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47"/>
  </p:handoutMasterIdLst>
  <p:sldIdLst>
    <p:sldId id="256" r:id="rId2"/>
    <p:sldId id="257" r:id="rId3"/>
    <p:sldId id="258" r:id="rId4"/>
    <p:sldId id="259" r:id="rId5"/>
    <p:sldId id="260" r:id="rId6"/>
    <p:sldId id="261" r:id="rId7"/>
    <p:sldId id="262" r:id="rId8"/>
    <p:sldId id="263" r:id="rId9"/>
    <p:sldId id="264" r:id="rId10"/>
    <p:sldId id="265" r:id="rId11"/>
    <p:sldId id="266" r:id="rId12"/>
    <p:sldId id="275" r:id="rId13"/>
    <p:sldId id="277" r:id="rId14"/>
    <p:sldId id="276" r:id="rId15"/>
    <p:sldId id="278" r:id="rId16"/>
    <p:sldId id="279" r:id="rId17"/>
    <p:sldId id="267" r:id="rId18"/>
    <p:sldId id="280" r:id="rId19"/>
    <p:sldId id="281" r:id="rId20"/>
    <p:sldId id="268" r:id="rId21"/>
    <p:sldId id="269" r:id="rId22"/>
    <p:sldId id="270" r:id="rId23"/>
    <p:sldId id="290" r:id="rId24"/>
    <p:sldId id="291" r:id="rId25"/>
    <p:sldId id="292" r:id="rId26"/>
    <p:sldId id="271" r:id="rId27"/>
    <p:sldId id="272" r:id="rId28"/>
    <p:sldId id="282" r:id="rId29"/>
    <p:sldId id="283" r:id="rId30"/>
    <p:sldId id="284" r:id="rId31"/>
    <p:sldId id="285" r:id="rId32"/>
    <p:sldId id="273" r:id="rId33"/>
    <p:sldId id="286" r:id="rId34"/>
    <p:sldId id="287" r:id="rId35"/>
    <p:sldId id="288" r:id="rId36"/>
    <p:sldId id="274"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1" r:id="rId155"/>
    <p:sldId id="410" r:id="rId156"/>
    <p:sldId id="412" r:id="rId157"/>
    <p:sldId id="413" r:id="rId158"/>
    <p:sldId id="414" r:id="rId159"/>
    <p:sldId id="415" r:id="rId160"/>
    <p:sldId id="417" r:id="rId161"/>
    <p:sldId id="418" r:id="rId162"/>
    <p:sldId id="419" r:id="rId163"/>
    <p:sldId id="420" r:id="rId164"/>
    <p:sldId id="421" r:id="rId165"/>
    <p:sldId id="422" r:id="rId166"/>
    <p:sldId id="424" r:id="rId167"/>
    <p:sldId id="423" r:id="rId168"/>
    <p:sldId id="425" r:id="rId169"/>
    <p:sldId id="426" r:id="rId170"/>
    <p:sldId id="427" r:id="rId171"/>
    <p:sldId id="428" r:id="rId172"/>
    <p:sldId id="429" r:id="rId173"/>
    <p:sldId id="430" r:id="rId174"/>
    <p:sldId id="431" r:id="rId175"/>
    <p:sldId id="434" r:id="rId176"/>
    <p:sldId id="435" r:id="rId177"/>
    <p:sldId id="432" r:id="rId178"/>
    <p:sldId id="433" r:id="rId179"/>
    <p:sldId id="436" r:id="rId180"/>
    <p:sldId id="437" r:id="rId181"/>
    <p:sldId id="438" r:id="rId182"/>
    <p:sldId id="439" r:id="rId183"/>
    <p:sldId id="440" r:id="rId184"/>
    <p:sldId id="441" r:id="rId185"/>
    <p:sldId id="442" r:id="rId186"/>
    <p:sldId id="443" r:id="rId187"/>
    <p:sldId id="444" r:id="rId188"/>
    <p:sldId id="445" r:id="rId189"/>
    <p:sldId id="446" r:id="rId190"/>
    <p:sldId id="447" r:id="rId191"/>
    <p:sldId id="448" r:id="rId192"/>
    <p:sldId id="449" r:id="rId193"/>
    <p:sldId id="450" r:id="rId194"/>
    <p:sldId id="451" r:id="rId195"/>
    <p:sldId id="452" r:id="rId196"/>
    <p:sldId id="453" r:id="rId197"/>
    <p:sldId id="454" r:id="rId198"/>
    <p:sldId id="455" r:id="rId199"/>
    <p:sldId id="456" r:id="rId200"/>
    <p:sldId id="457" r:id="rId201"/>
    <p:sldId id="458" r:id="rId202"/>
    <p:sldId id="459" r:id="rId203"/>
    <p:sldId id="460" r:id="rId204"/>
    <p:sldId id="461" r:id="rId205"/>
    <p:sldId id="462" r:id="rId206"/>
    <p:sldId id="463" r:id="rId207"/>
    <p:sldId id="464" r:id="rId208"/>
    <p:sldId id="465" r:id="rId209"/>
    <p:sldId id="466" r:id="rId210"/>
    <p:sldId id="467" r:id="rId211"/>
    <p:sldId id="468" r:id="rId212"/>
    <p:sldId id="469" r:id="rId213"/>
    <p:sldId id="470" r:id="rId214"/>
    <p:sldId id="471" r:id="rId215"/>
    <p:sldId id="472" r:id="rId216"/>
    <p:sldId id="473" r:id="rId217"/>
    <p:sldId id="474" r:id="rId218"/>
    <p:sldId id="475" r:id="rId219"/>
    <p:sldId id="476" r:id="rId220"/>
    <p:sldId id="477" r:id="rId221"/>
    <p:sldId id="478" r:id="rId222"/>
    <p:sldId id="479" r:id="rId223"/>
    <p:sldId id="480" r:id="rId224"/>
    <p:sldId id="481" r:id="rId225"/>
    <p:sldId id="482" r:id="rId226"/>
    <p:sldId id="483" r:id="rId227"/>
    <p:sldId id="484" r:id="rId228"/>
    <p:sldId id="485" r:id="rId229"/>
    <p:sldId id="486" r:id="rId230"/>
    <p:sldId id="487" r:id="rId231"/>
    <p:sldId id="488" r:id="rId232"/>
    <p:sldId id="489" r:id="rId233"/>
    <p:sldId id="490" r:id="rId234"/>
    <p:sldId id="491" r:id="rId235"/>
    <p:sldId id="492" r:id="rId236"/>
    <p:sldId id="493" r:id="rId237"/>
    <p:sldId id="494" r:id="rId238"/>
    <p:sldId id="495" r:id="rId239"/>
    <p:sldId id="496" r:id="rId240"/>
    <p:sldId id="497" r:id="rId241"/>
    <p:sldId id="498" r:id="rId242"/>
    <p:sldId id="499" r:id="rId243"/>
    <p:sldId id="500" r:id="rId244"/>
    <p:sldId id="501" r:id="rId245"/>
    <p:sldId id="502" r:id="rId246"/>
    <p:sldId id="503" r:id="rId247"/>
    <p:sldId id="504" r:id="rId248"/>
    <p:sldId id="505" r:id="rId249"/>
    <p:sldId id="506" r:id="rId250"/>
    <p:sldId id="507" r:id="rId251"/>
    <p:sldId id="508" r:id="rId252"/>
    <p:sldId id="509" r:id="rId253"/>
    <p:sldId id="510" r:id="rId254"/>
    <p:sldId id="511" r:id="rId255"/>
    <p:sldId id="512" r:id="rId256"/>
    <p:sldId id="513" r:id="rId257"/>
    <p:sldId id="514" r:id="rId258"/>
    <p:sldId id="515" r:id="rId259"/>
    <p:sldId id="516" r:id="rId260"/>
    <p:sldId id="517" r:id="rId261"/>
    <p:sldId id="518" r:id="rId262"/>
    <p:sldId id="519" r:id="rId263"/>
    <p:sldId id="520" r:id="rId264"/>
    <p:sldId id="521" r:id="rId265"/>
    <p:sldId id="522" r:id="rId266"/>
    <p:sldId id="523" r:id="rId267"/>
    <p:sldId id="524" r:id="rId268"/>
    <p:sldId id="525" r:id="rId269"/>
    <p:sldId id="526" r:id="rId270"/>
    <p:sldId id="527" r:id="rId271"/>
    <p:sldId id="528" r:id="rId272"/>
    <p:sldId id="529" r:id="rId273"/>
    <p:sldId id="530" r:id="rId274"/>
    <p:sldId id="531" r:id="rId275"/>
    <p:sldId id="532" r:id="rId276"/>
    <p:sldId id="533" r:id="rId277"/>
    <p:sldId id="534" r:id="rId278"/>
    <p:sldId id="536" r:id="rId279"/>
    <p:sldId id="537" r:id="rId280"/>
    <p:sldId id="538" r:id="rId281"/>
    <p:sldId id="539" r:id="rId282"/>
    <p:sldId id="540" r:id="rId283"/>
    <p:sldId id="541" r:id="rId284"/>
    <p:sldId id="542" r:id="rId285"/>
    <p:sldId id="543" r:id="rId286"/>
    <p:sldId id="544" r:id="rId287"/>
    <p:sldId id="545" r:id="rId288"/>
    <p:sldId id="546" r:id="rId289"/>
    <p:sldId id="547" r:id="rId290"/>
    <p:sldId id="548" r:id="rId291"/>
    <p:sldId id="549" r:id="rId292"/>
    <p:sldId id="550" r:id="rId293"/>
    <p:sldId id="551" r:id="rId294"/>
    <p:sldId id="552" r:id="rId295"/>
    <p:sldId id="553" r:id="rId296"/>
    <p:sldId id="554" r:id="rId297"/>
    <p:sldId id="555" r:id="rId298"/>
    <p:sldId id="556" r:id="rId299"/>
    <p:sldId id="557" r:id="rId300"/>
    <p:sldId id="558" r:id="rId301"/>
    <p:sldId id="559" r:id="rId302"/>
    <p:sldId id="561" r:id="rId303"/>
    <p:sldId id="560" r:id="rId304"/>
    <p:sldId id="562" r:id="rId305"/>
    <p:sldId id="563" r:id="rId306"/>
    <p:sldId id="564" r:id="rId307"/>
    <p:sldId id="565" r:id="rId308"/>
    <p:sldId id="566" r:id="rId309"/>
    <p:sldId id="567" r:id="rId310"/>
    <p:sldId id="568" r:id="rId311"/>
    <p:sldId id="569" r:id="rId312"/>
    <p:sldId id="570" r:id="rId313"/>
    <p:sldId id="571" r:id="rId314"/>
    <p:sldId id="572" r:id="rId315"/>
    <p:sldId id="573" r:id="rId316"/>
    <p:sldId id="574" r:id="rId317"/>
    <p:sldId id="575" r:id="rId318"/>
    <p:sldId id="576" r:id="rId319"/>
    <p:sldId id="577" r:id="rId320"/>
    <p:sldId id="578" r:id="rId321"/>
    <p:sldId id="579" r:id="rId322"/>
    <p:sldId id="580" r:id="rId323"/>
    <p:sldId id="581" r:id="rId324"/>
    <p:sldId id="582" r:id="rId325"/>
    <p:sldId id="583" r:id="rId326"/>
    <p:sldId id="584" r:id="rId327"/>
    <p:sldId id="585" r:id="rId328"/>
    <p:sldId id="586" r:id="rId329"/>
    <p:sldId id="587" r:id="rId330"/>
    <p:sldId id="588" r:id="rId331"/>
    <p:sldId id="589" r:id="rId332"/>
    <p:sldId id="590" r:id="rId333"/>
    <p:sldId id="591" r:id="rId334"/>
    <p:sldId id="592" r:id="rId335"/>
    <p:sldId id="593" r:id="rId336"/>
    <p:sldId id="594" r:id="rId337"/>
    <p:sldId id="595" r:id="rId338"/>
    <p:sldId id="596" r:id="rId339"/>
    <p:sldId id="597" r:id="rId340"/>
    <p:sldId id="598" r:id="rId341"/>
    <p:sldId id="599" r:id="rId342"/>
    <p:sldId id="600" r:id="rId343"/>
    <p:sldId id="601" r:id="rId344"/>
    <p:sldId id="604" r:id="rId345"/>
    <p:sldId id="605" r:id="rId346"/>
    <p:sldId id="602" r:id="rId347"/>
    <p:sldId id="603" r:id="rId348"/>
    <p:sldId id="606" r:id="rId349"/>
    <p:sldId id="607" r:id="rId350"/>
    <p:sldId id="608" r:id="rId351"/>
    <p:sldId id="609" r:id="rId352"/>
    <p:sldId id="610" r:id="rId353"/>
    <p:sldId id="612" r:id="rId354"/>
    <p:sldId id="611" r:id="rId355"/>
    <p:sldId id="613" r:id="rId356"/>
    <p:sldId id="615" r:id="rId357"/>
    <p:sldId id="614" r:id="rId358"/>
    <p:sldId id="616" r:id="rId359"/>
    <p:sldId id="617" r:id="rId360"/>
    <p:sldId id="618" r:id="rId361"/>
    <p:sldId id="619" r:id="rId362"/>
    <p:sldId id="620" r:id="rId363"/>
    <p:sldId id="621" r:id="rId364"/>
    <p:sldId id="622" r:id="rId365"/>
    <p:sldId id="623" r:id="rId366"/>
    <p:sldId id="624" r:id="rId367"/>
    <p:sldId id="625" r:id="rId368"/>
    <p:sldId id="626" r:id="rId369"/>
    <p:sldId id="627" r:id="rId370"/>
    <p:sldId id="628" r:id="rId371"/>
    <p:sldId id="629" r:id="rId372"/>
    <p:sldId id="630" r:id="rId373"/>
    <p:sldId id="631" r:id="rId374"/>
    <p:sldId id="632" r:id="rId375"/>
    <p:sldId id="633" r:id="rId376"/>
    <p:sldId id="634" r:id="rId377"/>
    <p:sldId id="635" r:id="rId378"/>
    <p:sldId id="636" r:id="rId379"/>
    <p:sldId id="637" r:id="rId380"/>
    <p:sldId id="638" r:id="rId381"/>
    <p:sldId id="639" r:id="rId382"/>
    <p:sldId id="640" r:id="rId383"/>
    <p:sldId id="641" r:id="rId384"/>
    <p:sldId id="642" r:id="rId385"/>
    <p:sldId id="643" r:id="rId386"/>
    <p:sldId id="644" r:id="rId387"/>
    <p:sldId id="645" r:id="rId388"/>
    <p:sldId id="646" r:id="rId389"/>
    <p:sldId id="647" r:id="rId390"/>
    <p:sldId id="648" r:id="rId391"/>
    <p:sldId id="649" r:id="rId392"/>
    <p:sldId id="650" r:id="rId393"/>
    <p:sldId id="651" r:id="rId394"/>
    <p:sldId id="652" r:id="rId395"/>
    <p:sldId id="653" r:id="rId396"/>
    <p:sldId id="654" r:id="rId397"/>
    <p:sldId id="655" r:id="rId398"/>
    <p:sldId id="656" r:id="rId399"/>
    <p:sldId id="657" r:id="rId400"/>
    <p:sldId id="658" r:id="rId401"/>
    <p:sldId id="659" r:id="rId402"/>
    <p:sldId id="660" r:id="rId403"/>
    <p:sldId id="661" r:id="rId404"/>
    <p:sldId id="662" r:id="rId405"/>
    <p:sldId id="663" r:id="rId406"/>
    <p:sldId id="664" r:id="rId407"/>
    <p:sldId id="665" r:id="rId408"/>
    <p:sldId id="666" r:id="rId409"/>
    <p:sldId id="667" r:id="rId410"/>
    <p:sldId id="668" r:id="rId411"/>
    <p:sldId id="669" r:id="rId412"/>
    <p:sldId id="670" r:id="rId413"/>
    <p:sldId id="671" r:id="rId414"/>
    <p:sldId id="672" r:id="rId415"/>
    <p:sldId id="673" r:id="rId416"/>
    <p:sldId id="674" r:id="rId417"/>
    <p:sldId id="675" r:id="rId418"/>
    <p:sldId id="676" r:id="rId419"/>
    <p:sldId id="677" r:id="rId420"/>
    <p:sldId id="678" r:id="rId421"/>
    <p:sldId id="679" r:id="rId422"/>
    <p:sldId id="680" r:id="rId423"/>
    <p:sldId id="681" r:id="rId424"/>
    <p:sldId id="682" r:id="rId425"/>
    <p:sldId id="683" r:id="rId426"/>
    <p:sldId id="684" r:id="rId427"/>
    <p:sldId id="685" r:id="rId428"/>
    <p:sldId id="686" r:id="rId429"/>
    <p:sldId id="687" r:id="rId430"/>
    <p:sldId id="688" r:id="rId431"/>
    <p:sldId id="689" r:id="rId432"/>
    <p:sldId id="690" r:id="rId433"/>
    <p:sldId id="691" r:id="rId434"/>
    <p:sldId id="692" r:id="rId435"/>
    <p:sldId id="693" r:id="rId436"/>
    <p:sldId id="694" r:id="rId437"/>
    <p:sldId id="695" r:id="rId438"/>
    <p:sldId id="696" r:id="rId439"/>
    <p:sldId id="697" r:id="rId440"/>
    <p:sldId id="698" r:id="rId441"/>
    <p:sldId id="699" r:id="rId442"/>
    <p:sldId id="700" r:id="rId443"/>
    <p:sldId id="701" r:id="rId444"/>
    <p:sldId id="702" r:id="rId445"/>
    <p:sldId id="703" r:id="rId446"/>
    <p:sldId id="704" r:id="rId447"/>
    <p:sldId id="705" r:id="rId448"/>
    <p:sldId id="706" r:id="rId449"/>
    <p:sldId id="707" r:id="rId450"/>
    <p:sldId id="708" r:id="rId451"/>
    <p:sldId id="709" r:id="rId452"/>
    <p:sldId id="710" r:id="rId453"/>
    <p:sldId id="711" r:id="rId454"/>
    <p:sldId id="712" r:id="rId455"/>
    <p:sldId id="713" r:id="rId456"/>
    <p:sldId id="714" r:id="rId457"/>
    <p:sldId id="715" r:id="rId458"/>
    <p:sldId id="716" r:id="rId459"/>
    <p:sldId id="717" r:id="rId460"/>
    <p:sldId id="718" r:id="rId461"/>
    <p:sldId id="719" r:id="rId462"/>
    <p:sldId id="720" r:id="rId463"/>
    <p:sldId id="721" r:id="rId464"/>
    <p:sldId id="722" r:id="rId465"/>
    <p:sldId id="723" r:id="rId466"/>
    <p:sldId id="724" r:id="rId467"/>
    <p:sldId id="725" r:id="rId468"/>
    <p:sldId id="726" r:id="rId469"/>
    <p:sldId id="727" r:id="rId470"/>
    <p:sldId id="728" r:id="rId471"/>
    <p:sldId id="729" r:id="rId472"/>
    <p:sldId id="730" r:id="rId473"/>
    <p:sldId id="732" r:id="rId474"/>
    <p:sldId id="731" r:id="rId475"/>
    <p:sldId id="733" r:id="rId476"/>
    <p:sldId id="734" r:id="rId477"/>
    <p:sldId id="735" r:id="rId478"/>
    <p:sldId id="736" r:id="rId479"/>
    <p:sldId id="737" r:id="rId480"/>
    <p:sldId id="738" r:id="rId481"/>
    <p:sldId id="739" r:id="rId482"/>
    <p:sldId id="740" r:id="rId483"/>
    <p:sldId id="741" r:id="rId484"/>
    <p:sldId id="742" r:id="rId485"/>
    <p:sldId id="743" r:id="rId486"/>
    <p:sldId id="744" r:id="rId487"/>
    <p:sldId id="745" r:id="rId488"/>
    <p:sldId id="746" r:id="rId489"/>
    <p:sldId id="747" r:id="rId490"/>
    <p:sldId id="748" r:id="rId491"/>
    <p:sldId id="749" r:id="rId492"/>
    <p:sldId id="750" r:id="rId493"/>
    <p:sldId id="751" r:id="rId494"/>
    <p:sldId id="752" r:id="rId495"/>
    <p:sldId id="753" r:id="rId496"/>
    <p:sldId id="754" r:id="rId497"/>
    <p:sldId id="755" r:id="rId498"/>
    <p:sldId id="756" r:id="rId499"/>
    <p:sldId id="757" r:id="rId500"/>
    <p:sldId id="758" r:id="rId501"/>
    <p:sldId id="759" r:id="rId502"/>
    <p:sldId id="760" r:id="rId503"/>
    <p:sldId id="761" r:id="rId504"/>
    <p:sldId id="762" r:id="rId505"/>
    <p:sldId id="763" r:id="rId506"/>
    <p:sldId id="764" r:id="rId507"/>
    <p:sldId id="765" r:id="rId508"/>
    <p:sldId id="766" r:id="rId509"/>
    <p:sldId id="767" r:id="rId510"/>
    <p:sldId id="768" r:id="rId511"/>
    <p:sldId id="769" r:id="rId512"/>
    <p:sldId id="770" r:id="rId513"/>
    <p:sldId id="771" r:id="rId514"/>
    <p:sldId id="772" r:id="rId515"/>
    <p:sldId id="773" r:id="rId516"/>
    <p:sldId id="774" r:id="rId517"/>
    <p:sldId id="775" r:id="rId518"/>
    <p:sldId id="776" r:id="rId519"/>
    <p:sldId id="777" r:id="rId520"/>
    <p:sldId id="778" r:id="rId521"/>
    <p:sldId id="779" r:id="rId522"/>
    <p:sldId id="780" r:id="rId523"/>
    <p:sldId id="781" r:id="rId524"/>
    <p:sldId id="782" r:id="rId525"/>
    <p:sldId id="783" r:id="rId526"/>
    <p:sldId id="784" r:id="rId527"/>
    <p:sldId id="785" r:id="rId528"/>
    <p:sldId id="786" r:id="rId529"/>
    <p:sldId id="787" r:id="rId530"/>
    <p:sldId id="788" r:id="rId531"/>
    <p:sldId id="789" r:id="rId532"/>
    <p:sldId id="790" r:id="rId533"/>
    <p:sldId id="791" r:id="rId534"/>
    <p:sldId id="792" r:id="rId535"/>
    <p:sldId id="793" r:id="rId536"/>
    <p:sldId id="794" r:id="rId537"/>
    <p:sldId id="795" r:id="rId538"/>
    <p:sldId id="796" r:id="rId539"/>
    <p:sldId id="797" r:id="rId540"/>
    <p:sldId id="798" r:id="rId541"/>
    <p:sldId id="799" r:id="rId542"/>
    <p:sldId id="800" r:id="rId543"/>
    <p:sldId id="801" r:id="rId544"/>
    <p:sldId id="802" r:id="rId545"/>
    <p:sldId id="803" r:id="rId5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amp; 目录" id="{30DC87FC-B748-4572-B709-39499F1D8402}">
          <p14:sldIdLst>
            <p14:sldId id="256"/>
            <p14:sldId id="257"/>
            <p14:sldId id="258"/>
          </p14:sldIdLst>
        </p14:section>
        <p14:section name="第一章 WPS 文档的创建和编辑" id="{435377F3-C0DB-4154-9FF3-F7F251F7E716}">
          <p14:sldIdLst>
            <p14:sldId id="259"/>
            <p14:sldId id="260"/>
            <p14:sldId id="261"/>
            <p14:sldId id="262"/>
            <p14:sldId id="263"/>
            <p14:sldId id="264"/>
            <p14:sldId id="265"/>
            <p14:sldId id="266"/>
            <p14:sldId id="275"/>
            <p14:sldId id="277"/>
            <p14:sldId id="276"/>
            <p14:sldId id="278"/>
            <p14:sldId id="279"/>
            <p14:sldId id="267"/>
            <p14:sldId id="280"/>
            <p14:sldId id="281"/>
            <p14:sldId id="268"/>
            <p14:sldId id="269"/>
            <p14:sldId id="270"/>
            <p14:sldId id="290"/>
            <p14:sldId id="291"/>
            <p14:sldId id="292"/>
          </p14:sldIdLst>
        </p14:section>
        <p14:section name="第二章 WPS 文档编辑与排版基础" id="{2800E001-6783-48B5-8871-60E49CA31953}">
          <p14:sldIdLst>
            <p14:sldId id="271"/>
            <p14:sldId id="272"/>
            <p14:sldId id="282"/>
            <p14:sldId id="283"/>
            <p14:sldId id="284"/>
            <p14:sldId id="285"/>
            <p14:sldId id="273"/>
            <p14:sldId id="286"/>
            <p14:sldId id="287"/>
            <p14:sldId id="288"/>
            <p14:sldId id="274"/>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Lst>
        </p14:section>
        <p14:section name="第三章 文档的图文混排" id="{3DD5640A-6D79-4393-85D4-A1868C554402}">
          <p14:sldIdLst>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Lst>
        </p14:section>
        <p14:section name="第四章 WPS 长文档的高级排版" id="{4CFDC2C3-6A2C-4F90-AB74-6EACB33B2790}">
          <p14:sldIdLst>
            <p14:sldId id="398"/>
            <p14:sldId id="399"/>
            <p14:sldId id="400"/>
            <p14:sldId id="401"/>
            <p14:sldId id="402"/>
            <p14:sldId id="403"/>
            <p14:sldId id="404"/>
            <p14:sldId id="405"/>
            <p14:sldId id="406"/>
            <p14:sldId id="407"/>
            <p14:sldId id="408"/>
            <p14:sldId id="409"/>
            <p14:sldId id="411"/>
            <p14:sldId id="410"/>
            <p14:sldId id="412"/>
            <p14:sldId id="413"/>
            <p14:sldId id="414"/>
            <p14:sldId id="415"/>
            <p14:sldId id="417"/>
            <p14:sldId id="418"/>
            <p14:sldId id="419"/>
            <p14:sldId id="420"/>
            <p14:sldId id="421"/>
            <p14:sldId id="422"/>
            <p14:sldId id="424"/>
            <p14:sldId id="423"/>
            <p14:sldId id="425"/>
            <p14:sldId id="426"/>
            <p14:sldId id="427"/>
            <p14:sldId id="428"/>
            <p14:sldId id="429"/>
            <p14:sldId id="430"/>
            <p14:sldId id="431"/>
            <p14:sldId id="434"/>
            <p14:sldId id="435"/>
          </p14:sldIdLst>
        </p14:section>
        <p14:section name="第五章 WPS AI 写作功能的应用" id="{58D6F646-6F20-4F3F-868F-F4AC4A920BA0}">
          <p14:sldIdLst>
            <p14:sldId id="432"/>
            <p14:sldId id="433"/>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59"/>
            <p14:sldId id="460"/>
            <p14:sldId id="461"/>
            <p14:sldId id="462"/>
          </p14:sldIdLst>
        </p14:section>
        <p14:section name="第六章 WPS 表格的创建与处理" id="{74AA53C4-CC82-4CE7-9D30-B1FB1FEBE380}">
          <p14:sldIdLst>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 id="482"/>
            <p14:sldId id="483"/>
            <p14:sldId id="484"/>
            <p14:sldId id="485"/>
            <p14:sldId id="486"/>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 id="525"/>
            <p14:sldId id="526"/>
            <p14:sldId id="527"/>
            <p14:sldId id="528"/>
          </p14:sldIdLst>
        </p14:section>
        <p14:section name="第七章 WPS 数据处理与分析" id="{4D60AB59-A893-4FE7-9E25-77803098C196}">
          <p14:sldIdLst>
            <p14:sldId id="529"/>
            <p14:sldId id="530"/>
            <p14:sldId id="531"/>
            <p14:sldId id="532"/>
            <p14:sldId id="533"/>
            <p14:sldId id="534"/>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1"/>
            <p14:sldId id="560"/>
            <p14:sldId id="562"/>
            <p14:sldId id="563"/>
            <p14:sldId id="564"/>
            <p14:sldId id="565"/>
            <p14:sldId id="566"/>
            <p14:sldId id="567"/>
            <p14:sldId id="568"/>
            <p14:sldId id="569"/>
            <p14:sldId id="570"/>
            <p14:sldId id="571"/>
            <p14:sldId id="572"/>
            <p14:sldId id="573"/>
            <p14:sldId id="574"/>
            <p14:sldId id="575"/>
            <p14:sldId id="576"/>
            <p14:sldId id="577"/>
            <p14:sldId id="578"/>
            <p14:sldId id="579"/>
            <p14:sldId id="580"/>
            <p14:sldId id="581"/>
            <p14:sldId id="582"/>
          </p14:sldIdLst>
        </p14:section>
        <p14:section name="第八章 WPS 表格公式与函数的使用" id="{6282E21F-7204-49A5-A409-ECD66612EA81}">
          <p14:sldIdLst>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4"/>
            <p14:sldId id="605"/>
            <p14:sldId id="602"/>
            <p14:sldId id="603"/>
            <p14:sldId id="606"/>
            <p14:sldId id="607"/>
            <p14:sldId id="608"/>
            <p14:sldId id="609"/>
            <p14:sldId id="610"/>
            <p14:sldId id="612"/>
            <p14:sldId id="611"/>
            <p14:sldId id="613"/>
            <p14:sldId id="615"/>
            <p14:sldId id="614"/>
            <p14:sldId id="616"/>
            <p14:sldId id="617"/>
            <p14:sldId id="618"/>
            <p14:sldId id="619"/>
            <p14:sldId id="620"/>
            <p14:sldId id="621"/>
            <p14:sldId id="622"/>
            <p14:sldId id="623"/>
            <p14:sldId id="624"/>
            <p14:sldId id="625"/>
            <p14:sldId id="626"/>
            <p14:sldId id="627"/>
            <p14:sldId id="628"/>
            <p14:sldId id="629"/>
            <p14:sldId id="630"/>
            <p14:sldId id="631"/>
            <p14:sldId id="632"/>
            <p14:sldId id="633"/>
            <p14:sldId id="634"/>
            <p14:sldId id="635"/>
            <p14:sldId id="636"/>
            <p14:sldId id="637"/>
            <p14:sldId id="638"/>
            <p14:sldId id="639"/>
            <p14:sldId id="640"/>
            <p14:sldId id="641"/>
            <p14:sldId id="642"/>
            <p14:sldId id="643"/>
            <p14:sldId id="644"/>
            <p14:sldId id="645"/>
            <p14:sldId id="646"/>
            <p14:sldId id="647"/>
          </p14:sldIdLst>
        </p14:section>
        <p14:section name="第九章 WPS 图表的创建与编辑" id="{7F36485A-A3C6-4F84-A05A-F21F5B2EE942}">
          <p14:sldIdLst>
            <p14:sldId id="648"/>
            <p14:sldId id="649"/>
            <p14:sldId id="650"/>
            <p14:sldId id="651"/>
            <p14:sldId id="652"/>
            <p14:sldId id="653"/>
            <p14:sldId id="654"/>
            <p14:sldId id="655"/>
            <p14:sldId id="656"/>
            <p14:sldId id="657"/>
            <p14:sldId id="658"/>
            <p14:sldId id="659"/>
            <p14:sldId id="660"/>
            <p14:sldId id="661"/>
            <p14:sldId id="662"/>
            <p14:sldId id="663"/>
            <p14:sldId id="664"/>
            <p14:sldId id="665"/>
            <p14:sldId id="666"/>
            <p14:sldId id="667"/>
            <p14:sldId id="668"/>
            <p14:sldId id="669"/>
            <p14:sldId id="670"/>
            <p14:sldId id="671"/>
            <p14:sldId id="672"/>
            <p14:sldId id="673"/>
            <p14:sldId id="674"/>
          </p14:sldIdLst>
        </p14:section>
        <p14:section name="第十章 WPS AI 表格智能处理与分析" id="{9E6C6FF0-AD02-4BD7-A92E-630D4C1FC465}">
          <p14:sldIdLst>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Lst>
        </p14:section>
        <p14:section name="第十一章 使用 WPS 创建与编辑幻灯片" id="{D201421C-D7C3-4515-8667-8ACA13B4D289}">
          <p14:sldIdLst>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 id="724"/>
            <p14:sldId id="725"/>
            <p14:sldId id="726"/>
            <p14:sldId id="727"/>
            <p14:sldId id="728"/>
            <p14:sldId id="729"/>
            <p14:sldId id="730"/>
            <p14:sldId id="732"/>
            <p14:sldId id="731"/>
            <p14:sldId id="733"/>
            <p14:sldId id="734"/>
            <p14:sldId id="735"/>
            <p14:sldId id="736"/>
            <p14:sldId id="737"/>
            <p14:sldId id="738"/>
            <p14:sldId id="739"/>
            <p14:sldId id="740"/>
            <p14:sldId id="741"/>
          </p14:sldIdLst>
        </p14:section>
        <p14:section name="第十二章 设置幻灯片动画与放映" id="{A6308B45-A83D-4918-B088-A76D84966041}">
          <p14:sldIdLst>
            <p14:sldId id="742"/>
            <p14:sldId id="743"/>
            <p14:sldId id="744"/>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777"/>
          </p14:sldIdLst>
        </p14:section>
        <p14:section name="第13章 使用 WPS AI 一键生成与美化演示文稿" id="{F047F111-0C3A-41FA-98BA-3965C9CAD4CA}">
          <p14:sldIdLst>
            <p14:sldId id="778"/>
            <p14:sldId id="779"/>
            <p14:sldId id="780"/>
            <p14:sldId id="781"/>
            <p14:sldId id="782"/>
            <p14:sldId id="783"/>
            <p14:sldId id="784"/>
            <p14:sldId id="785"/>
            <p14:sldId id="786"/>
            <p14:sldId id="787"/>
            <p14:sldId id="788"/>
            <p14:sldId id="789"/>
            <p14:sldId id="790"/>
            <p14:sldId id="791"/>
            <p14:sldId id="792"/>
            <p14:sldId id="793"/>
            <p14:sldId id="794"/>
            <p14:sldId id="795"/>
            <p14:sldId id="796"/>
            <p14:sldId id="797"/>
            <p14:sldId id="798"/>
            <p14:sldId id="799"/>
            <p14:sldId id="800"/>
            <p14:sldId id="801"/>
            <p14:sldId id="802"/>
          </p14:sldIdLst>
        </p14:section>
        <p14:section name="致谢页" id="{E0420BC4-FA2B-4038-A1BB-970496CB87E6}">
          <p14:sldIdLst>
            <p14:sldId id="80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97" autoAdjust="0"/>
    <p:restoredTop sz="94660"/>
  </p:normalViewPr>
  <p:slideViewPr>
    <p:cSldViewPr snapToGrid="0">
      <p:cViewPr varScale="1">
        <p:scale>
          <a:sx n="108" d="100"/>
          <a:sy n="108" d="100"/>
        </p:scale>
        <p:origin x="402" y="120"/>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531" Type="http://schemas.openxmlformats.org/officeDocument/2006/relationships/slide" Target="slides/slide530.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475" Type="http://schemas.openxmlformats.org/officeDocument/2006/relationships/slide" Target="slides/slide474.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00" Type="http://schemas.openxmlformats.org/officeDocument/2006/relationships/slide" Target="slides/slide499.xml"/><Relationship Id="rId542" Type="http://schemas.openxmlformats.org/officeDocument/2006/relationships/slide" Target="slides/slide541.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86" Type="http://schemas.openxmlformats.org/officeDocument/2006/relationships/slide" Target="slides/slide485.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511" Type="http://schemas.openxmlformats.org/officeDocument/2006/relationships/slide" Target="slides/slide510.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497" Type="http://schemas.openxmlformats.org/officeDocument/2006/relationships/slide" Target="slides/slide496.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22" Type="http://schemas.openxmlformats.org/officeDocument/2006/relationships/slide" Target="slides/slide521.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533" Type="http://schemas.openxmlformats.org/officeDocument/2006/relationships/slide" Target="slides/slide532.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228" Type="http://schemas.openxmlformats.org/officeDocument/2006/relationships/slide" Target="slides/slide227.xml"/><Relationship Id="rId435" Type="http://schemas.openxmlformats.org/officeDocument/2006/relationships/slide" Target="slides/slide434.xml"/><Relationship Id="rId477" Type="http://schemas.openxmlformats.org/officeDocument/2006/relationships/slide" Target="slides/slide476.xml"/><Relationship Id="rId281" Type="http://schemas.openxmlformats.org/officeDocument/2006/relationships/slide" Target="slides/slide280.xml"/><Relationship Id="rId337" Type="http://schemas.openxmlformats.org/officeDocument/2006/relationships/slide" Target="slides/slide336.xml"/><Relationship Id="rId502" Type="http://schemas.openxmlformats.org/officeDocument/2006/relationships/slide" Target="slides/slide501.xml"/><Relationship Id="rId34" Type="http://schemas.openxmlformats.org/officeDocument/2006/relationships/slide" Target="slides/slide33.xml"/><Relationship Id="rId76" Type="http://schemas.openxmlformats.org/officeDocument/2006/relationships/slide" Target="slides/slide75.xml"/><Relationship Id="rId141" Type="http://schemas.openxmlformats.org/officeDocument/2006/relationships/slide" Target="slides/slide140.xml"/><Relationship Id="rId379" Type="http://schemas.openxmlformats.org/officeDocument/2006/relationships/slide" Target="slides/slide378.xml"/><Relationship Id="rId544" Type="http://schemas.openxmlformats.org/officeDocument/2006/relationships/slide" Target="slides/slide543.xml"/><Relationship Id="rId7" Type="http://schemas.openxmlformats.org/officeDocument/2006/relationships/slide" Target="slides/slide6.xml"/><Relationship Id="rId183" Type="http://schemas.openxmlformats.org/officeDocument/2006/relationships/slide" Target="slides/slide182.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46" Type="http://schemas.openxmlformats.org/officeDocument/2006/relationships/slide" Target="slides/slide445.xml"/><Relationship Id="rId250" Type="http://schemas.openxmlformats.org/officeDocument/2006/relationships/slide" Target="slides/slide249.xml"/><Relationship Id="rId292" Type="http://schemas.openxmlformats.org/officeDocument/2006/relationships/slide" Target="slides/slide291.xml"/><Relationship Id="rId306" Type="http://schemas.openxmlformats.org/officeDocument/2006/relationships/slide" Target="slides/slide305.xml"/><Relationship Id="rId488" Type="http://schemas.openxmlformats.org/officeDocument/2006/relationships/slide" Target="slides/slide487.xml"/><Relationship Id="rId45" Type="http://schemas.openxmlformats.org/officeDocument/2006/relationships/slide" Target="slides/slide44.xml"/><Relationship Id="rId87" Type="http://schemas.openxmlformats.org/officeDocument/2006/relationships/slide" Target="slides/slide86.xml"/><Relationship Id="rId110" Type="http://schemas.openxmlformats.org/officeDocument/2006/relationships/slide" Target="slides/slide109.xml"/><Relationship Id="rId348" Type="http://schemas.openxmlformats.org/officeDocument/2006/relationships/slide" Target="slides/slide347.xml"/><Relationship Id="rId513" Type="http://schemas.openxmlformats.org/officeDocument/2006/relationships/slide" Target="slides/slide512.xml"/><Relationship Id="rId152" Type="http://schemas.openxmlformats.org/officeDocument/2006/relationships/slide" Target="slides/slide151.xml"/><Relationship Id="rId194" Type="http://schemas.openxmlformats.org/officeDocument/2006/relationships/slide" Target="slides/slide193.xml"/><Relationship Id="rId208" Type="http://schemas.openxmlformats.org/officeDocument/2006/relationships/slide" Target="slides/slide207.xml"/><Relationship Id="rId415" Type="http://schemas.openxmlformats.org/officeDocument/2006/relationships/slide" Target="slides/slide414.xml"/><Relationship Id="rId457" Type="http://schemas.openxmlformats.org/officeDocument/2006/relationships/slide" Target="slides/slide456.xml"/><Relationship Id="rId261" Type="http://schemas.openxmlformats.org/officeDocument/2006/relationships/slide" Target="slides/slide260.xml"/><Relationship Id="rId499" Type="http://schemas.openxmlformats.org/officeDocument/2006/relationships/slide" Target="slides/slide498.xml"/><Relationship Id="rId14" Type="http://schemas.openxmlformats.org/officeDocument/2006/relationships/slide" Target="slides/slide13.xml"/><Relationship Id="rId56" Type="http://schemas.openxmlformats.org/officeDocument/2006/relationships/slide" Target="slides/slide55.xml"/><Relationship Id="rId317" Type="http://schemas.openxmlformats.org/officeDocument/2006/relationships/slide" Target="slides/slide316.xml"/><Relationship Id="rId359" Type="http://schemas.openxmlformats.org/officeDocument/2006/relationships/slide" Target="slides/slide358.xml"/><Relationship Id="rId524" Type="http://schemas.openxmlformats.org/officeDocument/2006/relationships/slide" Target="slides/slide523.xml"/><Relationship Id="rId98" Type="http://schemas.openxmlformats.org/officeDocument/2006/relationships/slide" Target="slides/slide97.xml"/><Relationship Id="rId121" Type="http://schemas.openxmlformats.org/officeDocument/2006/relationships/slide" Target="slides/slide120.xml"/><Relationship Id="rId163" Type="http://schemas.openxmlformats.org/officeDocument/2006/relationships/slide" Target="slides/slide162.xml"/><Relationship Id="rId219" Type="http://schemas.openxmlformats.org/officeDocument/2006/relationships/slide" Target="slides/slide218.xml"/><Relationship Id="rId370" Type="http://schemas.openxmlformats.org/officeDocument/2006/relationships/slide" Target="slides/slide369.xml"/><Relationship Id="rId426" Type="http://schemas.openxmlformats.org/officeDocument/2006/relationships/slide" Target="slides/slide425.xml"/><Relationship Id="rId230" Type="http://schemas.openxmlformats.org/officeDocument/2006/relationships/slide" Target="slides/slide229.xml"/><Relationship Id="rId468" Type="http://schemas.openxmlformats.org/officeDocument/2006/relationships/slide" Target="slides/slide467.xml"/><Relationship Id="rId25" Type="http://schemas.openxmlformats.org/officeDocument/2006/relationships/slide" Target="slides/slide24.xml"/><Relationship Id="rId67" Type="http://schemas.openxmlformats.org/officeDocument/2006/relationships/slide" Target="slides/slide66.xml"/><Relationship Id="rId272" Type="http://schemas.openxmlformats.org/officeDocument/2006/relationships/slide" Target="slides/slide271.xml"/><Relationship Id="rId328" Type="http://schemas.openxmlformats.org/officeDocument/2006/relationships/slide" Target="slides/slide327.xml"/><Relationship Id="rId535" Type="http://schemas.openxmlformats.org/officeDocument/2006/relationships/slide" Target="slides/slide534.xml"/><Relationship Id="rId132" Type="http://schemas.openxmlformats.org/officeDocument/2006/relationships/slide" Target="slides/slide131.xml"/><Relationship Id="rId174" Type="http://schemas.openxmlformats.org/officeDocument/2006/relationships/slide" Target="slides/slide173.xml"/><Relationship Id="rId381" Type="http://schemas.openxmlformats.org/officeDocument/2006/relationships/slide" Target="slides/slide380.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479" Type="http://schemas.openxmlformats.org/officeDocument/2006/relationships/slide" Target="slides/slide4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490" Type="http://schemas.openxmlformats.org/officeDocument/2006/relationships/slide" Target="slides/slide489.xml"/><Relationship Id="rId504" Type="http://schemas.openxmlformats.org/officeDocument/2006/relationships/slide" Target="slides/slide503.xml"/><Relationship Id="rId525" Type="http://schemas.openxmlformats.org/officeDocument/2006/relationships/slide" Target="slides/slide524.xml"/><Relationship Id="rId546" Type="http://schemas.openxmlformats.org/officeDocument/2006/relationships/slide" Target="slides/slide545.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slide" Target="slides/slide468.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80" Type="http://schemas.openxmlformats.org/officeDocument/2006/relationships/slide" Target="slides/slide479.xml"/><Relationship Id="rId515" Type="http://schemas.openxmlformats.org/officeDocument/2006/relationships/slide" Target="slides/slide514.xml"/><Relationship Id="rId536" Type="http://schemas.openxmlformats.org/officeDocument/2006/relationships/slide" Target="slides/slide53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slide" Target="slides/slide469.xml"/><Relationship Id="rId491" Type="http://schemas.openxmlformats.org/officeDocument/2006/relationships/slide" Target="slides/slide490.xml"/><Relationship Id="rId505" Type="http://schemas.openxmlformats.org/officeDocument/2006/relationships/slide" Target="slides/slide504.xml"/><Relationship Id="rId526" Type="http://schemas.openxmlformats.org/officeDocument/2006/relationships/slide" Target="slides/slide52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547" Type="http://schemas.openxmlformats.org/officeDocument/2006/relationships/handoutMaster" Target="handoutMasters/handoutMaster1.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481" Type="http://schemas.openxmlformats.org/officeDocument/2006/relationships/slide" Target="slides/slide480.xml"/><Relationship Id="rId516" Type="http://schemas.openxmlformats.org/officeDocument/2006/relationships/slide" Target="slides/slide51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537" Type="http://schemas.openxmlformats.org/officeDocument/2006/relationships/slide" Target="slides/slide536.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slide" Target="slides/slide470.xml"/><Relationship Id="rId506" Type="http://schemas.openxmlformats.org/officeDocument/2006/relationships/slide" Target="slides/slide50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492" Type="http://schemas.openxmlformats.org/officeDocument/2006/relationships/slide" Target="slides/slide491.xml"/><Relationship Id="rId527" Type="http://schemas.openxmlformats.org/officeDocument/2006/relationships/slide" Target="slides/slide526.xml"/><Relationship Id="rId548" Type="http://schemas.openxmlformats.org/officeDocument/2006/relationships/presProps" Target="presProps.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482" Type="http://schemas.openxmlformats.org/officeDocument/2006/relationships/slide" Target="slides/slide481.xml"/><Relationship Id="rId517" Type="http://schemas.openxmlformats.org/officeDocument/2006/relationships/slide" Target="slides/slide516.xml"/><Relationship Id="rId538" Type="http://schemas.openxmlformats.org/officeDocument/2006/relationships/slide" Target="slides/slide537.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slide" Target="slides/slide471.xml"/><Relationship Id="rId493" Type="http://schemas.openxmlformats.org/officeDocument/2006/relationships/slide" Target="slides/slide492.xml"/><Relationship Id="rId507" Type="http://schemas.openxmlformats.org/officeDocument/2006/relationships/slide" Target="slides/slide506.xml"/><Relationship Id="rId528" Type="http://schemas.openxmlformats.org/officeDocument/2006/relationships/slide" Target="slides/slide527.xml"/><Relationship Id="rId549" Type="http://schemas.openxmlformats.org/officeDocument/2006/relationships/viewProps" Target="viewProps.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83" Type="http://schemas.openxmlformats.org/officeDocument/2006/relationships/slide" Target="slides/slide482.xml"/><Relationship Id="rId518" Type="http://schemas.openxmlformats.org/officeDocument/2006/relationships/slide" Target="slides/slide517.xml"/><Relationship Id="rId539" Type="http://schemas.openxmlformats.org/officeDocument/2006/relationships/slide" Target="slides/slide53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550"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slide" Target="slides/slide472.xml"/><Relationship Id="rId494" Type="http://schemas.openxmlformats.org/officeDocument/2006/relationships/slide" Target="slides/slide493.xml"/><Relationship Id="rId508" Type="http://schemas.openxmlformats.org/officeDocument/2006/relationships/slide" Target="slides/slide507.xml"/><Relationship Id="rId529" Type="http://schemas.openxmlformats.org/officeDocument/2006/relationships/slide" Target="slides/slide52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40" Type="http://schemas.openxmlformats.org/officeDocument/2006/relationships/slide" Target="slides/slide539.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484" Type="http://schemas.openxmlformats.org/officeDocument/2006/relationships/slide" Target="slides/slide483.xml"/><Relationship Id="rId519" Type="http://schemas.openxmlformats.org/officeDocument/2006/relationships/slide" Target="slides/slide518.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530" Type="http://schemas.openxmlformats.org/officeDocument/2006/relationships/slide" Target="slides/slide529.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551" Type="http://schemas.openxmlformats.org/officeDocument/2006/relationships/tableStyles" Target="tableStyles.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474" Type="http://schemas.openxmlformats.org/officeDocument/2006/relationships/slide" Target="slides/slide473.xml"/><Relationship Id="rId509" Type="http://schemas.openxmlformats.org/officeDocument/2006/relationships/slide" Target="slides/slide508.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495" Type="http://schemas.openxmlformats.org/officeDocument/2006/relationships/slide" Target="slides/slide494.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520" Type="http://schemas.openxmlformats.org/officeDocument/2006/relationships/slide" Target="slides/slide519.xml"/><Relationship Id="rId541" Type="http://schemas.openxmlformats.org/officeDocument/2006/relationships/slide" Target="slides/slide540.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85" Type="http://schemas.openxmlformats.org/officeDocument/2006/relationships/slide" Target="slides/slide484.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510" Type="http://schemas.openxmlformats.org/officeDocument/2006/relationships/slide" Target="slides/slide509.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496" Type="http://schemas.openxmlformats.org/officeDocument/2006/relationships/slide" Target="slides/slide495.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521" Type="http://schemas.openxmlformats.org/officeDocument/2006/relationships/slide" Target="slides/slide520.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532" Type="http://schemas.openxmlformats.org/officeDocument/2006/relationships/slide" Target="slides/slide531.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476" Type="http://schemas.openxmlformats.org/officeDocument/2006/relationships/slide" Target="slides/slide475.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501" Type="http://schemas.openxmlformats.org/officeDocument/2006/relationships/slide" Target="slides/slide500.xml"/><Relationship Id="rId543" Type="http://schemas.openxmlformats.org/officeDocument/2006/relationships/slide" Target="slides/slide542.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487" Type="http://schemas.openxmlformats.org/officeDocument/2006/relationships/slide" Target="slides/slide486.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512" Type="http://schemas.openxmlformats.org/officeDocument/2006/relationships/slide" Target="slides/slide511.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 Id="rId193" Type="http://schemas.openxmlformats.org/officeDocument/2006/relationships/slide" Target="slides/slide192.xml"/><Relationship Id="rId207" Type="http://schemas.openxmlformats.org/officeDocument/2006/relationships/slide" Target="slides/slide206.xml"/><Relationship Id="rId249" Type="http://schemas.openxmlformats.org/officeDocument/2006/relationships/slide" Target="slides/slide248.xml"/><Relationship Id="rId414" Type="http://schemas.openxmlformats.org/officeDocument/2006/relationships/slide" Target="slides/slide413.xml"/><Relationship Id="rId456" Type="http://schemas.openxmlformats.org/officeDocument/2006/relationships/slide" Target="slides/slide455.xml"/><Relationship Id="rId498" Type="http://schemas.openxmlformats.org/officeDocument/2006/relationships/slide" Target="slides/slide497.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316" Type="http://schemas.openxmlformats.org/officeDocument/2006/relationships/slide" Target="slides/slide315.xml"/><Relationship Id="rId523" Type="http://schemas.openxmlformats.org/officeDocument/2006/relationships/slide" Target="slides/slide522.xml"/><Relationship Id="rId55" Type="http://schemas.openxmlformats.org/officeDocument/2006/relationships/slide" Target="slides/slide54.xml"/><Relationship Id="rId97" Type="http://schemas.openxmlformats.org/officeDocument/2006/relationships/slide" Target="slides/slide96.xml"/><Relationship Id="rId120" Type="http://schemas.openxmlformats.org/officeDocument/2006/relationships/slide" Target="slides/slide119.xml"/><Relationship Id="rId358" Type="http://schemas.openxmlformats.org/officeDocument/2006/relationships/slide" Target="slides/slide357.xml"/><Relationship Id="rId162" Type="http://schemas.openxmlformats.org/officeDocument/2006/relationships/slide" Target="slides/slide161.xml"/><Relationship Id="rId218" Type="http://schemas.openxmlformats.org/officeDocument/2006/relationships/slide" Target="slides/slide217.xml"/><Relationship Id="rId425" Type="http://schemas.openxmlformats.org/officeDocument/2006/relationships/slide" Target="slides/slide424.xml"/><Relationship Id="rId467" Type="http://schemas.openxmlformats.org/officeDocument/2006/relationships/slide" Target="slides/slide466.xml"/><Relationship Id="rId271" Type="http://schemas.openxmlformats.org/officeDocument/2006/relationships/slide" Target="slides/slide270.xml"/><Relationship Id="rId24" Type="http://schemas.openxmlformats.org/officeDocument/2006/relationships/slide" Target="slides/slide23.xml"/><Relationship Id="rId66" Type="http://schemas.openxmlformats.org/officeDocument/2006/relationships/slide" Target="slides/slide65.xml"/><Relationship Id="rId131" Type="http://schemas.openxmlformats.org/officeDocument/2006/relationships/slide" Target="slides/slide130.xml"/><Relationship Id="rId327" Type="http://schemas.openxmlformats.org/officeDocument/2006/relationships/slide" Target="slides/slide326.xml"/><Relationship Id="rId369" Type="http://schemas.openxmlformats.org/officeDocument/2006/relationships/slide" Target="slides/slide368.xml"/><Relationship Id="rId534" Type="http://schemas.openxmlformats.org/officeDocument/2006/relationships/slide" Target="slides/slide533.xml"/><Relationship Id="rId173" Type="http://schemas.openxmlformats.org/officeDocument/2006/relationships/slide" Target="slides/slide172.xml"/><Relationship Id="rId229" Type="http://schemas.openxmlformats.org/officeDocument/2006/relationships/slide" Target="slides/slide228.xml"/><Relationship Id="rId380" Type="http://schemas.openxmlformats.org/officeDocument/2006/relationships/slide" Target="slides/slide379.xml"/><Relationship Id="rId436" Type="http://schemas.openxmlformats.org/officeDocument/2006/relationships/slide" Target="slides/slide435.xml"/><Relationship Id="rId240" Type="http://schemas.openxmlformats.org/officeDocument/2006/relationships/slide" Target="slides/slide239.xml"/><Relationship Id="rId478" Type="http://schemas.openxmlformats.org/officeDocument/2006/relationships/slide" Target="slides/slide477.xml"/><Relationship Id="rId35" Type="http://schemas.openxmlformats.org/officeDocument/2006/relationships/slide" Target="slides/slide34.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38" Type="http://schemas.openxmlformats.org/officeDocument/2006/relationships/slide" Target="slides/slide337.xml"/><Relationship Id="rId503" Type="http://schemas.openxmlformats.org/officeDocument/2006/relationships/slide" Target="slides/slide502.xml"/><Relationship Id="rId545" Type="http://schemas.openxmlformats.org/officeDocument/2006/relationships/slide" Target="slides/slide544.xml"/><Relationship Id="rId8" Type="http://schemas.openxmlformats.org/officeDocument/2006/relationships/slide" Target="slides/slide7.xml"/><Relationship Id="rId142" Type="http://schemas.openxmlformats.org/officeDocument/2006/relationships/slide" Target="slides/slide141.xml"/><Relationship Id="rId184" Type="http://schemas.openxmlformats.org/officeDocument/2006/relationships/slide" Target="slides/slide183.xml"/><Relationship Id="rId391" Type="http://schemas.openxmlformats.org/officeDocument/2006/relationships/slide" Target="slides/slide390.xml"/><Relationship Id="rId405" Type="http://schemas.openxmlformats.org/officeDocument/2006/relationships/slide" Target="slides/slide404.xml"/><Relationship Id="rId447" Type="http://schemas.openxmlformats.org/officeDocument/2006/relationships/slide" Target="slides/slide446.xml"/><Relationship Id="rId251" Type="http://schemas.openxmlformats.org/officeDocument/2006/relationships/slide" Target="slides/slide250.xml"/><Relationship Id="rId489" Type="http://schemas.openxmlformats.org/officeDocument/2006/relationships/slide" Target="slides/slide488.xml"/><Relationship Id="rId46" Type="http://schemas.openxmlformats.org/officeDocument/2006/relationships/slide" Target="slides/slide45.xml"/><Relationship Id="rId293" Type="http://schemas.openxmlformats.org/officeDocument/2006/relationships/slide" Target="slides/slide292.xml"/><Relationship Id="rId307" Type="http://schemas.openxmlformats.org/officeDocument/2006/relationships/slide" Target="slides/slide306.xml"/><Relationship Id="rId349" Type="http://schemas.openxmlformats.org/officeDocument/2006/relationships/slide" Target="slides/slide348.xml"/><Relationship Id="rId514" Type="http://schemas.openxmlformats.org/officeDocument/2006/relationships/slide" Target="slides/slide513.xml"/><Relationship Id="rId88" Type="http://schemas.openxmlformats.org/officeDocument/2006/relationships/slide" Target="slides/slide87.xml"/><Relationship Id="rId111" Type="http://schemas.openxmlformats.org/officeDocument/2006/relationships/slide" Target="slides/slide110.xml"/><Relationship Id="rId153" Type="http://schemas.openxmlformats.org/officeDocument/2006/relationships/slide" Target="slides/slide152.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416" Type="http://schemas.openxmlformats.org/officeDocument/2006/relationships/slide" Target="slides/slide4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14C437A2-429F-FB2C-3AE0-58B350D47FF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EE0A5D32-47E0-0DFE-FFA9-B6542EE9C9F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AE9D3B-2282-44EA-BF85-EB5EAF73C0E9}" type="datetimeFigureOut">
              <a:rPr lang="zh-CN" altLang="en-US" smtClean="0"/>
              <a:t>2026/4/30</a:t>
            </a:fld>
            <a:endParaRPr lang="zh-CN" altLang="en-US"/>
          </a:p>
        </p:txBody>
      </p:sp>
      <p:sp>
        <p:nvSpPr>
          <p:cNvPr id="4" name="页脚占位符 3">
            <a:extLst>
              <a:ext uri="{FF2B5EF4-FFF2-40B4-BE49-F238E27FC236}">
                <a16:creationId xmlns:a16="http://schemas.microsoft.com/office/drawing/2014/main" id="{5E0EDAC8-E496-4264-F80E-B82D84FC59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47F8C2-2E93-B9BC-F5E5-B73246517D4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B01428E-40F0-419D-A4AD-13C573CF86D8}" type="slidenum">
              <a:rPr lang="zh-CN" altLang="en-US" smtClean="0"/>
              <a:t>‹#›</a:t>
            </a:fld>
            <a:endParaRPr lang="zh-CN" altLang="en-US"/>
          </a:p>
        </p:txBody>
      </p:sp>
    </p:spTree>
    <p:extLst>
      <p:ext uri="{BB962C8B-B14F-4D97-AF65-F5344CB8AC3E}">
        <p14:creationId xmlns:p14="http://schemas.microsoft.com/office/powerpoint/2010/main" val="323768018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6B595807-869B-29A7-5101-B381A772AF88}"/>
              </a:ext>
            </a:extLst>
          </p:cNvPr>
          <p:cNvSpPr/>
          <p:nvPr userDrawn="1"/>
        </p:nvSpPr>
        <p:spPr>
          <a:xfrm>
            <a:off x="0" y="-3"/>
            <a:ext cx="6457361" cy="579748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D15CF38-0E6C-BA03-5145-8AF9506E0727}"/>
              </a:ext>
            </a:extLst>
          </p:cNvPr>
          <p:cNvSpPr/>
          <p:nvPr userDrawn="1"/>
        </p:nvSpPr>
        <p:spPr>
          <a:xfrm>
            <a:off x="6457360" y="-6"/>
            <a:ext cx="5734639" cy="5797485"/>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餐桌, 笔记本电脑, 室内, 办公桌&#10;&#10;已生成极高可信度的说明">
            <a:extLst>
              <a:ext uri="{FF2B5EF4-FFF2-40B4-BE49-F238E27FC236}">
                <a16:creationId xmlns:a16="http://schemas.microsoft.com/office/drawing/2014/main" id="{0719EA05-B00A-5325-08F9-BC27091B3D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9793" t="1593" b="1593"/>
          <a:stretch>
            <a:fillRect/>
          </a:stretch>
        </p:blipFill>
        <p:spPr>
          <a:xfrm>
            <a:off x="459440" y="530254"/>
            <a:ext cx="5698573" cy="473696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outerShdw blurRad="876300" sx="102000" sy="102000" algn="ctr" rotWithShape="0">
              <a:schemeClr val="bg1">
                <a:alpha val="15000"/>
              </a:schemeClr>
            </a:outerShdw>
          </a:effectLst>
        </p:spPr>
      </p:pic>
      <p:sp>
        <p:nvSpPr>
          <p:cNvPr id="9" name="矩形 8">
            <a:extLst>
              <a:ext uri="{FF2B5EF4-FFF2-40B4-BE49-F238E27FC236}">
                <a16:creationId xmlns:a16="http://schemas.microsoft.com/office/drawing/2014/main" id="{E35F2025-CC75-97BE-2467-7C03FE302306}"/>
              </a:ext>
            </a:extLst>
          </p:cNvPr>
          <p:cNvSpPr/>
          <p:nvPr userDrawn="1"/>
        </p:nvSpPr>
        <p:spPr>
          <a:xfrm>
            <a:off x="299348" y="206173"/>
            <a:ext cx="11593304" cy="5385125"/>
          </a:xfrm>
          <a:prstGeom prst="rect">
            <a:avLst/>
          </a:prstGeom>
          <a:noFill/>
          <a:ln w="31750">
            <a:gradFill flip="none" rotWithShape="1">
              <a:gsLst>
                <a:gs pos="61000">
                  <a:srgbClr val="FFC000"/>
                </a:gs>
                <a:gs pos="46000">
                  <a:schemeClr val="tx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B8C22907-CD1D-A678-1F40-AE36F6EF8E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94607" y="6003660"/>
            <a:ext cx="4402786" cy="653714"/>
          </a:xfrm>
          <a:prstGeom prst="rect">
            <a:avLst/>
          </a:prstGeom>
        </p:spPr>
      </p:pic>
      <p:sp>
        <p:nvSpPr>
          <p:cNvPr id="14" name="文本占位符 13">
            <a:extLst>
              <a:ext uri="{FF2B5EF4-FFF2-40B4-BE49-F238E27FC236}">
                <a16:creationId xmlns:a16="http://schemas.microsoft.com/office/drawing/2014/main" id="{D4F2F7BC-664F-8B70-37D6-1F16EF0057C1}"/>
              </a:ext>
            </a:extLst>
          </p:cNvPr>
          <p:cNvSpPr>
            <a:spLocks noGrp="1"/>
          </p:cNvSpPr>
          <p:nvPr>
            <p:ph type="body" sz="quarter" idx="10"/>
          </p:nvPr>
        </p:nvSpPr>
        <p:spPr>
          <a:xfrm>
            <a:off x="6617453" y="2540947"/>
            <a:ext cx="5115107" cy="715581"/>
          </a:xfrm>
          <a:prstGeom prst="rect">
            <a:avLst/>
          </a:prstGeom>
        </p:spPr>
        <p:txBody>
          <a:bodyPr wrap="square" anchor="ctr" anchorCtr="0">
            <a:spAutoFit/>
          </a:bodyPr>
          <a:lstStyle>
            <a:lvl1pPr marL="0" indent="0">
              <a:buNone/>
              <a:defRPr sz="4500" b="1">
                <a:solidFill>
                  <a:srgbClr val="FFC000"/>
                </a:solidFill>
                <a:latin typeface="微软雅黑" panose="020B0503020204020204" pitchFamily="34" charset="-122"/>
                <a:ea typeface="微软雅黑" panose="020B0503020204020204" pitchFamily="34" charset="-122"/>
              </a:defRPr>
            </a:lvl1pPr>
            <a:lvl2pPr marL="457200" indent="0">
              <a:buNone/>
              <a:defRPr sz="5000">
                <a:latin typeface="微软雅黑" panose="020B0503020204020204" pitchFamily="34" charset="-122"/>
                <a:ea typeface="微软雅黑" panose="020B0503020204020204" pitchFamily="34" charset="-122"/>
              </a:defRPr>
            </a:lvl2pPr>
            <a:lvl3pPr marL="914400" indent="0">
              <a:buNone/>
              <a:defRPr sz="5000">
                <a:latin typeface="微软雅黑" panose="020B0503020204020204" pitchFamily="34" charset="-122"/>
                <a:ea typeface="微软雅黑" panose="020B0503020204020204" pitchFamily="34" charset="-122"/>
              </a:defRPr>
            </a:lvl3pPr>
            <a:lvl4pPr marL="1371600" indent="0">
              <a:buNone/>
              <a:defRPr sz="5000">
                <a:latin typeface="微软雅黑" panose="020B0503020204020204" pitchFamily="34" charset="-122"/>
                <a:ea typeface="微软雅黑" panose="020B0503020204020204" pitchFamily="34" charset="-122"/>
              </a:defRPr>
            </a:lvl4pPr>
            <a:lvl5pPr marL="1828800" indent="0">
              <a:buNone/>
              <a:defRPr sz="5000">
                <a:latin typeface="微软雅黑" panose="020B0503020204020204" pitchFamily="34" charset="-122"/>
                <a:ea typeface="微软雅黑" panose="020B0503020204020204" pitchFamily="34" charset="-122"/>
              </a:defRPr>
            </a:lvl5pPr>
          </a:lstStyle>
          <a:p>
            <a:pPr lvl="0"/>
            <a:endParaRPr lang="zh-CN" altLang="en-US" dirty="0"/>
          </a:p>
        </p:txBody>
      </p:sp>
      <p:cxnSp>
        <p:nvCxnSpPr>
          <p:cNvPr id="15" name="直接连接符 14">
            <a:extLst>
              <a:ext uri="{FF2B5EF4-FFF2-40B4-BE49-F238E27FC236}">
                <a16:creationId xmlns:a16="http://schemas.microsoft.com/office/drawing/2014/main" id="{50243E88-B254-6175-EB46-760C6A6F0118}"/>
              </a:ext>
            </a:extLst>
          </p:cNvPr>
          <p:cNvCxnSpPr>
            <a:cxnSpLocks/>
          </p:cNvCxnSpPr>
          <p:nvPr userDrawn="1"/>
        </p:nvCxnSpPr>
        <p:spPr>
          <a:xfrm>
            <a:off x="6617453" y="3256528"/>
            <a:ext cx="5115107" cy="0"/>
          </a:xfrm>
          <a:prstGeom prst="line">
            <a:avLst/>
          </a:prstGeom>
          <a:ln w="38100" cap="rnd" cmpd="sng">
            <a:gradFill flip="none" rotWithShape="1">
              <a:gsLst>
                <a:gs pos="100000">
                  <a:srgbClr val="FFC000">
                    <a:alpha val="0"/>
                  </a:srgbClr>
                </a:gs>
                <a:gs pos="0">
                  <a:srgbClr val="FFC00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文本占位符 13">
            <a:extLst>
              <a:ext uri="{FF2B5EF4-FFF2-40B4-BE49-F238E27FC236}">
                <a16:creationId xmlns:a16="http://schemas.microsoft.com/office/drawing/2014/main" id="{421E2BB0-DEFF-69E2-F12A-39D58F63688E}"/>
              </a:ext>
            </a:extLst>
          </p:cNvPr>
          <p:cNvSpPr>
            <a:spLocks noGrp="1"/>
          </p:cNvSpPr>
          <p:nvPr>
            <p:ph type="body" sz="quarter" idx="11"/>
          </p:nvPr>
        </p:nvSpPr>
        <p:spPr>
          <a:xfrm>
            <a:off x="6617453" y="3326319"/>
            <a:ext cx="5115107" cy="646331"/>
          </a:xfrm>
          <a:prstGeom prst="rect">
            <a:avLst/>
          </a:prstGeom>
        </p:spPr>
        <p:txBody>
          <a:bodyPr wrap="square" anchor="ctr" anchorCtr="0">
            <a:spAutoFit/>
          </a:bodyPr>
          <a:lstStyle>
            <a:lvl1pPr marL="0" indent="0">
              <a:buNone/>
              <a:defRPr sz="4000" b="1">
                <a:solidFill>
                  <a:srgbClr val="FFC000"/>
                </a:solidFill>
                <a:latin typeface="微软雅黑" panose="020B0503020204020204" pitchFamily="34" charset="-122"/>
                <a:ea typeface="微软雅黑" panose="020B0503020204020204" pitchFamily="34" charset="-122"/>
              </a:defRPr>
            </a:lvl1pPr>
            <a:lvl2pPr marL="457200" indent="0">
              <a:buNone/>
              <a:defRPr sz="5000">
                <a:latin typeface="微软雅黑" panose="020B0503020204020204" pitchFamily="34" charset="-122"/>
                <a:ea typeface="微软雅黑" panose="020B0503020204020204" pitchFamily="34" charset="-122"/>
              </a:defRPr>
            </a:lvl2pPr>
            <a:lvl3pPr marL="914400" indent="0">
              <a:buNone/>
              <a:defRPr sz="5000">
                <a:latin typeface="微软雅黑" panose="020B0503020204020204" pitchFamily="34" charset="-122"/>
                <a:ea typeface="微软雅黑" panose="020B0503020204020204" pitchFamily="34" charset="-122"/>
              </a:defRPr>
            </a:lvl3pPr>
            <a:lvl4pPr marL="1371600" indent="0">
              <a:buNone/>
              <a:defRPr sz="5000">
                <a:latin typeface="微软雅黑" panose="020B0503020204020204" pitchFamily="34" charset="-122"/>
                <a:ea typeface="微软雅黑" panose="020B0503020204020204" pitchFamily="34" charset="-122"/>
              </a:defRPr>
            </a:lvl4pPr>
            <a:lvl5pPr marL="1828800" indent="0">
              <a:buNone/>
              <a:defRPr sz="5000">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26470749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1"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heel(2)">
                                      <p:cBhvr>
                                        <p:cTn id="22" dur="1250"/>
                                        <p:tgtEl>
                                          <p:spTgt spid="9"/>
                                        </p:tgtEl>
                                      </p:cBhvr>
                                    </p:animEffect>
                                  </p:childTnLst>
                                </p:cTn>
                              </p:par>
                            </p:childTnLst>
                          </p:cTn>
                        </p:par>
                        <p:par>
                          <p:cTn id="23" fill="hold">
                            <p:stCondLst>
                              <p:cond delay="2250"/>
                            </p:stCondLst>
                            <p:childTnLst>
                              <p:par>
                                <p:cTn id="24" presetID="22" presetClass="entr" presetSubtype="8" fill="hold" grpId="0" nodeType="afterEffect" nodePh="1">
                                  <p:stCondLst>
                                    <p:cond delay="0"/>
                                  </p:stCondLst>
                                  <p:endCondLst>
                                    <p:cond evt="begin" delay="0">
                                      <p:tn val="24"/>
                                    </p:cond>
                                  </p:endCondLst>
                                  <p:childTnLst>
                                    <p:set>
                                      <p:cBhvr>
                                        <p:cTn id="25" dur="1" fill="hold">
                                          <p:stCondLst>
                                            <p:cond delay="0"/>
                                          </p:stCondLst>
                                        </p:cTn>
                                        <p:tgtEl>
                                          <p:spTgt spid="14">
                                            <p:txEl>
                                              <p:pRg st="0" end="0"/>
                                            </p:txEl>
                                          </p:spTgt>
                                        </p:tgtEl>
                                        <p:attrNameLst>
                                          <p:attrName>style.visibility</p:attrName>
                                        </p:attrNameLst>
                                      </p:cBhvr>
                                      <p:to>
                                        <p:strVal val="visible"/>
                                      </p:to>
                                    </p:set>
                                    <p:animEffect transition="in" filter="wipe(left)">
                                      <p:cBhvr>
                                        <p:cTn id="26" dur="500"/>
                                        <p:tgtEl>
                                          <p:spTgt spid="14">
                                            <p:txEl>
                                              <p:pRg st="0" end="0"/>
                                            </p:txEl>
                                          </p:spTgt>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750"/>
                            </p:stCondLst>
                            <p:childTnLst>
                              <p:par>
                                <p:cTn id="34" presetID="22" presetClass="entr" presetSubtype="8" fill="hold" grpId="0" nodeType="afterEffect" nodePh="1">
                                  <p:stCondLst>
                                    <p:cond delay="0"/>
                                  </p:stCondLst>
                                  <p:endCondLst>
                                    <p:cond evt="begin" delay="0">
                                      <p:tn val="34"/>
                                    </p:cond>
                                  </p:endCondLst>
                                  <p:childTnLst>
                                    <p:set>
                                      <p:cBhvr>
                                        <p:cTn id="35" dur="1" fill="hold">
                                          <p:stCondLst>
                                            <p:cond delay="0"/>
                                          </p:stCondLst>
                                        </p:cTn>
                                        <p:tgtEl>
                                          <p:spTgt spid="2">
                                            <p:txEl>
                                              <p:pRg st="0" end="0"/>
                                            </p:txEl>
                                          </p:spTgt>
                                        </p:tgtEl>
                                        <p:attrNameLst>
                                          <p:attrName>style.visibility</p:attrName>
                                        </p:attrNameLst>
                                      </p:cBhvr>
                                      <p:to>
                                        <p:strVal val="visible"/>
                                      </p:to>
                                    </p:set>
                                    <p:animEffect transition="in" filter="wipe(left)">
                                      <p:cBhvr>
                                        <p:cTn id="36"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9" grpId="0" animBg="1"/>
      <p:bldP spid="14" grpId="0" build="p">
        <p:tmplLst>
          <p:tmpl lvl="1">
            <p:tnLst>
              <p:par>
                <p:cTn presetID="22" presetClass="entr" presetSubtype="8" fill="hold" nodeType="afterEffect" nodePh="1">
                  <p:stCondLst>
                    <p:cond delay="0"/>
                  </p:stCondLst>
                  <p:endCondLst>
                    <p:cond evt="begin" delay="0">
                      <p:tn val="24"/>
                    </p:cond>
                  </p:end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 grpId="0" build="p">
        <p:tmplLst>
          <p:tmpl lvl="1">
            <p:tnLst>
              <p:par>
                <p:cTn presetID="22" presetClass="entr" presetSubtype="8" fill="hold" nodeType="afterEffect" nodePh="1">
                  <p:stCondLst>
                    <p:cond delay="0"/>
                  </p:stCondLst>
                  <p:endCondLst>
                    <p:cond evt="begin" delay="0">
                      <p:tn val="34"/>
                    </p:cond>
                  </p:endCondLst>
                  <p:childTnLst>
                    <p:set>
                      <p:cBhvr>
                        <p:cTn dur="1" fill="hold">
                          <p:stCondLst>
                            <p:cond delay="0"/>
                          </p:stCondLst>
                        </p:cTn>
                        <p:tgtEl>
                          <p:spTgt spid="2"/>
                        </p:tgtEl>
                        <p:attrNameLst>
                          <p:attrName>style.visibility</p:attrName>
                        </p:attrNameLst>
                      </p:cBhvr>
                      <p:to>
                        <p:strVal val="visible"/>
                      </p:to>
                    </p:set>
                    <p:animEffect transition="in" filter="wipe(left)">
                      <p:cBhvr>
                        <p:cTn dur="500"/>
                        <p:tgtEl>
                          <p:spTgt spid="2"/>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1">
    <p:spTree>
      <p:nvGrpSpPr>
        <p:cNvPr id="1" name=""/>
        <p:cNvGrpSpPr/>
        <p:nvPr/>
      </p:nvGrpSpPr>
      <p:grpSpPr>
        <a:xfrm>
          <a:off x="0" y="0"/>
          <a:ext cx="0" cy="0"/>
          <a:chOff x="0" y="0"/>
          <a:chExt cx="0" cy="0"/>
        </a:xfrm>
      </p:grpSpPr>
      <p:pic>
        <p:nvPicPr>
          <p:cNvPr id="61" name="图片 60" descr="图片包含 餐桌, 笔记本电脑, 室内, 办公桌&#10;&#10;已生成极高可信度的说明">
            <a:extLst>
              <a:ext uri="{FF2B5EF4-FFF2-40B4-BE49-F238E27FC236}">
                <a16:creationId xmlns:a16="http://schemas.microsoft.com/office/drawing/2014/main" id="{E73337FB-3A97-86BF-88A5-EC71ACA0624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060" t="1179" r="53" b="2006"/>
          <a:stretch/>
        </p:blipFill>
        <p:spPr>
          <a:xfrm>
            <a:off x="0" y="-14603"/>
            <a:ext cx="9368622" cy="687260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outerShdw blurRad="876300" sx="102000" sy="102000" algn="ctr" rotWithShape="0">
              <a:schemeClr val="bg1">
                <a:alpha val="15000"/>
              </a:schemeClr>
            </a:outerShdw>
          </a:effectLst>
        </p:spPr>
      </p:pic>
      <p:sp>
        <p:nvSpPr>
          <p:cNvPr id="59" name="矩形 58">
            <a:extLst>
              <a:ext uri="{FF2B5EF4-FFF2-40B4-BE49-F238E27FC236}">
                <a16:creationId xmlns:a16="http://schemas.microsoft.com/office/drawing/2014/main" id="{93B5567E-812F-261D-5A44-E8405B172E31}"/>
              </a:ext>
            </a:extLst>
          </p:cNvPr>
          <p:cNvSpPr>
            <a:spLocks noGrp="1" noRot="1" noMove="1" noResize="1" noEditPoints="1" noAdjustHandles="1" noChangeArrowheads="1" noChangeShapeType="1"/>
          </p:cNvSpPr>
          <p:nvPr userDrawn="1"/>
        </p:nvSpPr>
        <p:spPr>
          <a:xfrm>
            <a:off x="0" y="-1620"/>
            <a:ext cx="12192000" cy="6859620"/>
          </a:xfrm>
          <a:prstGeom prst="rect">
            <a:avLst/>
          </a:prstGeom>
          <a:gradFill flip="none" rotWithShape="1">
            <a:gsLst>
              <a:gs pos="100000">
                <a:schemeClr val="tx1">
                  <a:alpha val="20000"/>
                </a:schemeClr>
              </a:gs>
              <a:gs pos="28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 name="箭头: 五边形 6">
            <a:extLst>
              <a:ext uri="{FF2B5EF4-FFF2-40B4-BE49-F238E27FC236}">
                <a16:creationId xmlns:a16="http://schemas.microsoft.com/office/drawing/2014/main" id="{78F8BFB0-6DD5-1C5B-2BB0-F62CDF6B2926}"/>
              </a:ext>
            </a:extLst>
          </p:cNvPr>
          <p:cNvSpPr/>
          <p:nvPr userDrawn="1"/>
        </p:nvSpPr>
        <p:spPr>
          <a:xfrm>
            <a:off x="-1" y="264679"/>
            <a:ext cx="3117007" cy="763335"/>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5CC62404-3059-961D-8A65-CEFDF745A6C8}"/>
              </a:ext>
            </a:extLst>
          </p:cNvPr>
          <p:cNvGrpSpPr/>
          <p:nvPr userDrawn="1"/>
        </p:nvGrpSpPr>
        <p:grpSpPr>
          <a:xfrm>
            <a:off x="372972" y="266550"/>
            <a:ext cx="1516841" cy="746649"/>
            <a:chOff x="372972" y="266550"/>
            <a:chExt cx="1516841" cy="746649"/>
          </a:xfrm>
        </p:grpSpPr>
        <p:sp>
          <p:nvSpPr>
            <p:cNvPr id="14" name="文本框 13">
              <a:extLst>
                <a:ext uri="{FF2B5EF4-FFF2-40B4-BE49-F238E27FC236}">
                  <a16:creationId xmlns:a16="http://schemas.microsoft.com/office/drawing/2014/main" id="{B28AC264-133D-4BBB-55CE-CD4FE5708B92}"/>
                </a:ext>
              </a:extLst>
            </p:cNvPr>
            <p:cNvSpPr txBox="1"/>
            <p:nvPr/>
          </p:nvSpPr>
          <p:spPr>
            <a:xfrm>
              <a:off x="372973" y="266550"/>
              <a:ext cx="1020298" cy="528263"/>
            </a:xfrm>
            <a:prstGeom prst="rect">
              <a:avLst/>
            </a:prstGeom>
            <a:noFill/>
          </p:spPr>
          <p:txBody>
            <a:bodyPr wrap="none" lIns="96434" tIns="48217" rIns="96434" bIns="48217" rtlCol="0">
              <a:spAutoFit/>
            </a:bodyPr>
            <a:lstStyle/>
            <a:p>
              <a:pPr defTabSz="964278"/>
              <a:r>
                <a:rPr lang="zh-CN" altLang="en-US" sz="2800" b="1" dirty="0">
                  <a:solidFill>
                    <a:srgbClr val="E7E6E6">
                      <a:lumMod val="25000"/>
                    </a:srgbClr>
                  </a:solidFill>
                  <a:latin typeface="微软雅黑" panose="020B0503020204020204" pitchFamily="34" charset="-122"/>
                  <a:ea typeface="微软雅黑" panose="020B0503020204020204" pitchFamily="34" charset="-122"/>
                  <a:cs typeface="+mn-ea"/>
                  <a:sym typeface="+mn-lt"/>
                </a:rPr>
                <a:t>目 录</a:t>
              </a:r>
            </a:p>
          </p:txBody>
        </p:sp>
        <p:sp>
          <p:nvSpPr>
            <p:cNvPr id="15" name="文本框 14">
              <a:extLst>
                <a:ext uri="{FF2B5EF4-FFF2-40B4-BE49-F238E27FC236}">
                  <a16:creationId xmlns:a16="http://schemas.microsoft.com/office/drawing/2014/main" id="{9E81C480-9687-B866-D4CF-813A8FE20484}"/>
                </a:ext>
              </a:extLst>
            </p:cNvPr>
            <p:cNvSpPr txBox="1"/>
            <p:nvPr/>
          </p:nvSpPr>
          <p:spPr>
            <a:xfrm>
              <a:off x="372972" y="684991"/>
              <a:ext cx="1516841" cy="328208"/>
            </a:xfrm>
            <a:prstGeom prst="rect">
              <a:avLst/>
            </a:prstGeom>
            <a:noFill/>
          </p:spPr>
          <p:txBody>
            <a:bodyPr wrap="square" lIns="96434" tIns="48217" rIns="96434" bIns="48217" rtlCol="0" anchor="b" anchorCtr="0">
              <a:spAutoFit/>
            </a:bodyPr>
            <a:lstStyle/>
            <a:p>
              <a:pPr defTabSz="964278"/>
              <a:r>
                <a:rPr lang="en-US" altLang="zh-CN" sz="1500" b="1" dirty="0">
                  <a:solidFill>
                    <a:srgbClr val="E7E6E6">
                      <a:lumMod val="25000"/>
                    </a:srgbClr>
                  </a:solidFill>
                  <a:latin typeface="Arial" panose="020B0604020202020204" pitchFamily="34" charset="0"/>
                  <a:cs typeface="Arial" panose="020B0604020202020204" pitchFamily="34" charset="0"/>
                  <a:sym typeface="+mn-lt"/>
                </a:rPr>
                <a:t>C o n t e n t s</a:t>
              </a:r>
              <a:endParaRPr lang="zh-CN" altLang="en-US" sz="1500" b="1" dirty="0">
                <a:solidFill>
                  <a:srgbClr val="E7E6E6">
                    <a:lumMod val="25000"/>
                  </a:srgbClr>
                </a:solidFill>
                <a:latin typeface="Arial" panose="020B0604020202020204" pitchFamily="34" charset="0"/>
                <a:cs typeface="Arial" panose="020B0604020202020204" pitchFamily="34" charset="0"/>
                <a:sym typeface="+mn-lt"/>
              </a:endParaRPr>
            </a:p>
          </p:txBody>
        </p:sp>
      </p:grpSp>
      <p:sp>
        <p:nvSpPr>
          <p:cNvPr id="16" name="任意多边形 23">
            <a:extLst>
              <a:ext uri="{FF2B5EF4-FFF2-40B4-BE49-F238E27FC236}">
                <a16:creationId xmlns:a16="http://schemas.microsoft.com/office/drawing/2014/main" id="{56B51E36-20A6-A250-779E-6F2072EC3C61}"/>
              </a:ext>
            </a:extLst>
          </p:cNvPr>
          <p:cNvSpPr/>
          <p:nvPr userDrawn="1"/>
        </p:nvSpPr>
        <p:spPr>
          <a:xfrm>
            <a:off x="1889813" y="5191296"/>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7" name="任意多边形 22">
            <a:extLst>
              <a:ext uri="{FF2B5EF4-FFF2-40B4-BE49-F238E27FC236}">
                <a16:creationId xmlns:a16="http://schemas.microsoft.com/office/drawing/2014/main" id="{4A7948B2-E039-5CFE-3336-BF8A43725298}"/>
              </a:ext>
            </a:extLst>
          </p:cNvPr>
          <p:cNvSpPr/>
          <p:nvPr userDrawn="1"/>
        </p:nvSpPr>
        <p:spPr>
          <a:xfrm>
            <a:off x="1121375" y="4571389"/>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任意多边形 21">
            <a:extLst>
              <a:ext uri="{FF2B5EF4-FFF2-40B4-BE49-F238E27FC236}">
                <a16:creationId xmlns:a16="http://schemas.microsoft.com/office/drawing/2014/main" id="{D2CBE15B-FE68-329B-EF77-61C9E869E155}"/>
              </a:ext>
            </a:extLst>
          </p:cNvPr>
          <p:cNvSpPr/>
          <p:nvPr userDrawn="1"/>
        </p:nvSpPr>
        <p:spPr>
          <a:xfrm>
            <a:off x="1889813" y="3985845"/>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任意多边形 20">
            <a:extLst>
              <a:ext uri="{FF2B5EF4-FFF2-40B4-BE49-F238E27FC236}">
                <a16:creationId xmlns:a16="http://schemas.microsoft.com/office/drawing/2014/main" id="{D84B14C9-BBF9-402C-84EC-C9C48072603E}"/>
              </a:ext>
            </a:extLst>
          </p:cNvPr>
          <p:cNvSpPr/>
          <p:nvPr userDrawn="1"/>
        </p:nvSpPr>
        <p:spPr>
          <a:xfrm>
            <a:off x="1121375" y="3400301"/>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任意多边形 18">
            <a:extLst>
              <a:ext uri="{FF2B5EF4-FFF2-40B4-BE49-F238E27FC236}">
                <a16:creationId xmlns:a16="http://schemas.microsoft.com/office/drawing/2014/main" id="{7DE0071E-3E12-12FB-A575-764322BF3825}"/>
              </a:ext>
            </a:extLst>
          </p:cNvPr>
          <p:cNvSpPr/>
          <p:nvPr userDrawn="1"/>
        </p:nvSpPr>
        <p:spPr>
          <a:xfrm>
            <a:off x="1889813" y="2814757"/>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19">
            <a:extLst>
              <a:ext uri="{FF2B5EF4-FFF2-40B4-BE49-F238E27FC236}">
                <a16:creationId xmlns:a16="http://schemas.microsoft.com/office/drawing/2014/main" id="{AF0D095D-B43C-6F3F-0EB7-61EDF038B7CC}"/>
              </a:ext>
            </a:extLst>
          </p:cNvPr>
          <p:cNvSpPr/>
          <p:nvPr userDrawn="1"/>
        </p:nvSpPr>
        <p:spPr>
          <a:xfrm>
            <a:off x="1121375" y="2229213"/>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任意多边形 17">
            <a:extLst>
              <a:ext uri="{FF2B5EF4-FFF2-40B4-BE49-F238E27FC236}">
                <a16:creationId xmlns:a16="http://schemas.microsoft.com/office/drawing/2014/main" id="{12AC7565-41C9-FED7-7A74-5420C2B2D666}"/>
              </a:ext>
            </a:extLst>
          </p:cNvPr>
          <p:cNvSpPr/>
          <p:nvPr userDrawn="1"/>
        </p:nvSpPr>
        <p:spPr>
          <a:xfrm>
            <a:off x="1889813" y="1643669"/>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1" name="文本占位符 40">
            <a:extLst>
              <a:ext uri="{FF2B5EF4-FFF2-40B4-BE49-F238E27FC236}">
                <a16:creationId xmlns:a16="http://schemas.microsoft.com/office/drawing/2014/main" id="{73AE463D-4460-A121-64A9-0C5C4CDE5CBF}"/>
              </a:ext>
            </a:extLst>
          </p:cNvPr>
          <p:cNvSpPr>
            <a:spLocks noGrp="1"/>
          </p:cNvSpPr>
          <p:nvPr>
            <p:ph type="body" sz="quarter" idx="10"/>
          </p:nvPr>
        </p:nvSpPr>
        <p:spPr>
          <a:xfrm>
            <a:off x="5250453" y="1808493"/>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2" name="文本占位符 40">
            <a:extLst>
              <a:ext uri="{FF2B5EF4-FFF2-40B4-BE49-F238E27FC236}">
                <a16:creationId xmlns:a16="http://schemas.microsoft.com/office/drawing/2014/main" id="{57C37096-F71C-95A4-A661-37E2E1580EC2}"/>
              </a:ext>
            </a:extLst>
          </p:cNvPr>
          <p:cNvSpPr>
            <a:spLocks noGrp="1"/>
          </p:cNvSpPr>
          <p:nvPr>
            <p:ph type="body" sz="quarter" idx="11" hasCustomPrompt="1"/>
          </p:nvPr>
        </p:nvSpPr>
        <p:spPr>
          <a:xfrm>
            <a:off x="2476954" y="1804481"/>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43" name="文本占位符 40">
            <a:extLst>
              <a:ext uri="{FF2B5EF4-FFF2-40B4-BE49-F238E27FC236}">
                <a16:creationId xmlns:a16="http://schemas.microsoft.com/office/drawing/2014/main" id="{3738FB67-F09F-ED1F-F792-DDAD110567C9}"/>
              </a:ext>
            </a:extLst>
          </p:cNvPr>
          <p:cNvSpPr>
            <a:spLocks noGrp="1"/>
          </p:cNvSpPr>
          <p:nvPr>
            <p:ph type="body" sz="quarter" idx="12"/>
          </p:nvPr>
        </p:nvSpPr>
        <p:spPr>
          <a:xfrm>
            <a:off x="5250453" y="2476201"/>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4" name="文本占位符 40">
            <a:extLst>
              <a:ext uri="{FF2B5EF4-FFF2-40B4-BE49-F238E27FC236}">
                <a16:creationId xmlns:a16="http://schemas.microsoft.com/office/drawing/2014/main" id="{8C96E588-F3B2-78BD-C0BA-4DC258182D53}"/>
              </a:ext>
            </a:extLst>
          </p:cNvPr>
          <p:cNvSpPr>
            <a:spLocks noGrp="1"/>
          </p:cNvSpPr>
          <p:nvPr>
            <p:ph type="body" sz="quarter" idx="13" hasCustomPrompt="1"/>
          </p:nvPr>
        </p:nvSpPr>
        <p:spPr>
          <a:xfrm>
            <a:off x="1889813" y="2480213"/>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45" name="文本占位符 40">
            <a:extLst>
              <a:ext uri="{FF2B5EF4-FFF2-40B4-BE49-F238E27FC236}">
                <a16:creationId xmlns:a16="http://schemas.microsoft.com/office/drawing/2014/main" id="{241FE6E5-9448-264B-2330-9C0FF88297BC}"/>
              </a:ext>
            </a:extLst>
          </p:cNvPr>
          <p:cNvSpPr>
            <a:spLocks noGrp="1"/>
          </p:cNvSpPr>
          <p:nvPr>
            <p:ph type="body" sz="quarter" idx="14"/>
          </p:nvPr>
        </p:nvSpPr>
        <p:spPr>
          <a:xfrm>
            <a:off x="5250453" y="3061745"/>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6" name="文本占位符 40">
            <a:extLst>
              <a:ext uri="{FF2B5EF4-FFF2-40B4-BE49-F238E27FC236}">
                <a16:creationId xmlns:a16="http://schemas.microsoft.com/office/drawing/2014/main" id="{7B90D58F-8BB2-F526-564D-6437CC4E552F}"/>
              </a:ext>
            </a:extLst>
          </p:cNvPr>
          <p:cNvSpPr>
            <a:spLocks noGrp="1"/>
          </p:cNvSpPr>
          <p:nvPr>
            <p:ph type="body" sz="quarter" idx="15" hasCustomPrompt="1"/>
          </p:nvPr>
        </p:nvSpPr>
        <p:spPr>
          <a:xfrm>
            <a:off x="2476954" y="3057733"/>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47" name="文本占位符 40">
            <a:extLst>
              <a:ext uri="{FF2B5EF4-FFF2-40B4-BE49-F238E27FC236}">
                <a16:creationId xmlns:a16="http://schemas.microsoft.com/office/drawing/2014/main" id="{25C0BD34-AE37-1597-7074-B624B9E6EC26}"/>
              </a:ext>
            </a:extLst>
          </p:cNvPr>
          <p:cNvSpPr>
            <a:spLocks noGrp="1"/>
          </p:cNvSpPr>
          <p:nvPr>
            <p:ph type="body" sz="quarter" idx="16"/>
          </p:nvPr>
        </p:nvSpPr>
        <p:spPr>
          <a:xfrm>
            <a:off x="5250453" y="3647289"/>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9" name="文本占位符 40">
            <a:extLst>
              <a:ext uri="{FF2B5EF4-FFF2-40B4-BE49-F238E27FC236}">
                <a16:creationId xmlns:a16="http://schemas.microsoft.com/office/drawing/2014/main" id="{29DEEA41-76AE-BACE-BE23-5E77642323CB}"/>
              </a:ext>
            </a:extLst>
          </p:cNvPr>
          <p:cNvSpPr>
            <a:spLocks noGrp="1"/>
          </p:cNvSpPr>
          <p:nvPr>
            <p:ph type="body" sz="quarter" idx="18"/>
          </p:nvPr>
        </p:nvSpPr>
        <p:spPr>
          <a:xfrm>
            <a:off x="5250453" y="4232833"/>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50" name="文本占位符 40">
            <a:extLst>
              <a:ext uri="{FF2B5EF4-FFF2-40B4-BE49-F238E27FC236}">
                <a16:creationId xmlns:a16="http://schemas.microsoft.com/office/drawing/2014/main" id="{000D460B-D30A-1710-17EA-F9EDDCBB56D1}"/>
              </a:ext>
            </a:extLst>
          </p:cNvPr>
          <p:cNvSpPr>
            <a:spLocks noGrp="1"/>
          </p:cNvSpPr>
          <p:nvPr>
            <p:ph type="body" sz="quarter" idx="19" hasCustomPrompt="1"/>
          </p:nvPr>
        </p:nvSpPr>
        <p:spPr>
          <a:xfrm>
            <a:off x="2476954" y="4228821"/>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1" name="文本占位符 40">
            <a:extLst>
              <a:ext uri="{FF2B5EF4-FFF2-40B4-BE49-F238E27FC236}">
                <a16:creationId xmlns:a16="http://schemas.microsoft.com/office/drawing/2014/main" id="{5EA39E6F-760D-BD42-19B8-3740105CF888}"/>
              </a:ext>
            </a:extLst>
          </p:cNvPr>
          <p:cNvSpPr>
            <a:spLocks noGrp="1"/>
          </p:cNvSpPr>
          <p:nvPr>
            <p:ph type="body" sz="quarter" idx="20"/>
          </p:nvPr>
        </p:nvSpPr>
        <p:spPr>
          <a:xfrm>
            <a:off x="5250453" y="4818377"/>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53" name="文本占位符 40">
            <a:extLst>
              <a:ext uri="{FF2B5EF4-FFF2-40B4-BE49-F238E27FC236}">
                <a16:creationId xmlns:a16="http://schemas.microsoft.com/office/drawing/2014/main" id="{B0D0DAC6-CFC1-4EB7-F36D-837618351C8E}"/>
              </a:ext>
            </a:extLst>
          </p:cNvPr>
          <p:cNvSpPr>
            <a:spLocks noGrp="1"/>
          </p:cNvSpPr>
          <p:nvPr>
            <p:ph type="body" sz="quarter" idx="22"/>
          </p:nvPr>
        </p:nvSpPr>
        <p:spPr>
          <a:xfrm>
            <a:off x="5250453" y="5403921"/>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54" name="文本占位符 40">
            <a:extLst>
              <a:ext uri="{FF2B5EF4-FFF2-40B4-BE49-F238E27FC236}">
                <a16:creationId xmlns:a16="http://schemas.microsoft.com/office/drawing/2014/main" id="{15E26448-7289-79CF-3D20-01C91BF64559}"/>
              </a:ext>
            </a:extLst>
          </p:cNvPr>
          <p:cNvSpPr>
            <a:spLocks noGrp="1"/>
          </p:cNvSpPr>
          <p:nvPr>
            <p:ph type="body" sz="quarter" idx="23" hasCustomPrompt="1"/>
          </p:nvPr>
        </p:nvSpPr>
        <p:spPr>
          <a:xfrm>
            <a:off x="2476954" y="5399909"/>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5" name="文本占位符 40">
            <a:extLst>
              <a:ext uri="{FF2B5EF4-FFF2-40B4-BE49-F238E27FC236}">
                <a16:creationId xmlns:a16="http://schemas.microsoft.com/office/drawing/2014/main" id="{2626D8A6-4EBF-F23D-98F5-BF4EBF1AAB55}"/>
              </a:ext>
            </a:extLst>
          </p:cNvPr>
          <p:cNvSpPr>
            <a:spLocks noGrp="1"/>
          </p:cNvSpPr>
          <p:nvPr>
            <p:ph type="body" sz="quarter" idx="24" hasCustomPrompt="1"/>
          </p:nvPr>
        </p:nvSpPr>
        <p:spPr>
          <a:xfrm>
            <a:off x="1889813" y="3650624"/>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6" name="文本占位符 40">
            <a:extLst>
              <a:ext uri="{FF2B5EF4-FFF2-40B4-BE49-F238E27FC236}">
                <a16:creationId xmlns:a16="http://schemas.microsoft.com/office/drawing/2014/main" id="{9859766A-4428-06FF-B478-C9462B987208}"/>
              </a:ext>
            </a:extLst>
          </p:cNvPr>
          <p:cNvSpPr>
            <a:spLocks noGrp="1"/>
          </p:cNvSpPr>
          <p:nvPr>
            <p:ph type="body" sz="quarter" idx="25" hasCustomPrompt="1"/>
          </p:nvPr>
        </p:nvSpPr>
        <p:spPr>
          <a:xfrm>
            <a:off x="1889813" y="4821035"/>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7" name="矩形 56">
            <a:extLst>
              <a:ext uri="{FF2B5EF4-FFF2-40B4-BE49-F238E27FC236}">
                <a16:creationId xmlns:a16="http://schemas.microsoft.com/office/drawing/2014/main" id="{5EF1CBC5-5A31-598F-806F-5936AB9A4010}"/>
              </a:ext>
            </a:extLst>
          </p:cNvPr>
          <p:cNvSpPr/>
          <p:nvPr userDrawn="1"/>
        </p:nvSpPr>
        <p:spPr>
          <a:xfrm>
            <a:off x="0" y="6381946"/>
            <a:ext cx="12192000" cy="2095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87681F49-7460-D858-33E4-F68A4ADFF12F}"/>
              </a:ext>
            </a:extLst>
          </p:cNvPr>
          <p:cNvSpPr/>
          <p:nvPr userDrawn="1"/>
        </p:nvSpPr>
        <p:spPr>
          <a:xfrm>
            <a:off x="0" y="6453640"/>
            <a:ext cx="12192000" cy="5710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14731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1000"/>
                                            <p:tgtEl>
                                              <p:spTgt spid="59"/>
                                            </p:tgtEl>
                                          </p:cBhvr>
                                        </p:animEffect>
                                      </p:childTnLst>
                                    </p:cTn>
                                  </p:par>
                                  <p:par>
                                    <p:cTn id="8" presetID="22" presetClass="entr" presetSubtype="8"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left)">
                                          <p:cBhvr>
                                            <p:cTn id="10" dur="1000"/>
                                            <p:tgtEl>
                                              <p:spTgt spid="61"/>
                                            </p:tgtEl>
                                          </p:cBhvr>
                                        </p:animEffect>
                                      </p:childTnLst>
                                    </p:cTn>
                                  </p:par>
                                </p:childTnLst>
                              </p:cTn>
                            </p:par>
                            <p:par>
                              <p:cTn id="11" fill="hold">
                                <p:stCondLst>
                                  <p:cond delay="1000"/>
                                </p:stCondLst>
                                <p:childTnLst>
                                  <p:par>
                                    <p:cTn id="12" presetID="2" presetClass="entr" presetSubtype="8" fill="hold" grpId="0" nodeType="afterEffect" p14:presetBounceEnd="53333">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53333">
                                          <p:cBhvr additive="base">
                                            <p:cTn id="14" dur="750" fill="hold"/>
                                            <p:tgtEl>
                                              <p:spTgt spid="7"/>
                                            </p:tgtEl>
                                            <p:attrNameLst>
                                              <p:attrName>ppt_x</p:attrName>
                                            </p:attrNameLst>
                                          </p:cBhvr>
                                          <p:tavLst>
                                            <p:tav tm="0">
                                              <p:val>
                                                <p:strVal val="0-#ppt_w/2"/>
                                              </p:val>
                                            </p:tav>
                                            <p:tav tm="100000">
                                              <p:val>
                                                <p:strVal val="#ppt_x"/>
                                              </p:val>
                                            </p:tav>
                                          </p:tavLst>
                                        </p:anim>
                                        <p:anim calcmode="lin" valueType="num" p14:bounceEnd="53333">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400"/>
                                            <p:tgtEl>
                                              <p:spTgt spid="21"/>
                                            </p:tgtEl>
                                          </p:cBhvr>
                                        </p:animEffect>
                                        <p:anim calcmode="lin" valueType="num">
                                          <p:cBhvr>
                                            <p:cTn id="24" dur="400" fill="hold"/>
                                            <p:tgtEl>
                                              <p:spTgt spid="21"/>
                                            </p:tgtEl>
                                            <p:attrNameLst>
                                              <p:attrName>ppt_x</p:attrName>
                                            </p:attrNameLst>
                                          </p:cBhvr>
                                          <p:tavLst>
                                            <p:tav tm="0">
                                              <p:val>
                                                <p:strVal val="#ppt_x"/>
                                              </p:val>
                                            </p:tav>
                                            <p:tav tm="100000">
                                              <p:val>
                                                <p:strVal val="#ppt_x"/>
                                              </p:val>
                                            </p:tav>
                                          </p:tavLst>
                                        </p:anim>
                                        <p:anim calcmode="lin" valueType="num">
                                          <p:cBhvr>
                                            <p:cTn id="25" dur="4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400"/>
                                            <p:tgtEl>
                                              <p:spTgt spid="19"/>
                                            </p:tgtEl>
                                          </p:cBhvr>
                                        </p:animEffect>
                                        <p:anim calcmode="lin" valueType="num">
                                          <p:cBhvr>
                                            <p:cTn id="29" dur="400" fill="hold"/>
                                            <p:tgtEl>
                                              <p:spTgt spid="19"/>
                                            </p:tgtEl>
                                            <p:attrNameLst>
                                              <p:attrName>ppt_x</p:attrName>
                                            </p:attrNameLst>
                                          </p:cBhvr>
                                          <p:tavLst>
                                            <p:tav tm="0">
                                              <p:val>
                                                <p:strVal val="#ppt_x"/>
                                              </p:val>
                                            </p:tav>
                                            <p:tav tm="100000">
                                              <p:val>
                                                <p:strVal val="#ppt_x"/>
                                              </p:val>
                                            </p:tav>
                                          </p:tavLst>
                                        </p:anim>
                                        <p:anim calcmode="lin" valueType="num">
                                          <p:cBhvr>
                                            <p:cTn id="30" dur="4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400"/>
                                            <p:tgtEl>
                                              <p:spTgt spid="17"/>
                                            </p:tgtEl>
                                          </p:cBhvr>
                                        </p:animEffect>
                                        <p:anim calcmode="lin" valueType="num">
                                          <p:cBhvr>
                                            <p:cTn id="34" dur="400" fill="hold"/>
                                            <p:tgtEl>
                                              <p:spTgt spid="17"/>
                                            </p:tgtEl>
                                            <p:attrNameLst>
                                              <p:attrName>ppt_x</p:attrName>
                                            </p:attrNameLst>
                                          </p:cBhvr>
                                          <p:tavLst>
                                            <p:tav tm="0">
                                              <p:val>
                                                <p:strVal val="#ppt_x"/>
                                              </p:val>
                                            </p:tav>
                                            <p:tav tm="100000">
                                              <p:val>
                                                <p:strVal val="#ppt_x"/>
                                              </p:val>
                                            </p:tav>
                                          </p:tavLst>
                                        </p:anim>
                                        <p:anim calcmode="lin" valueType="num">
                                          <p:cBhvr>
                                            <p:cTn id="35" dur="4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400"/>
                                            <p:tgtEl>
                                              <p:spTgt spid="22"/>
                                            </p:tgtEl>
                                          </p:cBhvr>
                                        </p:animEffect>
                                        <p:anim calcmode="lin" valueType="num">
                                          <p:cBhvr>
                                            <p:cTn id="39" dur="400" fill="hold"/>
                                            <p:tgtEl>
                                              <p:spTgt spid="22"/>
                                            </p:tgtEl>
                                            <p:attrNameLst>
                                              <p:attrName>ppt_x</p:attrName>
                                            </p:attrNameLst>
                                          </p:cBhvr>
                                          <p:tavLst>
                                            <p:tav tm="0">
                                              <p:val>
                                                <p:strVal val="#ppt_x"/>
                                              </p:val>
                                            </p:tav>
                                            <p:tav tm="100000">
                                              <p:val>
                                                <p:strVal val="#ppt_x"/>
                                              </p:val>
                                            </p:tav>
                                          </p:tavLst>
                                        </p:anim>
                                        <p:anim calcmode="lin" valueType="num">
                                          <p:cBhvr>
                                            <p:cTn id="40" dur="4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400"/>
                                            <p:tgtEl>
                                              <p:spTgt spid="20"/>
                                            </p:tgtEl>
                                          </p:cBhvr>
                                        </p:animEffect>
                                        <p:anim calcmode="lin" valueType="num">
                                          <p:cBhvr>
                                            <p:cTn id="44" dur="400" fill="hold"/>
                                            <p:tgtEl>
                                              <p:spTgt spid="20"/>
                                            </p:tgtEl>
                                            <p:attrNameLst>
                                              <p:attrName>ppt_x</p:attrName>
                                            </p:attrNameLst>
                                          </p:cBhvr>
                                          <p:tavLst>
                                            <p:tav tm="0">
                                              <p:val>
                                                <p:strVal val="#ppt_x"/>
                                              </p:val>
                                            </p:tav>
                                            <p:tav tm="100000">
                                              <p:val>
                                                <p:strVal val="#ppt_x"/>
                                              </p:val>
                                            </p:tav>
                                          </p:tavLst>
                                        </p:anim>
                                        <p:anim calcmode="lin" valueType="num">
                                          <p:cBhvr>
                                            <p:cTn id="45" dur="4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400"/>
                                            <p:tgtEl>
                                              <p:spTgt spid="18"/>
                                            </p:tgtEl>
                                          </p:cBhvr>
                                        </p:animEffect>
                                        <p:anim calcmode="lin" valueType="num">
                                          <p:cBhvr>
                                            <p:cTn id="49" dur="400" fill="hold"/>
                                            <p:tgtEl>
                                              <p:spTgt spid="18"/>
                                            </p:tgtEl>
                                            <p:attrNameLst>
                                              <p:attrName>ppt_x</p:attrName>
                                            </p:attrNameLst>
                                          </p:cBhvr>
                                          <p:tavLst>
                                            <p:tav tm="0">
                                              <p:val>
                                                <p:strVal val="#ppt_x"/>
                                              </p:val>
                                            </p:tav>
                                            <p:tav tm="100000">
                                              <p:val>
                                                <p:strVal val="#ppt_x"/>
                                              </p:val>
                                            </p:tav>
                                          </p:tavLst>
                                        </p:anim>
                                        <p:anim calcmode="lin" valueType="num">
                                          <p:cBhvr>
                                            <p:cTn id="50" dur="400" fill="hold"/>
                                            <p:tgtEl>
                                              <p:spTgt spid="1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9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400"/>
                                            <p:tgtEl>
                                              <p:spTgt spid="16"/>
                                            </p:tgtEl>
                                          </p:cBhvr>
                                        </p:animEffect>
                                        <p:anim calcmode="lin" valueType="num">
                                          <p:cBhvr>
                                            <p:cTn id="54" dur="400" fill="hold"/>
                                            <p:tgtEl>
                                              <p:spTgt spid="16"/>
                                            </p:tgtEl>
                                            <p:attrNameLst>
                                              <p:attrName>ppt_x</p:attrName>
                                            </p:attrNameLst>
                                          </p:cBhvr>
                                          <p:tavLst>
                                            <p:tav tm="0">
                                              <p:val>
                                                <p:strVal val="#ppt_x"/>
                                              </p:val>
                                            </p:tav>
                                            <p:tav tm="100000">
                                              <p:val>
                                                <p:strVal val="#ppt_x"/>
                                              </p:val>
                                            </p:tav>
                                          </p:tavLst>
                                        </p:anim>
                                        <p:anim calcmode="lin" valueType="num">
                                          <p:cBhvr>
                                            <p:cTn id="55" dur="4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550"/>
                                </p:stCondLst>
                                <p:childTnLst>
                                  <p:par>
                                    <p:cTn id="57" presetID="22" presetClass="entr" presetSubtype="8"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left)">
                                          <p:cBhvr>
                                            <p:cTn id="59" dur="500"/>
                                            <p:tgtEl>
                                              <p:spTgt spid="5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500"/>
                                            <p:tgtEl>
                                              <p:spTgt spid="58"/>
                                            </p:tgtEl>
                                          </p:cBhvr>
                                        </p:animEffect>
                                      </p:childTnLst>
                                    </p:cTn>
                                  </p:par>
                                </p:childTnLst>
                              </p:cTn>
                            </p:par>
                            <p:par>
                              <p:cTn id="63" fill="hold">
                                <p:stCondLst>
                                  <p:cond delay="4050"/>
                                </p:stCondLst>
                                <p:childTnLst>
                                  <p:par>
                                    <p:cTn id="64" presetID="22" presetClass="entr" presetSubtype="8" fill="hold" grpId="0" nodeType="afterEffect">
                                      <p:stCondLst>
                                        <p:cond delay="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wipe(left)">
                                          <p:cBhvr>
                                            <p:cTn id="66" dur="500"/>
                                            <p:tgtEl>
                                              <p:spTgt spid="42">
                                                <p:txEl>
                                                  <p:pRg st="0" end="0"/>
                                                </p:txEl>
                                              </p:spTgt>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left)">
                                          <p:cBhvr>
                                            <p:cTn id="69" dur="500"/>
                                            <p:tgtEl>
                                              <p:spTgt spid="44">
                                                <p:txEl>
                                                  <p:pRg st="0" end="0"/>
                                                </p:txEl>
                                              </p:spTgt>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6">
                                                <p:txEl>
                                                  <p:pRg st="0" end="0"/>
                                                </p:txEl>
                                              </p:spTgt>
                                            </p:tgtEl>
                                            <p:attrNameLst>
                                              <p:attrName>style.visibility</p:attrName>
                                            </p:attrNameLst>
                                          </p:cBhvr>
                                          <p:to>
                                            <p:strVal val="visible"/>
                                          </p:to>
                                        </p:set>
                                        <p:animEffect transition="in" filter="wipe(left)">
                                          <p:cBhvr>
                                            <p:cTn id="72" dur="500"/>
                                            <p:tgtEl>
                                              <p:spTgt spid="46">
                                                <p:txEl>
                                                  <p:pRg st="0" end="0"/>
                                                </p:txEl>
                                              </p:spTgt>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5">
                                                <p:txEl>
                                                  <p:pRg st="0" end="0"/>
                                                </p:txEl>
                                              </p:spTgt>
                                            </p:tgtEl>
                                            <p:attrNameLst>
                                              <p:attrName>style.visibility</p:attrName>
                                            </p:attrNameLst>
                                          </p:cBhvr>
                                          <p:to>
                                            <p:strVal val="visible"/>
                                          </p:to>
                                        </p:set>
                                        <p:animEffect transition="in" filter="wipe(left)">
                                          <p:cBhvr>
                                            <p:cTn id="75" dur="500"/>
                                            <p:tgtEl>
                                              <p:spTgt spid="55">
                                                <p:txEl>
                                                  <p:pRg st="0" end="0"/>
                                                </p:txEl>
                                              </p:spTgt>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0">
                                                <p:txEl>
                                                  <p:pRg st="0" end="0"/>
                                                </p:txEl>
                                              </p:spTgt>
                                            </p:tgtEl>
                                            <p:attrNameLst>
                                              <p:attrName>style.visibility</p:attrName>
                                            </p:attrNameLst>
                                          </p:cBhvr>
                                          <p:to>
                                            <p:strVal val="visible"/>
                                          </p:to>
                                        </p:set>
                                        <p:animEffect transition="in" filter="wipe(left)">
                                          <p:cBhvr>
                                            <p:cTn id="78" dur="500"/>
                                            <p:tgtEl>
                                              <p:spTgt spid="50">
                                                <p:txEl>
                                                  <p:pRg st="0" end="0"/>
                                                </p:txEl>
                                              </p:spTgt>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6">
                                                <p:txEl>
                                                  <p:pRg st="0" end="0"/>
                                                </p:txEl>
                                              </p:spTgt>
                                            </p:tgtEl>
                                            <p:attrNameLst>
                                              <p:attrName>style.visibility</p:attrName>
                                            </p:attrNameLst>
                                          </p:cBhvr>
                                          <p:to>
                                            <p:strVal val="visible"/>
                                          </p:to>
                                        </p:set>
                                        <p:animEffect transition="in" filter="wipe(left)">
                                          <p:cBhvr>
                                            <p:cTn id="81" dur="500"/>
                                            <p:tgtEl>
                                              <p:spTgt spid="56">
                                                <p:txEl>
                                                  <p:pRg st="0" end="0"/>
                                                </p:txEl>
                                              </p:spTgt>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4">
                                                <p:txEl>
                                                  <p:pRg st="0" end="0"/>
                                                </p:txEl>
                                              </p:spTgt>
                                            </p:tgtEl>
                                            <p:attrNameLst>
                                              <p:attrName>style.visibility</p:attrName>
                                            </p:attrNameLst>
                                          </p:cBhvr>
                                          <p:to>
                                            <p:strVal val="visible"/>
                                          </p:to>
                                        </p:set>
                                        <p:animEffect transition="in" filter="wipe(left)">
                                          <p:cBhvr>
                                            <p:cTn id="84" dur="500"/>
                                            <p:tgtEl>
                                              <p:spTgt spid="54">
                                                <p:txEl>
                                                  <p:pRg st="0" end="0"/>
                                                </p:txEl>
                                              </p:spTgt>
                                            </p:tgtEl>
                                          </p:cBhvr>
                                        </p:animEffect>
                                      </p:childTnLst>
                                    </p:cTn>
                                  </p:par>
                                </p:childTnLst>
                              </p:cTn>
                            </p:par>
                            <p:par>
                              <p:cTn id="85" fill="hold">
                                <p:stCondLst>
                                  <p:cond delay="4550"/>
                                </p:stCondLst>
                                <p:childTnLst>
                                  <p:par>
                                    <p:cTn id="86" presetID="22" presetClass="entr" presetSubtype="8" fill="hold" grpId="0" nodeType="afterEffect" nodePh="1">
                                      <p:stCondLst>
                                        <p:cond delay="0"/>
                                      </p:stCondLst>
                                      <p:endCondLst>
                                        <p:cond evt="begin" delay="0">
                                          <p:tn val="86"/>
                                        </p:cond>
                                      </p:endCondLst>
                                      <p:childTnLst>
                                        <p:set>
                                          <p:cBhvr>
                                            <p:cTn id="87" dur="1" fill="hold">
                                              <p:stCondLst>
                                                <p:cond delay="0"/>
                                              </p:stCondLst>
                                            </p:cTn>
                                            <p:tgtEl>
                                              <p:spTgt spid="41">
                                                <p:txEl>
                                                  <p:pRg st="0" end="0"/>
                                                </p:txEl>
                                              </p:spTgt>
                                            </p:tgtEl>
                                            <p:attrNameLst>
                                              <p:attrName>style.visibility</p:attrName>
                                            </p:attrNameLst>
                                          </p:cBhvr>
                                          <p:to>
                                            <p:strVal val="visible"/>
                                          </p:to>
                                        </p:set>
                                        <p:animEffect transition="in" filter="wipe(left)">
                                          <p:cBhvr>
                                            <p:cTn id="88" dur="500"/>
                                            <p:tgtEl>
                                              <p:spTgt spid="41">
                                                <p:txEl>
                                                  <p:pRg st="0" end="0"/>
                                                </p:txEl>
                                              </p:spTgt>
                                            </p:tgtEl>
                                          </p:cBhvr>
                                        </p:animEffect>
                                      </p:childTnLst>
                                    </p:cTn>
                                  </p:par>
                                  <p:par>
                                    <p:cTn id="89" presetID="22" presetClass="entr" presetSubtype="8" fill="hold" grpId="0" nodeType="withEffect" nodePh="1">
                                      <p:stCondLst>
                                        <p:cond delay="0"/>
                                      </p:stCondLst>
                                      <p:endCondLst>
                                        <p:cond evt="begin" delay="0">
                                          <p:tn val="89"/>
                                        </p:cond>
                                      </p:endCondLst>
                                      <p:childTnLst>
                                        <p:set>
                                          <p:cBhvr>
                                            <p:cTn id="90" dur="1" fill="hold">
                                              <p:stCondLst>
                                                <p:cond delay="0"/>
                                              </p:stCondLst>
                                            </p:cTn>
                                            <p:tgtEl>
                                              <p:spTgt spid="43">
                                                <p:txEl>
                                                  <p:pRg st="0" end="0"/>
                                                </p:txEl>
                                              </p:spTgt>
                                            </p:tgtEl>
                                            <p:attrNameLst>
                                              <p:attrName>style.visibility</p:attrName>
                                            </p:attrNameLst>
                                          </p:cBhvr>
                                          <p:to>
                                            <p:strVal val="visible"/>
                                          </p:to>
                                        </p:set>
                                        <p:animEffect transition="in" filter="wipe(left)">
                                          <p:cBhvr>
                                            <p:cTn id="91" dur="500"/>
                                            <p:tgtEl>
                                              <p:spTgt spid="43">
                                                <p:txEl>
                                                  <p:pRg st="0" end="0"/>
                                                </p:txEl>
                                              </p:spTgt>
                                            </p:tgtEl>
                                          </p:cBhvr>
                                        </p:animEffect>
                                      </p:childTnLst>
                                    </p:cTn>
                                  </p:par>
                                  <p:par>
                                    <p:cTn id="92" presetID="22" presetClass="entr" presetSubtype="8" fill="hold" grpId="0" nodeType="withEffect" nodePh="1">
                                      <p:stCondLst>
                                        <p:cond delay="0"/>
                                      </p:stCondLst>
                                      <p:endCondLst>
                                        <p:cond evt="begin" delay="0">
                                          <p:tn val="92"/>
                                        </p:cond>
                                      </p:endCondLst>
                                      <p:childTnLst>
                                        <p:set>
                                          <p:cBhvr>
                                            <p:cTn id="93" dur="1" fill="hold">
                                              <p:stCondLst>
                                                <p:cond delay="0"/>
                                              </p:stCondLst>
                                            </p:cTn>
                                            <p:tgtEl>
                                              <p:spTgt spid="45">
                                                <p:txEl>
                                                  <p:pRg st="0" end="0"/>
                                                </p:txEl>
                                              </p:spTgt>
                                            </p:tgtEl>
                                            <p:attrNameLst>
                                              <p:attrName>style.visibility</p:attrName>
                                            </p:attrNameLst>
                                          </p:cBhvr>
                                          <p:to>
                                            <p:strVal val="visible"/>
                                          </p:to>
                                        </p:set>
                                        <p:animEffect transition="in" filter="wipe(left)">
                                          <p:cBhvr>
                                            <p:cTn id="94" dur="500"/>
                                            <p:tgtEl>
                                              <p:spTgt spid="45">
                                                <p:txEl>
                                                  <p:pRg st="0" end="0"/>
                                                </p:txEl>
                                              </p:spTgt>
                                            </p:tgtEl>
                                          </p:cBhvr>
                                        </p:animEffect>
                                      </p:childTnLst>
                                    </p:cTn>
                                  </p:par>
                                  <p:par>
                                    <p:cTn id="95" presetID="22" presetClass="entr" presetSubtype="8" fill="hold" grpId="0" nodeType="withEffect" nodePh="1">
                                      <p:stCondLst>
                                        <p:cond delay="0"/>
                                      </p:stCondLst>
                                      <p:endCondLst>
                                        <p:cond evt="begin" delay="0">
                                          <p:tn val="95"/>
                                        </p:cond>
                                      </p:endCondLst>
                                      <p:childTnLst>
                                        <p:set>
                                          <p:cBhvr>
                                            <p:cTn id="96" dur="1" fill="hold">
                                              <p:stCondLst>
                                                <p:cond delay="0"/>
                                              </p:stCondLst>
                                            </p:cTn>
                                            <p:tgtEl>
                                              <p:spTgt spid="47">
                                                <p:txEl>
                                                  <p:pRg st="0" end="0"/>
                                                </p:txEl>
                                              </p:spTgt>
                                            </p:tgtEl>
                                            <p:attrNameLst>
                                              <p:attrName>style.visibility</p:attrName>
                                            </p:attrNameLst>
                                          </p:cBhvr>
                                          <p:to>
                                            <p:strVal val="visible"/>
                                          </p:to>
                                        </p:set>
                                        <p:animEffect transition="in" filter="wipe(left)">
                                          <p:cBhvr>
                                            <p:cTn id="97" dur="500"/>
                                            <p:tgtEl>
                                              <p:spTgt spid="47">
                                                <p:txEl>
                                                  <p:pRg st="0" end="0"/>
                                                </p:txEl>
                                              </p:spTgt>
                                            </p:tgtEl>
                                          </p:cBhvr>
                                        </p:animEffect>
                                      </p:childTnLst>
                                    </p:cTn>
                                  </p:par>
                                  <p:par>
                                    <p:cTn id="98" presetID="22" presetClass="entr" presetSubtype="8" fill="hold" grpId="0" nodeType="withEffect" nodePh="1">
                                      <p:stCondLst>
                                        <p:cond delay="0"/>
                                      </p:stCondLst>
                                      <p:endCondLst>
                                        <p:cond evt="begin" delay="0">
                                          <p:tn val="98"/>
                                        </p:cond>
                                      </p:endCondLst>
                                      <p:childTnLst>
                                        <p:set>
                                          <p:cBhvr>
                                            <p:cTn id="99" dur="1" fill="hold">
                                              <p:stCondLst>
                                                <p:cond delay="0"/>
                                              </p:stCondLst>
                                            </p:cTn>
                                            <p:tgtEl>
                                              <p:spTgt spid="49">
                                                <p:txEl>
                                                  <p:pRg st="0" end="0"/>
                                                </p:txEl>
                                              </p:spTgt>
                                            </p:tgtEl>
                                            <p:attrNameLst>
                                              <p:attrName>style.visibility</p:attrName>
                                            </p:attrNameLst>
                                          </p:cBhvr>
                                          <p:to>
                                            <p:strVal val="visible"/>
                                          </p:to>
                                        </p:set>
                                        <p:animEffect transition="in" filter="wipe(left)">
                                          <p:cBhvr>
                                            <p:cTn id="100" dur="500"/>
                                            <p:tgtEl>
                                              <p:spTgt spid="49">
                                                <p:txEl>
                                                  <p:pRg st="0" end="0"/>
                                                </p:txEl>
                                              </p:spTgt>
                                            </p:tgtEl>
                                          </p:cBhvr>
                                        </p:animEffect>
                                      </p:childTnLst>
                                    </p:cTn>
                                  </p:par>
                                  <p:par>
                                    <p:cTn id="101" presetID="22" presetClass="entr" presetSubtype="8" fill="hold" grpId="0" nodeType="withEffect" nodePh="1">
                                      <p:stCondLst>
                                        <p:cond delay="0"/>
                                      </p:stCondLst>
                                      <p:endCondLst>
                                        <p:cond evt="begin" delay="0">
                                          <p:tn val="101"/>
                                        </p:cond>
                                      </p:endCondLst>
                                      <p:childTnLst>
                                        <p:set>
                                          <p:cBhvr>
                                            <p:cTn id="102" dur="1" fill="hold">
                                              <p:stCondLst>
                                                <p:cond delay="0"/>
                                              </p:stCondLst>
                                            </p:cTn>
                                            <p:tgtEl>
                                              <p:spTgt spid="51">
                                                <p:txEl>
                                                  <p:pRg st="0" end="0"/>
                                                </p:txEl>
                                              </p:spTgt>
                                            </p:tgtEl>
                                            <p:attrNameLst>
                                              <p:attrName>style.visibility</p:attrName>
                                            </p:attrNameLst>
                                          </p:cBhvr>
                                          <p:to>
                                            <p:strVal val="visible"/>
                                          </p:to>
                                        </p:set>
                                        <p:animEffect transition="in" filter="wipe(left)">
                                          <p:cBhvr>
                                            <p:cTn id="103" dur="500"/>
                                            <p:tgtEl>
                                              <p:spTgt spid="51">
                                                <p:txEl>
                                                  <p:pRg st="0" end="0"/>
                                                </p:txEl>
                                              </p:spTgt>
                                            </p:tgtEl>
                                          </p:cBhvr>
                                        </p:animEffect>
                                      </p:childTnLst>
                                    </p:cTn>
                                  </p:par>
                                  <p:par>
                                    <p:cTn id="104" presetID="22" presetClass="entr" presetSubtype="8" fill="hold" grpId="0" nodeType="withEffect" nodePh="1">
                                      <p:stCondLst>
                                        <p:cond delay="0"/>
                                      </p:stCondLst>
                                      <p:endCondLst>
                                        <p:cond evt="begin" delay="0">
                                          <p:tn val="104"/>
                                        </p:cond>
                                      </p:endCondLst>
                                      <p:childTnLst>
                                        <p:set>
                                          <p:cBhvr>
                                            <p:cTn id="105" dur="1" fill="hold">
                                              <p:stCondLst>
                                                <p:cond delay="0"/>
                                              </p:stCondLst>
                                            </p:cTn>
                                            <p:tgtEl>
                                              <p:spTgt spid="53">
                                                <p:txEl>
                                                  <p:pRg st="0" end="0"/>
                                                </p:txEl>
                                              </p:spTgt>
                                            </p:tgtEl>
                                            <p:attrNameLst>
                                              <p:attrName>style.visibility</p:attrName>
                                            </p:attrNameLst>
                                          </p:cBhvr>
                                          <p:to>
                                            <p:strVal val="visible"/>
                                          </p:to>
                                        </p:set>
                                        <p:animEffect transition="in" filter="wipe(left)">
                                          <p:cBhvr>
                                            <p:cTn id="106" dur="50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 grpId="0" animBg="1"/>
          <p:bldP spid="16" grpId="0" animBg="1"/>
          <p:bldP spid="17" grpId="0" animBg="1"/>
          <p:bldP spid="18" grpId="0" animBg="1"/>
          <p:bldP spid="19" grpId="0" animBg="1"/>
          <p:bldP spid="20" grpId="0" animBg="1"/>
          <p:bldP spid="21" grpId="0" animBg="1"/>
          <p:bldP spid="22" grpId="0" animBg="1"/>
          <p:bldP spid="41" grpId="0" build="p">
            <p:tmplLst>
              <p:tmpl lvl="1">
                <p:tnLst>
                  <p:par>
                    <p:cTn presetID="22" presetClass="entr" presetSubtype="8" fill="hold" nodeType="afterEffect" nodePh="1">
                      <p:stCondLst>
                        <p:cond delay="0"/>
                      </p:stCondLst>
                      <p:endCondLst>
                        <p:cond evt="begin" delay="0">
                          <p:tn val="86"/>
                        </p:cond>
                      </p:end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build="p">
            <p:tmplLst>
              <p:tmpl lvl="1">
                <p:tnLst>
                  <p:par>
                    <p:cTn presetID="22" presetClass="entr" presetSubtype="8"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build="p">
            <p:tmplLst>
              <p:tmpl lvl="1">
                <p:tnLst>
                  <p:par>
                    <p:cTn presetID="22" presetClass="entr" presetSubtype="8" fill="hold" nodeType="withEffect" nodePh="1">
                      <p:stCondLst>
                        <p:cond delay="0"/>
                      </p:stCondLst>
                      <p:endCondLst>
                        <p:cond evt="begin" delay="0">
                          <p:tn val="89"/>
                        </p:cond>
                      </p:end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nodePh="1">
                      <p:stCondLst>
                        <p:cond delay="0"/>
                      </p:stCondLst>
                      <p:endCondLst>
                        <p:cond evt="begin" delay="0">
                          <p:tn val="92"/>
                        </p:cond>
                      </p:end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build="p">
            <p:tmplLst>
              <p:tmpl lvl="1">
                <p:tnLst>
                  <p:par>
                    <p:cTn presetID="22" presetClass="entr" presetSubtype="8"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22" presetClass="entr" presetSubtype="8" fill="hold" nodeType="withEffect" nodePh="1">
                      <p:stCondLst>
                        <p:cond delay="0"/>
                      </p:stCondLst>
                      <p:endCondLst>
                        <p:cond evt="begin" delay="0">
                          <p:tn val="95"/>
                        </p:cond>
                      </p:end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9" grpId="0" build="p">
            <p:tmplLst>
              <p:tmpl lvl="1">
                <p:tnLst>
                  <p:par>
                    <p:cTn presetID="22" presetClass="entr" presetSubtype="8" fill="hold" nodeType="withEffect" nodePh="1">
                      <p:stCondLst>
                        <p:cond delay="0"/>
                      </p:stCondLst>
                      <p:endCondLst>
                        <p:cond evt="begin" delay="0">
                          <p:tn val="98"/>
                        </p:cond>
                      </p:end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withEffect" nodePh="1">
                      <p:stCondLst>
                        <p:cond delay="0"/>
                      </p:stCondLst>
                      <p:endCondLst>
                        <p:cond evt="begin" delay="0">
                          <p:tn val="101"/>
                        </p:cond>
                      </p:end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3" grpId="0" build="p">
            <p:tmplLst>
              <p:tmpl lvl="1">
                <p:tnLst>
                  <p:par>
                    <p:cTn presetID="22" presetClass="entr" presetSubtype="8" fill="hold" nodeType="withEffect" nodePh="1">
                      <p:stCondLst>
                        <p:cond delay="0"/>
                      </p:stCondLst>
                      <p:endCondLst>
                        <p:cond evt="begin" delay="0">
                          <p:tn val="104"/>
                        </p:cond>
                      </p:end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build="p">
            <p:tmplLst>
              <p:tmpl lvl="1">
                <p:tnLst>
                  <p:par>
                    <p:cTn presetID="22" presetClass="entr" presetSubtype="8"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p:tmplLst>
              <p:tmpl lvl="1">
                <p:tnLst>
                  <p:par>
                    <p:cTn presetID="22" presetClass="entr" presetSubtype="8"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1000"/>
                                            <p:tgtEl>
                                              <p:spTgt spid="59"/>
                                            </p:tgtEl>
                                          </p:cBhvr>
                                        </p:animEffect>
                                      </p:childTnLst>
                                    </p:cTn>
                                  </p:par>
                                  <p:par>
                                    <p:cTn id="8" presetID="22" presetClass="entr" presetSubtype="8"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left)">
                                          <p:cBhvr>
                                            <p:cTn id="10" dur="1000"/>
                                            <p:tgtEl>
                                              <p:spTgt spid="61"/>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0-#ppt_w/2"/>
                                              </p:val>
                                            </p:tav>
                                            <p:tav tm="100000">
                                              <p:val>
                                                <p:strVal val="#ppt_x"/>
                                              </p:val>
                                            </p:tav>
                                          </p:tavLst>
                                        </p:anim>
                                        <p:anim calcmode="lin" valueType="num">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400"/>
                                            <p:tgtEl>
                                              <p:spTgt spid="21"/>
                                            </p:tgtEl>
                                          </p:cBhvr>
                                        </p:animEffect>
                                        <p:anim calcmode="lin" valueType="num">
                                          <p:cBhvr>
                                            <p:cTn id="24" dur="400" fill="hold"/>
                                            <p:tgtEl>
                                              <p:spTgt spid="21"/>
                                            </p:tgtEl>
                                            <p:attrNameLst>
                                              <p:attrName>ppt_x</p:attrName>
                                            </p:attrNameLst>
                                          </p:cBhvr>
                                          <p:tavLst>
                                            <p:tav tm="0">
                                              <p:val>
                                                <p:strVal val="#ppt_x"/>
                                              </p:val>
                                            </p:tav>
                                            <p:tav tm="100000">
                                              <p:val>
                                                <p:strVal val="#ppt_x"/>
                                              </p:val>
                                            </p:tav>
                                          </p:tavLst>
                                        </p:anim>
                                        <p:anim calcmode="lin" valueType="num">
                                          <p:cBhvr>
                                            <p:cTn id="25" dur="4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400"/>
                                            <p:tgtEl>
                                              <p:spTgt spid="19"/>
                                            </p:tgtEl>
                                          </p:cBhvr>
                                        </p:animEffect>
                                        <p:anim calcmode="lin" valueType="num">
                                          <p:cBhvr>
                                            <p:cTn id="29" dur="400" fill="hold"/>
                                            <p:tgtEl>
                                              <p:spTgt spid="19"/>
                                            </p:tgtEl>
                                            <p:attrNameLst>
                                              <p:attrName>ppt_x</p:attrName>
                                            </p:attrNameLst>
                                          </p:cBhvr>
                                          <p:tavLst>
                                            <p:tav tm="0">
                                              <p:val>
                                                <p:strVal val="#ppt_x"/>
                                              </p:val>
                                            </p:tav>
                                            <p:tav tm="100000">
                                              <p:val>
                                                <p:strVal val="#ppt_x"/>
                                              </p:val>
                                            </p:tav>
                                          </p:tavLst>
                                        </p:anim>
                                        <p:anim calcmode="lin" valueType="num">
                                          <p:cBhvr>
                                            <p:cTn id="30" dur="4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400"/>
                                            <p:tgtEl>
                                              <p:spTgt spid="17"/>
                                            </p:tgtEl>
                                          </p:cBhvr>
                                        </p:animEffect>
                                        <p:anim calcmode="lin" valueType="num">
                                          <p:cBhvr>
                                            <p:cTn id="34" dur="400" fill="hold"/>
                                            <p:tgtEl>
                                              <p:spTgt spid="17"/>
                                            </p:tgtEl>
                                            <p:attrNameLst>
                                              <p:attrName>ppt_x</p:attrName>
                                            </p:attrNameLst>
                                          </p:cBhvr>
                                          <p:tavLst>
                                            <p:tav tm="0">
                                              <p:val>
                                                <p:strVal val="#ppt_x"/>
                                              </p:val>
                                            </p:tav>
                                            <p:tav tm="100000">
                                              <p:val>
                                                <p:strVal val="#ppt_x"/>
                                              </p:val>
                                            </p:tav>
                                          </p:tavLst>
                                        </p:anim>
                                        <p:anim calcmode="lin" valueType="num">
                                          <p:cBhvr>
                                            <p:cTn id="35" dur="4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400"/>
                                            <p:tgtEl>
                                              <p:spTgt spid="22"/>
                                            </p:tgtEl>
                                          </p:cBhvr>
                                        </p:animEffect>
                                        <p:anim calcmode="lin" valueType="num">
                                          <p:cBhvr>
                                            <p:cTn id="39" dur="400" fill="hold"/>
                                            <p:tgtEl>
                                              <p:spTgt spid="22"/>
                                            </p:tgtEl>
                                            <p:attrNameLst>
                                              <p:attrName>ppt_x</p:attrName>
                                            </p:attrNameLst>
                                          </p:cBhvr>
                                          <p:tavLst>
                                            <p:tav tm="0">
                                              <p:val>
                                                <p:strVal val="#ppt_x"/>
                                              </p:val>
                                            </p:tav>
                                            <p:tav tm="100000">
                                              <p:val>
                                                <p:strVal val="#ppt_x"/>
                                              </p:val>
                                            </p:tav>
                                          </p:tavLst>
                                        </p:anim>
                                        <p:anim calcmode="lin" valueType="num">
                                          <p:cBhvr>
                                            <p:cTn id="40" dur="4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400"/>
                                            <p:tgtEl>
                                              <p:spTgt spid="20"/>
                                            </p:tgtEl>
                                          </p:cBhvr>
                                        </p:animEffect>
                                        <p:anim calcmode="lin" valueType="num">
                                          <p:cBhvr>
                                            <p:cTn id="44" dur="400" fill="hold"/>
                                            <p:tgtEl>
                                              <p:spTgt spid="20"/>
                                            </p:tgtEl>
                                            <p:attrNameLst>
                                              <p:attrName>ppt_x</p:attrName>
                                            </p:attrNameLst>
                                          </p:cBhvr>
                                          <p:tavLst>
                                            <p:tav tm="0">
                                              <p:val>
                                                <p:strVal val="#ppt_x"/>
                                              </p:val>
                                            </p:tav>
                                            <p:tav tm="100000">
                                              <p:val>
                                                <p:strVal val="#ppt_x"/>
                                              </p:val>
                                            </p:tav>
                                          </p:tavLst>
                                        </p:anim>
                                        <p:anim calcmode="lin" valueType="num">
                                          <p:cBhvr>
                                            <p:cTn id="45" dur="4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400"/>
                                            <p:tgtEl>
                                              <p:spTgt spid="18"/>
                                            </p:tgtEl>
                                          </p:cBhvr>
                                        </p:animEffect>
                                        <p:anim calcmode="lin" valueType="num">
                                          <p:cBhvr>
                                            <p:cTn id="49" dur="400" fill="hold"/>
                                            <p:tgtEl>
                                              <p:spTgt spid="18"/>
                                            </p:tgtEl>
                                            <p:attrNameLst>
                                              <p:attrName>ppt_x</p:attrName>
                                            </p:attrNameLst>
                                          </p:cBhvr>
                                          <p:tavLst>
                                            <p:tav tm="0">
                                              <p:val>
                                                <p:strVal val="#ppt_x"/>
                                              </p:val>
                                            </p:tav>
                                            <p:tav tm="100000">
                                              <p:val>
                                                <p:strVal val="#ppt_x"/>
                                              </p:val>
                                            </p:tav>
                                          </p:tavLst>
                                        </p:anim>
                                        <p:anim calcmode="lin" valueType="num">
                                          <p:cBhvr>
                                            <p:cTn id="50" dur="400" fill="hold"/>
                                            <p:tgtEl>
                                              <p:spTgt spid="1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9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400"/>
                                            <p:tgtEl>
                                              <p:spTgt spid="16"/>
                                            </p:tgtEl>
                                          </p:cBhvr>
                                        </p:animEffect>
                                        <p:anim calcmode="lin" valueType="num">
                                          <p:cBhvr>
                                            <p:cTn id="54" dur="400" fill="hold"/>
                                            <p:tgtEl>
                                              <p:spTgt spid="16"/>
                                            </p:tgtEl>
                                            <p:attrNameLst>
                                              <p:attrName>ppt_x</p:attrName>
                                            </p:attrNameLst>
                                          </p:cBhvr>
                                          <p:tavLst>
                                            <p:tav tm="0">
                                              <p:val>
                                                <p:strVal val="#ppt_x"/>
                                              </p:val>
                                            </p:tav>
                                            <p:tav tm="100000">
                                              <p:val>
                                                <p:strVal val="#ppt_x"/>
                                              </p:val>
                                            </p:tav>
                                          </p:tavLst>
                                        </p:anim>
                                        <p:anim calcmode="lin" valueType="num">
                                          <p:cBhvr>
                                            <p:cTn id="55" dur="4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550"/>
                                </p:stCondLst>
                                <p:childTnLst>
                                  <p:par>
                                    <p:cTn id="57" presetID="22" presetClass="entr" presetSubtype="8"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left)">
                                          <p:cBhvr>
                                            <p:cTn id="59" dur="500"/>
                                            <p:tgtEl>
                                              <p:spTgt spid="5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500"/>
                                            <p:tgtEl>
                                              <p:spTgt spid="58"/>
                                            </p:tgtEl>
                                          </p:cBhvr>
                                        </p:animEffect>
                                      </p:childTnLst>
                                    </p:cTn>
                                  </p:par>
                                </p:childTnLst>
                              </p:cTn>
                            </p:par>
                            <p:par>
                              <p:cTn id="63" fill="hold">
                                <p:stCondLst>
                                  <p:cond delay="4050"/>
                                </p:stCondLst>
                                <p:childTnLst>
                                  <p:par>
                                    <p:cTn id="64" presetID="22" presetClass="entr" presetSubtype="8" fill="hold" grpId="0" nodeType="afterEffect">
                                      <p:stCondLst>
                                        <p:cond delay="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wipe(left)">
                                          <p:cBhvr>
                                            <p:cTn id="66" dur="500"/>
                                            <p:tgtEl>
                                              <p:spTgt spid="42">
                                                <p:txEl>
                                                  <p:pRg st="0" end="0"/>
                                                </p:txEl>
                                              </p:spTgt>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left)">
                                          <p:cBhvr>
                                            <p:cTn id="69" dur="500"/>
                                            <p:tgtEl>
                                              <p:spTgt spid="44">
                                                <p:txEl>
                                                  <p:pRg st="0" end="0"/>
                                                </p:txEl>
                                              </p:spTgt>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6">
                                                <p:txEl>
                                                  <p:pRg st="0" end="0"/>
                                                </p:txEl>
                                              </p:spTgt>
                                            </p:tgtEl>
                                            <p:attrNameLst>
                                              <p:attrName>style.visibility</p:attrName>
                                            </p:attrNameLst>
                                          </p:cBhvr>
                                          <p:to>
                                            <p:strVal val="visible"/>
                                          </p:to>
                                        </p:set>
                                        <p:animEffect transition="in" filter="wipe(left)">
                                          <p:cBhvr>
                                            <p:cTn id="72" dur="500"/>
                                            <p:tgtEl>
                                              <p:spTgt spid="46">
                                                <p:txEl>
                                                  <p:pRg st="0" end="0"/>
                                                </p:txEl>
                                              </p:spTgt>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55">
                                                <p:txEl>
                                                  <p:pRg st="0" end="0"/>
                                                </p:txEl>
                                              </p:spTgt>
                                            </p:tgtEl>
                                            <p:attrNameLst>
                                              <p:attrName>style.visibility</p:attrName>
                                            </p:attrNameLst>
                                          </p:cBhvr>
                                          <p:to>
                                            <p:strVal val="visible"/>
                                          </p:to>
                                        </p:set>
                                        <p:animEffect transition="in" filter="wipe(left)">
                                          <p:cBhvr>
                                            <p:cTn id="75" dur="500"/>
                                            <p:tgtEl>
                                              <p:spTgt spid="55">
                                                <p:txEl>
                                                  <p:pRg st="0" end="0"/>
                                                </p:txEl>
                                              </p:spTgt>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50">
                                                <p:txEl>
                                                  <p:pRg st="0" end="0"/>
                                                </p:txEl>
                                              </p:spTgt>
                                            </p:tgtEl>
                                            <p:attrNameLst>
                                              <p:attrName>style.visibility</p:attrName>
                                            </p:attrNameLst>
                                          </p:cBhvr>
                                          <p:to>
                                            <p:strVal val="visible"/>
                                          </p:to>
                                        </p:set>
                                        <p:animEffect transition="in" filter="wipe(left)">
                                          <p:cBhvr>
                                            <p:cTn id="78" dur="500"/>
                                            <p:tgtEl>
                                              <p:spTgt spid="50">
                                                <p:txEl>
                                                  <p:pRg st="0" end="0"/>
                                                </p:txEl>
                                              </p:spTgt>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6">
                                                <p:txEl>
                                                  <p:pRg st="0" end="0"/>
                                                </p:txEl>
                                              </p:spTgt>
                                            </p:tgtEl>
                                            <p:attrNameLst>
                                              <p:attrName>style.visibility</p:attrName>
                                            </p:attrNameLst>
                                          </p:cBhvr>
                                          <p:to>
                                            <p:strVal val="visible"/>
                                          </p:to>
                                        </p:set>
                                        <p:animEffect transition="in" filter="wipe(left)">
                                          <p:cBhvr>
                                            <p:cTn id="81" dur="500"/>
                                            <p:tgtEl>
                                              <p:spTgt spid="56">
                                                <p:txEl>
                                                  <p:pRg st="0" end="0"/>
                                                </p:txEl>
                                              </p:spTgt>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4">
                                                <p:txEl>
                                                  <p:pRg st="0" end="0"/>
                                                </p:txEl>
                                              </p:spTgt>
                                            </p:tgtEl>
                                            <p:attrNameLst>
                                              <p:attrName>style.visibility</p:attrName>
                                            </p:attrNameLst>
                                          </p:cBhvr>
                                          <p:to>
                                            <p:strVal val="visible"/>
                                          </p:to>
                                        </p:set>
                                        <p:animEffect transition="in" filter="wipe(left)">
                                          <p:cBhvr>
                                            <p:cTn id="84" dur="500"/>
                                            <p:tgtEl>
                                              <p:spTgt spid="54">
                                                <p:txEl>
                                                  <p:pRg st="0" end="0"/>
                                                </p:txEl>
                                              </p:spTgt>
                                            </p:tgtEl>
                                          </p:cBhvr>
                                        </p:animEffect>
                                      </p:childTnLst>
                                    </p:cTn>
                                  </p:par>
                                </p:childTnLst>
                              </p:cTn>
                            </p:par>
                            <p:par>
                              <p:cTn id="85" fill="hold">
                                <p:stCondLst>
                                  <p:cond delay="4550"/>
                                </p:stCondLst>
                                <p:childTnLst>
                                  <p:par>
                                    <p:cTn id="86" presetID="22" presetClass="entr" presetSubtype="8" fill="hold" grpId="0" nodeType="afterEffect" nodePh="1">
                                      <p:stCondLst>
                                        <p:cond delay="0"/>
                                      </p:stCondLst>
                                      <p:endCondLst>
                                        <p:cond evt="begin" delay="0">
                                          <p:tn val="86"/>
                                        </p:cond>
                                      </p:endCondLst>
                                      <p:childTnLst>
                                        <p:set>
                                          <p:cBhvr>
                                            <p:cTn id="87" dur="1" fill="hold">
                                              <p:stCondLst>
                                                <p:cond delay="0"/>
                                              </p:stCondLst>
                                            </p:cTn>
                                            <p:tgtEl>
                                              <p:spTgt spid="41">
                                                <p:txEl>
                                                  <p:pRg st="0" end="0"/>
                                                </p:txEl>
                                              </p:spTgt>
                                            </p:tgtEl>
                                            <p:attrNameLst>
                                              <p:attrName>style.visibility</p:attrName>
                                            </p:attrNameLst>
                                          </p:cBhvr>
                                          <p:to>
                                            <p:strVal val="visible"/>
                                          </p:to>
                                        </p:set>
                                        <p:animEffect transition="in" filter="wipe(left)">
                                          <p:cBhvr>
                                            <p:cTn id="88" dur="500"/>
                                            <p:tgtEl>
                                              <p:spTgt spid="41">
                                                <p:txEl>
                                                  <p:pRg st="0" end="0"/>
                                                </p:txEl>
                                              </p:spTgt>
                                            </p:tgtEl>
                                          </p:cBhvr>
                                        </p:animEffect>
                                      </p:childTnLst>
                                    </p:cTn>
                                  </p:par>
                                  <p:par>
                                    <p:cTn id="89" presetID="22" presetClass="entr" presetSubtype="8" fill="hold" grpId="0" nodeType="withEffect" nodePh="1">
                                      <p:stCondLst>
                                        <p:cond delay="0"/>
                                      </p:stCondLst>
                                      <p:endCondLst>
                                        <p:cond evt="begin" delay="0">
                                          <p:tn val="89"/>
                                        </p:cond>
                                      </p:endCondLst>
                                      <p:childTnLst>
                                        <p:set>
                                          <p:cBhvr>
                                            <p:cTn id="90" dur="1" fill="hold">
                                              <p:stCondLst>
                                                <p:cond delay="0"/>
                                              </p:stCondLst>
                                            </p:cTn>
                                            <p:tgtEl>
                                              <p:spTgt spid="43">
                                                <p:txEl>
                                                  <p:pRg st="0" end="0"/>
                                                </p:txEl>
                                              </p:spTgt>
                                            </p:tgtEl>
                                            <p:attrNameLst>
                                              <p:attrName>style.visibility</p:attrName>
                                            </p:attrNameLst>
                                          </p:cBhvr>
                                          <p:to>
                                            <p:strVal val="visible"/>
                                          </p:to>
                                        </p:set>
                                        <p:animEffect transition="in" filter="wipe(left)">
                                          <p:cBhvr>
                                            <p:cTn id="91" dur="500"/>
                                            <p:tgtEl>
                                              <p:spTgt spid="43">
                                                <p:txEl>
                                                  <p:pRg st="0" end="0"/>
                                                </p:txEl>
                                              </p:spTgt>
                                            </p:tgtEl>
                                          </p:cBhvr>
                                        </p:animEffect>
                                      </p:childTnLst>
                                    </p:cTn>
                                  </p:par>
                                  <p:par>
                                    <p:cTn id="92" presetID="22" presetClass="entr" presetSubtype="8" fill="hold" grpId="0" nodeType="withEffect" nodePh="1">
                                      <p:stCondLst>
                                        <p:cond delay="0"/>
                                      </p:stCondLst>
                                      <p:endCondLst>
                                        <p:cond evt="begin" delay="0">
                                          <p:tn val="92"/>
                                        </p:cond>
                                      </p:endCondLst>
                                      <p:childTnLst>
                                        <p:set>
                                          <p:cBhvr>
                                            <p:cTn id="93" dur="1" fill="hold">
                                              <p:stCondLst>
                                                <p:cond delay="0"/>
                                              </p:stCondLst>
                                            </p:cTn>
                                            <p:tgtEl>
                                              <p:spTgt spid="45">
                                                <p:txEl>
                                                  <p:pRg st="0" end="0"/>
                                                </p:txEl>
                                              </p:spTgt>
                                            </p:tgtEl>
                                            <p:attrNameLst>
                                              <p:attrName>style.visibility</p:attrName>
                                            </p:attrNameLst>
                                          </p:cBhvr>
                                          <p:to>
                                            <p:strVal val="visible"/>
                                          </p:to>
                                        </p:set>
                                        <p:animEffect transition="in" filter="wipe(left)">
                                          <p:cBhvr>
                                            <p:cTn id="94" dur="500"/>
                                            <p:tgtEl>
                                              <p:spTgt spid="45">
                                                <p:txEl>
                                                  <p:pRg st="0" end="0"/>
                                                </p:txEl>
                                              </p:spTgt>
                                            </p:tgtEl>
                                          </p:cBhvr>
                                        </p:animEffect>
                                      </p:childTnLst>
                                    </p:cTn>
                                  </p:par>
                                  <p:par>
                                    <p:cTn id="95" presetID="22" presetClass="entr" presetSubtype="8" fill="hold" grpId="0" nodeType="withEffect" nodePh="1">
                                      <p:stCondLst>
                                        <p:cond delay="0"/>
                                      </p:stCondLst>
                                      <p:endCondLst>
                                        <p:cond evt="begin" delay="0">
                                          <p:tn val="95"/>
                                        </p:cond>
                                      </p:endCondLst>
                                      <p:childTnLst>
                                        <p:set>
                                          <p:cBhvr>
                                            <p:cTn id="96" dur="1" fill="hold">
                                              <p:stCondLst>
                                                <p:cond delay="0"/>
                                              </p:stCondLst>
                                            </p:cTn>
                                            <p:tgtEl>
                                              <p:spTgt spid="47">
                                                <p:txEl>
                                                  <p:pRg st="0" end="0"/>
                                                </p:txEl>
                                              </p:spTgt>
                                            </p:tgtEl>
                                            <p:attrNameLst>
                                              <p:attrName>style.visibility</p:attrName>
                                            </p:attrNameLst>
                                          </p:cBhvr>
                                          <p:to>
                                            <p:strVal val="visible"/>
                                          </p:to>
                                        </p:set>
                                        <p:animEffect transition="in" filter="wipe(left)">
                                          <p:cBhvr>
                                            <p:cTn id="97" dur="500"/>
                                            <p:tgtEl>
                                              <p:spTgt spid="47">
                                                <p:txEl>
                                                  <p:pRg st="0" end="0"/>
                                                </p:txEl>
                                              </p:spTgt>
                                            </p:tgtEl>
                                          </p:cBhvr>
                                        </p:animEffect>
                                      </p:childTnLst>
                                    </p:cTn>
                                  </p:par>
                                  <p:par>
                                    <p:cTn id="98" presetID="22" presetClass="entr" presetSubtype="8" fill="hold" grpId="0" nodeType="withEffect" nodePh="1">
                                      <p:stCondLst>
                                        <p:cond delay="0"/>
                                      </p:stCondLst>
                                      <p:endCondLst>
                                        <p:cond evt="begin" delay="0">
                                          <p:tn val="98"/>
                                        </p:cond>
                                      </p:endCondLst>
                                      <p:childTnLst>
                                        <p:set>
                                          <p:cBhvr>
                                            <p:cTn id="99" dur="1" fill="hold">
                                              <p:stCondLst>
                                                <p:cond delay="0"/>
                                              </p:stCondLst>
                                            </p:cTn>
                                            <p:tgtEl>
                                              <p:spTgt spid="49">
                                                <p:txEl>
                                                  <p:pRg st="0" end="0"/>
                                                </p:txEl>
                                              </p:spTgt>
                                            </p:tgtEl>
                                            <p:attrNameLst>
                                              <p:attrName>style.visibility</p:attrName>
                                            </p:attrNameLst>
                                          </p:cBhvr>
                                          <p:to>
                                            <p:strVal val="visible"/>
                                          </p:to>
                                        </p:set>
                                        <p:animEffect transition="in" filter="wipe(left)">
                                          <p:cBhvr>
                                            <p:cTn id="100" dur="500"/>
                                            <p:tgtEl>
                                              <p:spTgt spid="49">
                                                <p:txEl>
                                                  <p:pRg st="0" end="0"/>
                                                </p:txEl>
                                              </p:spTgt>
                                            </p:tgtEl>
                                          </p:cBhvr>
                                        </p:animEffect>
                                      </p:childTnLst>
                                    </p:cTn>
                                  </p:par>
                                  <p:par>
                                    <p:cTn id="101" presetID="22" presetClass="entr" presetSubtype="8" fill="hold" grpId="0" nodeType="withEffect" nodePh="1">
                                      <p:stCondLst>
                                        <p:cond delay="0"/>
                                      </p:stCondLst>
                                      <p:endCondLst>
                                        <p:cond evt="begin" delay="0">
                                          <p:tn val="101"/>
                                        </p:cond>
                                      </p:endCondLst>
                                      <p:childTnLst>
                                        <p:set>
                                          <p:cBhvr>
                                            <p:cTn id="102" dur="1" fill="hold">
                                              <p:stCondLst>
                                                <p:cond delay="0"/>
                                              </p:stCondLst>
                                            </p:cTn>
                                            <p:tgtEl>
                                              <p:spTgt spid="51">
                                                <p:txEl>
                                                  <p:pRg st="0" end="0"/>
                                                </p:txEl>
                                              </p:spTgt>
                                            </p:tgtEl>
                                            <p:attrNameLst>
                                              <p:attrName>style.visibility</p:attrName>
                                            </p:attrNameLst>
                                          </p:cBhvr>
                                          <p:to>
                                            <p:strVal val="visible"/>
                                          </p:to>
                                        </p:set>
                                        <p:animEffect transition="in" filter="wipe(left)">
                                          <p:cBhvr>
                                            <p:cTn id="103" dur="500"/>
                                            <p:tgtEl>
                                              <p:spTgt spid="51">
                                                <p:txEl>
                                                  <p:pRg st="0" end="0"/>
                                                </p:txEl>
                                              </p:spTgt>
                                            </p:tgtEl>
                                          </p:cBhvr>
                                        </p:animEffect>
                                      </p:childTnLst>
                                    </p:cTn>
                                  </p:par>
                                  <p:par>
                                    <p:cTn id="104" presetID="22" presetClass="entr" presetSubtype="8" fill="hold" grpId="0" nodeType="withEffect" nodePh="1">
                                      <p:stCondLst>
                                        <p:cond delay="0"/>
                                      </p:stCondLst>
                                      <p:endCondLst>
                                        <p:cond evt="begin" delay="0">
                                          <p:tn val="104"/>
                                        </p:cond>
                                      </p:endCondLst>
                                      <p:childTnLst>
                                        <p:set>
                                          <p:cBhvr>
                                            <p:cTn id="105" dur="1" fill="hold">
                                              <p:stCondLst>
                                                <p:cond delay="0"/>
                                              </p:stCondLst>
                                            </p:cTn>
                                            <p:tgtEl>
                                              <p:spTgt spid="53">
                                                <p:txEl>
                                                  <p:pRg st="0" end="0"/>
                                                </p:txEl>
                                              </p:spTgt>
                                            </p:tgtEl>
                                            <p:attrNameLst>
                                              <p:attrName>style.visibility</p:attrName>
                                            </p:attrNameLst>
                                          </p:cBhvr>
                                          <p:to>
                                            <p:strVal val="visible"/>
                                          </p:to>
                                        </p:set>
                                        <p:animEffect transition="in" filter="wipe(left)">
                                          <p:cBhvr>
                                            <p:cTn id="106" dur="500"/>
                                            <p:tgtEl>
                                              <p:spTgt spid="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 grpId="0" animBg="1"/>
          <p:bldP spid="16" grpId="0" animBg="1"/>
          <p:bldP spid="17" grpId="0" animBg="1"/>
          <p:bldP spid="18" grpId="0" animBg="1"/>
          <p:bldP spid="19" grpId="0" animBg="1"/>
          <p:bldP spid="20" grpId="0" animBg="1"/>
          <p:bldP spid="21" grpId="0" animBg="1"/>
          <p:bldP spid="22" grpId="0" animBg="1"/>
          <p:bldP spid="41" grpId="0" build="p">
            <p:tmplLst>
              <p:tmpl lvl="1">
                <p:tnLst>
                  <p:par>
                    <p:cTn presetID="22" presetClass="entr" presetSubtype="8" fill="hold" nodeType="afterEffect" nodePh="1">
                      <p:stCondLst>
                        <p:cond delay="0"/>
                      </p:stCondLst>
                      <p:endCondLst>
                        <p:cond evt="begin" delay="0">
                          <p:tn val="86"/>
                        </p:cond>
                      </p:end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build="p">
            <p:tmplLst>
              <p:tmpl lvl="1">
                <p:tnLst>
                  <p:par>
                    <p:cTn presetID="22" presetClass="entr" presetSubtype="8"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build="p">
            <p:tmplLst>
              <p:tmpl lvl="1">
                <p:tnLst>
                  <p:par>
                    <p:cTn presetID="22" presetClass="entr" presetSubtype="8" fill="hold" nodeType="withEffect" nodePh="1">
                      <p:stCondLst>
                        <p:cond delay="0"/>
                      </p:stCondLst>
                      <p:endCondLst>
                        <p:cond evt="begin" delay="0">
                          <p:tn val="89"/>
                        </p:cond>
                      </p:end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nodePh="1">
                      <p:stCondLst>
                        <p:cond delay="0"/>
                      </p:stCondLst>
                      <p:endCondLst>
                        <p:cond evt="begin" delay="0">
                          <p:tn val="92"/>
                        </p:cond>
                      </p:end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build="p">
            <p:tmplLst>
              <p:tmpl lvl="1">
                <p:tnLst>
                  <p:par>
                    <p:cTn presetID="22" presetClass="entr" presetSubtype="8"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22" presetClass="entr" presetSubtype="8" fill="hold" nodeType="withEffect" nodePh="1">
                      <p:stCondLst>
                        <p:cond delay="0"/>
                      </p:stCondLst>
                      <p:endCondLst>
                        <p:cond evt="begin" delay="0">
                          <p:tn val="95"/>
                        </p:cond>
                      </p:end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9" grpId="0" build="p">
            <p:tmplLst>
              <p:tmpl lvl="1">
                <p:tnLst>
                  <p:par>
                    <p:cTn presetID="22" presetClass="entr" presetSubtype="8" fill="hold" nodeType="withEffect" nodePh="1">
                      <p:stCondLst>
                        <p:cond delay="0"/>
                      </p:stCondLst>
                      <p:endCondLst>
                        <p:cond evt="begin" delay="0">
                          <p:tn val="98"/>
                        </p:cond>
                      </p:end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withEffect" nodePh="1">
                      <p:stCondLst>
                        <p:cond delay="0"/>
                      </p:stCondLst>
                      <p:endCondLst>
                        <p:cond evt="begin" delay="0">
                          <p:tn val="101"/>
                        </p:cond>
                      </p:end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3" grpId="0" build="p">
            <p:tmplLst>
              <p:tmpl lvl="1">
                <p:tnLst>
                  <p:par>
                    <p:cTn presetID="22" presetClass="entr" presetSubtype="8" fill="hold" nodeType="withEffect" nodePh="1">
                      <p:stCondLst>
                        <p:cond delay="0"/>
                      </p:stCondLst>
                      <p:endCondLst>
                        <p:cond evt="begin" delay="0">
                          <p:tn val="104"/>
                        </p:cond>
                      </p:endCondLst>
                      <p:childTnLst>
                        <p:set>
                          <p:cBhvr>
                            <p:cTn dur="1" fill="hold">
                              <p:stCondLst>
                                <p:cond delay="0"/>
                              </p:stCondLst>
                            </p:cTn>
                            <p:tgtEl>
                              <p:spTgt spid="53"/>
                            </p:tgtEl>
                            <p:attrNameLst>
                              <p:attrName>style.visibility</p:attrName>
                            </p:attrNameLst>
                          </p:cBhvr>
                          <p:to>
                            <p:strVal val="visible"/>
                          </p:to>
                        </p:set>
                        <p:animEffect transition="in" filter="wipe(left)">
                          <p:cBhvr>
                            <p:cTn dur="500"/>
                            <p:tgtEl>
                              <p:spTgt spid="53"/>
                            </p:tgtEl>
                          </p:cBhvr>
                        </p:animEffect>
                      </p:childTnLst>
                    </p:cTn>
                  </p:par>
                </p:tnLst>
              </p:tmpl>
            </p:tmplLst>
          </p:bldP>
          <p:bldP spid="54" grpId="0" build="p">
            <p:tmplLst>
              <p:tmpl lvl="1">
                <p:tnLst>
                  <p:par>
                    <p:cTn presetID="22" presetClass="entr" presetSubtype="8" fill="hold" nodeType="withEffect">
                      <p:stCondLst>
                        <p:cond delay="0"/>
                      </p:stCondLst>
                      <p:childTnLst>
                        <p:set>
                          <p:cBhvr>
                            <p:cTn dur="1" fill="hold">
                              <p:stCondLst>
                                <p:cond delay="0"/>
                              </p:stCondLst>
                            </p:cTn>
                            <p:tgtEl>
                              <p:spTgt spid="54"/>
                            </p:tgtEl>
                            <p:attrNameLst>
                              <p:attrName>style.visibility</p:attrName>
                            </p:attrNameLst>
                          </p:cBhvr>
                          <p:to>
                            <p:strVal val="visible"/>
                          </p:to>
                        </p:set>
                        <p:animEffect transition="in" filter="wipe(left)">
                          <p:cBhvr>
                            <p:cTn dur="500"/>
                            <p:tgtEl>
                              <p:spTgt spid="54"/>
                            </p:tgtEl>
                          </p:cBhvr>
                        </p:animEffect>
                      </p:childTnLst>
                    </p:cTn>
                  </p:par>
                </p:tnLst>
              </p:tmpl>
            </p:tmplLst>
          </p:bldP>
          <p:bldP spid="55" grpId="0" build="p">
            <p:tmplLst>
              <p:tmpl lvl="1">
                <p:tnLst>
                  <p:par>
                    <p:cTn presetID="22" presetClass="entr" presetSubtype="8"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2">
    <p:spTree>
      <p:nvGrpSpPr>
        <p:cNvPr id="1" name=""/>
        <p:cNvGrpSpPr/>
        <p:nvPr/>
      </p:nvGrpSpPr>
      <p:grpSpPr>
        <a:xfrm>
          <a:off x="0" y="0"/>
          <a:ext cx="0" cy="0"/>
          <a:chOff x="0" y="0"/>
          <a:chExt cx="0" cy="0"/>
        </a:xfrm>
      </p:grpSpPr>
      <p:pic>
        <p:nvPicPr>
          <p:cNvPr id="61" name="图片 60" descr="图片包含 餐桌, 笔记本电脑, 室内, 办公桌&#10;&#10;已生成极高可信度的说明">
            <a:extLst>
              <a:ext uri="{FF2B5EF4-FFF2-40B4-BE49-F238E27FC236}">
                <a16:creationId xmlns:a16="http://schemas.microsoft.com/office/drawing/2014/main" id="{E73337FB-3A97-86BF-88A5-EC71ACA0624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060" t="1179" r="53" b="2006"/>
          <a:stretch/>
        </p:blipFill>
        <p:spPr>
          <a:xfrm>
            <a:off x="-2" y="0"/>
            <a:ext cx="9368623" cy="68580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outerShdw blurRad="876300" sx="102000" sy="102000" algn="ctr" rotWithShape="0">
              <a:schemeClr val="bg1">
                <a:alpha val="15000"/>
              </a:schemeClr>
            </a:outerShdw>
          </a:effectLst>
        </p:spPr>
      </p:pic>
      <p:sp>
        <p:nvSpPr>
          <p:cNvPr id="59" name="矩形 58">
            <a:extLst>
              <a:ext uri="{FF2B5EF4-FFF2-40B4-BE49-F238E27FC236}">
                <a16:creationId xmlns:a16="http://schemas.microsoft.com/office/drawing/2014/main" id="{93B5567E-812F-261D-5A44-E8405B172E31}"/>
              </a:ext>
            </a:extLst>
          </p:cNvPr>
          <p:cNvSpPr>
            <a:spLocks noGrp="1" noRot="1" noMove="1" noResize="1" noEditPoints="1" noAdjustHandles="1" noChangeArrowheads="1" noChangeShapeType="1"/>
          </p:cNvSpPr>
          <p:nvPr userDrawn="1"/>
        </p:nvSpPr>
        <p:spPr>
          <a:xfrm>
            <a:off x="0" y="-1620"/>
            <a:ext cx="12192000" cy="6859620"/>
          </a:xfrm>
          <a:prstGeom prst="rect">
            <a:avLst/>
          </a:prstGeom>
          <a:gradFill flip="none" rotWithShape="1">
            <a:gsLst>
              <a:gs pos="100000">
                <a:schemeClr val="tx1">
                  <a:alpha val="20000"/>
                </a:schemeClr>
              </a:gs>
              <a:gs pos="28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7" name="箭头: 五边形 6">
            <a:extLst>
              <a:ext uri="{FF2B5EF4-FFF2-40B4-BE49-F238E27FC236}">
                <a16:creationId xmlns:a16="http://schemas.microsoft.com/office/drawing/2014/main" id="{78F8BFB0-6DD5-1C5B-2BB0-F62CDF6B2926}"/>
              </a:ext>
            </a:extLst>
          </p:cNvPr>
          <p:cNvSpPr/>
          <p:nvPr userDrawn="1"/>
        </p:nvSpPr>
        <p:spPr>
          <a:xfrm>
            <a:off x="-1" y="264679"/>
            <a:ext cx="3117007" cy="763335"/>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5CC62404-3059-961D-8A65-CEFDF745A6C8}"/>
              </a:ext>
            </a:extLst>
          </p:cNvPr>
          <p:cNvGrpSpPr/>
          <p:nvPr userDrawn="1"/>
        </p:nvGrpSpPr>
        <p:grpSpPr>
          <a:xfrm>
            <a:off x="372972" y="266550"/>
            <a:ext cx="1516841" cy="746649"/>
            <a:chOff x="372972" y="266550"/>
            <a:chExt cx="1516841" cy="746649"/>
          </a:xfrm>
        </p:grpSpPr>
        <p:sp>
          <p:nvSpPr>
            <p:cNvPr id="14" name="文本框 13">
              <a:extLst>
                <a:ext uri="{FF2B5EF4-FFF2-40B4-BE49-F238E27FC236}">
                  <a16:creationId xmlns:a16="http://schemas.microsoft.com/office/drawing/2014/main" id="{B28AC264-133D-4BBB-55CE-CD4FE5708B92}"/>
                </a:ext>
              </a:extLst>
            </p:cNvPr>
            <p:cNvSpPr txBox="1"/>
            <p:nvPr/>
          </p:nvSpPr>
          <p:spPr>
            <a:xfrm>
              <a:off x="372973" y="266550"/>
              <a:ext cx="1020298" cy="528263"/>
            </a:xfrm>
            <a:prstGeom prst="rect">
              <a:avLst/>
            </a:prstGeom>
            <a:noFill/>
          </p:spPr>
          <p:txBody>
            <a:bodyPr wrap="none" lIns="96434" tIns="48217" rIns="96434" bIns="48217" rtlCol="0">
              <a:spAutoFit/>
            </a:bodyPr>
            <a:lstStyle/>
            <a:p>
              <a:pPr defTabSz="964278"/>
              <a:r>
                <a:rPr lang="zh-CN" altLang="en-US" sz="2800" b="1" dirty="0">
                  <a:solidFill>
                    <a:srgbClr val="E7E6E6">
                      <a:lumMod val="25000"/>
                    </a:srgbClr>
                  </a:solidFill>
                  <a:latin typeface="微软雅黑" panose="020B0503020204020204" pitchFamily="34" charset="-122"/>
                  <a:ea typeface="微软雅黑" panose="020B0503020204020204" pitchFamily="34" charset="-122"/>
                  <a:cs typeface="+mn-ea"/>
                  <a:sym typeface="+mn-lt"/>
                </a:rPr>
                <a:t>目 录</a:t>
              </a:r>
            </a:p>
          </p:txBody>
        </p:sp>
        <p:sp>
          <p:nvSpPr>
            <p:cNvPr id="15" name="文本框 14">
              <a:extLst>
                <a:ext uri="{FF2B5EF4-FFF2-40B4-BE49-F238E27FC236}">
                  <a16:creationId xmlns:a16="http://schemas.microsoft.com/office/drawing/2014/main" id="{9E81C480-9687-B866-D4CF-813A8FE20484}"/>
                </a:ext>
              </a:extLst>
            </p:cNvPr>
            <p:cNvSpPr txBox="1"/>
            <p:nvPr/>
          </p:nvSpPr>
          <p:spPr>
            <a:xfrm>
              <a:off x="372972" y="684991"/>
              <a:ext cx="1516841" cy="328208"/>
            </a:xfrm>
            <a:prstGeom prst="rect">
              <a:avLst/>
            </a:prstGeom>
            <a:noFill/>
          </p:spPr>
          <p:txBody>
            <a:bodyPr wrap="square" lIns="96434" tIns="48217" rIns="96434" bIns="48217" rtlCol="0" anchor="b" anchorCtr="0">
              <a:spAutoFit/>
            </a:bodyPr>
            <a:lstStyle/>
            <a:p>
              <a:pPr defTabSz="964278"/>
              <a:r>
                <a:rPr lang="en-US" altLang="zh-CN" sz="1500" b="1" dirty="0">
                  <a:solidFill>
                    <a:srgbClr val="E7E6E6">
                      <a:lumMod val="25000"/>
                    </a:srgbClr>
                  </a:solidFill>
                  <a:latin typeface="Arial" panose="020B0604020202020204" pitchFamily="34" charset="0"/>
                  <a:cs typeface="Arial" panose="020B0604020202020204" pitchFamily="34" charset="0"/>
                  <a:sym typeface="+mn-lt"/>
                </a:rPr>
                <a:t>C o n t e n t s</a:t>
              </a:r>
              <a:endParaRPr lang="zh-CN" altLang="en-US" sz="1500" b="1" dirty="0">
                <a:solidFill>
                  <a:srgbClr val="E7E6E6">
                    <a:lumMod val="25000"/>
                  </a:srgbClr>
                </a:solidFill>
                <a:latin typeface="Arial" panose="020B0604020202020204" pitchFamily="34" charset="0"/>
                <a:cs typeface="Arial" panose="020B0604020202020204" pitchFamily="34" charset="0"/>
                <a:sym typeface="+mn-lt"/>
              </a:endParaRPr>
            </a:p>
          </p:txBody>
        </p:sp>
      </p:grpSp>
      <p:sp>
        <p:nvSpPr>
          <p:cNvPr id="17" name="任意多边形 22">
            <a:extLst>
              <a:ext uri="{FF2B5EF4-FFF2-40B4-BE49-F238E27FC236}">
                <a16:creationId xmlns:a16="http://schemas.microsoft.com/office/drawing/2014/main" id="{4A7948B2-E039-5CFE-3336-BF8A43725298}"/>
              </a:ext>
            </a:extLst>
          </p:cNvPr>
          <p:cNvSpPr/>
          <p:nvPr userDrawn="1"/>
        </p:nvSpPr>
        <p:spPr>
          <a:xfrm>
            <a:off x="1121375" y="4571389"/>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任意多边形 21">
            <a:extLst>
              <a:ext uri="{FF2B5EF4-FFF2-40B4-BE49-F238E27FC236}">
                <a16:creationId xmlns:a16="http://schemas.microsoft.com/office/drawing/2014/main" id="{D2CBE15B-FE68-329B-EF77-61C9E869E155}"/>
              </a:ext>
            </a:extLst>
          </p:cNvPr>
          <p:cNvSpPr/>
          <p:nvPr userDrawn="1"/>
        </p:nvSpPr>
        <p:spPr>
          <a:xfrm>
            <a:off x="1889813" y="3985845"/>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任意多边形 20">
            <a:extLst>
              <a:ext uri="{FF2B5EF4-FFF2-40B4-BE49-F238E27FC236}">
                <a16:creationId xmlns:a16="http://schemas.microsoft.com/office/drawing/2014/main" id="{D84B14C9-BBF9-402C-84EC-C9C48072603E}"/>
              </a:ext>
            </a:extLst>
          </p:cNvPr>
          <p:cNvSpPr/>
          <p:nvPr userDrawn="1"/>
        </p:nvSpPr>
        <p:spPr>
          <a:xfrm>
            <a:off x="1121375" y="3400301"/>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任意多边形 18">
            <a:extLst>
              <a:ext uri="{FF2B5EF4-FFF2-40B4-BE49-F238E27FC236}">
                <a16:creationId xmlns:a16="http://schemas.microsoft.com/office/drawing/2014/main" id="{7DE0071E-3E12-12FB-A575-764322BF3825}"/>
              </a:ext>
            </a:extLst>
          </p:cNvPr>
          <p:cNvSpPr/>
          <p:nvPr userDrawn="1"/>
        </p:nvSpPr>
        <p:spPr>
          <a:xfrm>
            <a:off x="1889813" y="2814757"/>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19">
            <a:extLst>
              <a:ext uri="{FF2B5EF4-FFF2-40B4-BE49-F238E27FC236}">
                <a16:creationId xmlns:a16="http://schemas.microsoft.com/office/drawing/2014/main" id="{AF0D095D-B43C-6F3F-0EB7-61EDF038B7CC}"/>
              </a:ext>
            </a:extLst>
          </p:cNvPr>
          <p:cNvSpPr/>
          <p:nvPr userDrawn="1"/>
        </p:nvSpPr>
        <p:spPr>
          <a:xfrm>
            <a:off x="1121375" y="2229213"/>
            <a:ext cx="3208496"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任意多边形 17">
            <a:extLst>
              <a:ext uri="{FF2B5EF4-FFF2-40B4-BE49-F238E27FC236}">
                <a16:creationId xmlns:a16="http://schemas.microsoft.com/office/drawing/2014/main" id="{12AC7565-41C9-FED7-7A74-5420C2B2D666}"/>
              </a:ext>
            </a:extLst>
          </p:cNvPr>
          <p:cNvSpPr/>
          <p:nvPr userDrawn="1"/>
        </p:nvSpPr>
        <p:spPr>
          <a:xfrm>
            <a:off x="1889813" y="1643669"/>
            <a:ext cx="3208495" cy="754380"/>
          </a:xfrm>
          <a:prstGeom prst="chevron">
            <a:avLst/>
          </a:prstGeom>
          <a:gradFill flip="none" rotWithShape="1">
            <a:gsLst>
              <a:gs pos="59000">
                <a:srgbClr val="FFC000"/>
              </a:gs>
              <a:gs pos="100000">
                <a:schemeClr val="tx1"/>
              </a:gs>
            </a:gsLst>
            <a:path path="circle">
              <a:fillToRect r="100000" b="100000"/>
            </a:path>
            <a:tileRect l="-100000" t="-100000"/>
          </a:gradFill>
          <a:ln>
            <a:noFill/>
          </a:ln>
          <a:effectLst>
            <a:outerShdw blurRad="660400" dist="431800" dir="84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41" name="文本占位符 40">
            <a:extLst>
              <a:ext uri="{FF2B5EF4-FFF2-40B4-BE49-F238E27FC236}">
                <a16:creationId xmlns:a16="http://schemas.microsoft.com/office/drawing/2014/main" id="{73AE463D-4460-A121-64A9-0C5C4CDE5CBF}"/>
              </a:ext>
            </a:extLst>
          </p:cNvPr>
          <p:cNvSpPr>
            <a:spLocks noGrp="1"/>
          </p:cNvSpPr>
          <p:nvPr>
            <p:ph type="body" sz="quarter" idx="10"/>
          </p:nvPr>
        </p:nvSpPr>
        <p:spPr>
          <a:xfrm>
            <a:off x="5250453" y="1808493"/>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2" name="文本占位符 40">
            <a:extLst>
              <a:ext uri="{FF2B5EF4-FFF2-40B4-BE49-F238E27FC236}">
                <a16:creationId xmlns:a16="http://schemas.microsoft.com/office/drawing/2014/main" id="{57C37096-F71C-95A4-A661-37E2E1580EC2}"/>
              </a:ext>
            </a:extLst>
          </p:cNvPr>
          <p:cNvSpPr>
            <a:spLocks noGrp="1"/>
          </p:cNvSpPr>
          <p:nvPr>
            <p:ph type="body" sz="quarter" idx="11" hasCustomPrompt="1"/>
          </p:nvPr>
        </p:nvSpPr>
        <p:spPr>
          <a:xfrm>
            <a:off x="2476954" y="1804481"/>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a:t>
            </a:r>
          </a:p>
        </p:txBody>
      </p:sp>
      <p:sp>
        <p:nvSpPr>
          <p:cNvPr id="43" name="文本占位符 40">
            <a:extLst>
              <a:ext uri="{FF2B5EF4-FFF2-40B4-BE49-F238E27FC236}">
                <a16:creationId xmlns:a16="http://schemas.microsoft.com/office/drawing/2014/main" id="{3738FB67-F09F-ED1F-F792-DDAD110567C9}"/>
              </a:ext>
            </a:extLst>
          </p:cNvPr>
          <p:cNvSpPr>
            <a:spLocks noGrp="1"/>
          </p:cNvSpPr>
          <p:nvPr>
            <p:ph type="body" sz="quarter" idx="12"/>
          </p:nvPr>
        </p:nvSpPr>
        <p:spPr>
          <a:xfrm>
            <a:off x="5250453" y="2476201"/>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4" name="文本占位符 40">
            <a:extLst>
              <a:ext uri="{FF2B5EF4-FFF2-40B4-BE49-F238E27FC236}">
                <a16:creationId xmlns:a16="http://schemas.microsoft.com/office/drawing/2014/main" id="{8C96E588-F3B2-78BD-C0BA-4DC258182D53}"/>
              </a:ext>
            </a:extLst>
          </p:cNvPr>
          <p:cNvSpPr>
            <a:spLocks noGrp="1"/>
          </p:cNvSpPr>
          <p:nvPr>
            <p:ph type="body" sz="quarter" idx="13" hasCustomPrompt="1"/>
          </p:nvPr>
        </p:nvSpPr>
        <p:spPr>
          <a:xfrm>
            <a:off x="1889813" y="2480213"/>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45" name="文本占位符 40">
            <a:extLst>
              <a:ext uri="{FF2B5EF4-FFF2-40B4-BE49-F238E27FC236}">
                <a16:creationId xmlns:a16="http://schemas.microsoft.com/office/drawing/2014/main" id="{241FE6E5-9448-264B-2330-9C0FF88297BC}"/>
              </a:ext>
            </a:extLst>
          </p:cNvPr>
          <p:cNvSpPr>
            <a:spLocks noGrp="1"/>
          </p:cNvSpPr>
          <p:nvPr>
            <p:ph type="body" sz="quarter" idx="14"/>
          </p:nvPr>
        </p:nvSpPr>
        <p:spPr>
          <a:xfrm>
            <a:off x="5250453" y="3061745"/>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6" name="文本占位符 40">
            <a:extLst>
              <a:ext uri="{FF2B5EF4-FFF2-40B4-BE49-F238E27FC236}">
                <a16:creationId xmlns:a16="http://schemas.microsoft.com/office/drawing/2014/main" id="{7B90D58F-8BB2-F526-564D-6437CC4E552F}"/>
              </a:ext>
            </a:extLst>
          </p:cNvPr>
          <p:cNvSpPr>
            <a:spLocks noGrp="1"/>
          </p:cNvSpPr>
          <p:nvPr>
            <p:ph type="body" sz="quarter" idx="15" hasCustomPrompt="1"/>
          </p:nvPr>
        </p:nvSpPr>
        <p:spPr>
          <a:xfrm>
            <a:off x="2476954" y="3057733"/>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节序号</a:t>
            </a:r>
          </a:p>
        </p:txBody>
      </p:sp>
      <p:sp>
        <p:nvSpPr>
          <p:cNvPr id="47" name="文本占位符 40">
            <a:extLst>
              <a:ext uri="{FF2B5EF4-FFF2-40B4-BE49-F238E27FC236}">
                <a16:creationId xmlns:a16="http://schemas.microsoft.com/office/drawing/2014/main" id="{25C0BD34-AE37-1597-7074-B624B9E6EC26}"/>
              </a:ext>
            </a:extLst>
          </p:cNvPr>
          <p:cNvSpPr>
            <a:spLocks noGrp="1"/>
          </p:cNvSpPr>
          <p:nvPr>
            <p:ph type="body" sz="quarter" idx="16"/>
          </p:nvPr>
        </p:nvSpPr>
        <p:spPr>
          <a:xfrm>
            <a:off x="5250453" y="3647289"/>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49" name="文本占位符 40">
            <a:extLst>
              <a:ext uri="{FF2B5EF4-FFF2-40B4-BE49-F238E27FC236}">
                <a16:creationId xmlns:a16="http://schemas.microsoft.com/office/drawing/2014/main" id="{29DEEA41-76AE-BACE-BE23-5E77642323CB}"/>
              </a:ext>
            </a:extLst>
          </p:cNvPr>
          <p:cNvSpPr>
            <a:spLocks noGrp="1"/>
          </p:cNvSpPr>
          <p:nvPr>
            <p:ph type="body" sz="quarter" idx="18"/>
          </p:nvPr>
        </p:nvSpPr>
        <p:spPr>
          <a:xfrm>
            <a:off x="5250453" y="4232833"/>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50" name="文本占位符 40">
            <a:extLst>
              <a:ext uri="{FF2B5EF4-FFF2-40B4-BE49-F238E27FC236}">
                <a16:creationId xmlns:a16="http://schemas.microsoft.com/office/drawing/2014/main" id="{000D460B-D30A-1710-17EA-F9EDDCBB56D1}"/>
              </a:ext>
            </a:extLst>
          </p:cNvPr>
          <p:cNvSpPr>
            <a:spLocks noGrp="1"/>
          </p:cNvSpPr>
          <p:nvPr>
            <p:ph type="body" sz="quarter" idx="19" hasCustomPrompt="1"/>
          </p:nvPr>
        </p:nvSpPr>
        <p:spPr>
          <a:xfrm>
            <a:off x="2476954" y="4228821"/>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1" name="文本占位符 40">
            <a:extLst>
              <a:ext uri="{FF2B5EF4-FFF2-40B4-BE49-F238E27FC236}">
                <a16:creationId xmlns:a16="http://schemas.microsoft.com/office/drawing/2014/main" id="{5EA39E6F-760D-BD42-19B8-3740105CF888}"/>
              </a:ext>
            </a:extLst>
          </p:cNvPr>
          <p:cNvSpPr>
            <a:spLocks noGrp="1"/>
          </p:cNvSpPr>
          <p:nvPr>
            <p:ph type="body" sz="quarter" idx="20"/>
          </p:nvPr>
        </p:nvSpPr>
        <p:spPr>
          <a:xfrm>
            <a:off x="5250453" y="4818377"/>
            <a:ext cx="6047773" cy="424732"/>
          </a:xfrm>
          <a:prstGeom prst="rect">
            <a:avLst/>
          </a:prstGeom>
        </p:spPr>
        <p:txBody>
          <a:bodyPr wrap="square">
            <a:spAutoFit/>
          </a:bodyPr>
          <a:lstStyle>
            <a:lvl1pPr marL="0" indent="0" algn="l" defTabSz="914400" rtl="0" eaLnBrk="1" latinLnBrk="0" hangingPunct="1">
              <a:buNone/>
              <a:defRPr lang="zh-CN" altLang="en-US" sz="2400" b="1" kern="1200" dirty="0" smtClean="0">
                <a:solidFill>
                  <a:srgbClr val="FFC000"/>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endParaRPr lang="zh-CN" altLang="en-US" dirty="0"/>
          </a:p>
        </p:txBody>
      </p:sp>
      <p:sp>
        <p:nvSpPr>
          <p:cNvPr id="55" name="文本占位符 40">
            <a:extLst>
              <a:ext uri="{FF2B5EF4-FFF2-40B4-BE49-F238E27FC236}">
                <a16:creationId xmlns:a16="http://schemas.microsoft.com/office/drawing/2014/main" id="{2626D8A6-4EBF-F23D-98F5-BF4EBF1AAB55}"/>
              </a:ext>
            </a:extLst>
          </p:cNvPr>
          <p:cNvSpPr>
            <a:spLocks noGrp="1"/>
          </p:cNvSpPr>
          <p:nvPr>
            <p:ph type="body" sz="quarter" idx="24" hasCustomPrompt="1"/>
          </p:nvPr>
        </p:nvSpPr>
        <p:spPr>
          <a:xfrm>
            <a:off x="1889813" y="3650624"/>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6" name="文本占位符 40">
            <a:extLst>
              <a:ext uri="{FF2B5EF4-FFF2-40B4-BE49-F238E27FC236}">
                <a16:creationId xmlns:a16="http://schemas.microsoft.com/office/drawing/2014/main" id="{9859766A-4428-06FF-B478-C9462B987208}"/>
              </a:ext>
            </a:extLst>
          </p:cNvPr>
          <p:cNvSpPr>
            <a:spLocks noGrp="1"/>
          </p:cNvSpPr>
          <p:nvPr>
            <p:ph type="body" sz="quarter" idx="25" hasCustomPrompt="1"/>
          </p:nvPr>
        </p:nvSpPr>
        <p:spPr>
          <a:xfrm>
            <a:off x="1889813" y="4821035"/>
            <a:ext cx="2045494" cy="424732"/>
          </a:xfrm>
          <a:prstGeom prst="rect">
            <a:avLst/>
          </a:prstGeom>
        </p:spPr>
        <p:txBody>
          <a:bodyPr wrap="square">
            <a:spAutoFit/>
          </a:bodyPr>
          <a:lstStyle>
            <a:lvl1pPr marL="0" indent="0" algn="ctr" defTabSz="914400" rtl="0" eaLnBrk="1" latinLnBrk="0" hangingPunct="1">
              <a:buNone/>
              <a:defRPr lang="zh-CN" altLang="en-US" sz="2400" b="1" kern="1200" dirty="0" smtClean="0">
                <a:solidFill>
                  <a:schemeClr val="tx1"/>
                </a:solidFill>
                <a:latin typeface="微软雅黑" panose="020B0503020204020204" pitchFamily="34" charset="-122"/>
                <a:ea typeface="微软雅黑" panose="020B0503020204020204" pitchFamily="34" charset="-122"/>
                <a:cs typeface="+mn-cs"/>
              </a:defRPr>
            </a:lvl1pPr>
            <a:lvl2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2pPr>
            <a:lvl3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3pPr>
            <a:lvl4pPr marL="0" indent="0" algn="l" defTabSz="914400" rtl="0" eaLnBrk="1" latinLnBrk="0" hangingPunct="1">
              <a:buNone/>
              <a:defRPr lang="zh-CN" altLang="en-US" sz="2400" kern="1200" dirty="0" smtClean="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4pPr>
            <a:lvl5pPr marL="0" indent="0" algn="l" defTabSz="914400" rtl="0" eaLnBrk="1" latinLnBrk="0" hangingPunct="1">
              <a:buNone/>
              <a:defRPr lang="zh-CN" altLang="en-US" sz="2400" kern="1200" dirty="0">
                <a:gradFill flip="none" rotWithShape="1">
                  <a:gsLst>
                    <a:gs pos="0">
                      <a:srgbClr val="FA4D35"/>
                    </a:gs>
                    <a:gs pos="100000">
                      <a:srgbClr val="E53B64"/>
                    </a:gs>
                  </a:gsLst>
                  <a:lin ang="0" scaled="1"/>
                  <a:tileRect/>
                </a:gradFill>
                <a:latin typeface="微软雅黑" panose="020B0503020204020204" pitchFamily="34" charset="-122"/>
                <a:ea typeface="微软雅黑" panose="020B0503020204020204" pitchFamily="34" charset="-122"/>
                <a:cs typeface="+mn-cs"/>
              </a:defRPr>
            </a:lvl5pPr>
          </a:lstStyle>
          <a:p>
            <a:pPr lvl="0"/>
            <a:r>
              <a:rPr lang="zh-CN" altLang="en-US" dirty="0"/>
              <a:t>序号</a:t>
            </a:r>
          </a:p>
        </p:txBody>
      </p:sp>
      <p:sp>
        <p:nvSpPr>
          <p:cNvPr id="57" name="矩形 56">
            <a:extLst>
              <a:ext uri="{FF2B5EF4-FFF2-40B4-BE49-F238E27FC236}">
                <a16:creationId xmlns:a16="http://schemas.microsoft.com/office/drawing/2014/main" id="{5EF1CBC5-5A31-598F-806F-5936AB9A4010}"/>
              </a:ext>
            </a:extLst>
          </p:cNvPr>
          <p:cNvSpPr/>
          <p:nvPr userDrawn="1"/>
        </p:nvSpPr>
        <p:spPr>
          <a:xfrm>
            <a:off x="0" y="6381946"/>
            <a:ext cx="12192000" cy="20950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87681F49-7460-D858-33E4-F68A4ADFF12F}"/>
              </a:ext>
            </a:extLst>
          </p:cNvPr>
          <p:cNvSpPr/>
          <p:nvPr userDrawn="1"/>
        </p:nvSpPr>
        <p:spPr>
          <a:xfrm>
            <a:off x="0" y="6453640"/>
            <a:ext cx="12192000" cy="57104"/>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93876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1000"/>
                                            <p:tgtEl>
                                              <p:spTgt spid="59"/>
                                            </p:tgtEl>
                                          </p:cBhvr>
                                        </p:animEffect>
                                      </p:childTnLst>
                                    </p:cTn>
                                  </p:par>
                                  <p:par>
                                    <p:cTn id="8" presetID="22" presetClass="entr" presetSubtype="8"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left)">
                                          <p:cBhvr>
                                            <p:cTn id="10" dur="1000"/>
                                            <p:tgtEl>
                                              <p:spTgt spid="61"/>
                                            </p:tgtEl>
                                          </p:cBhvr>
                                        </p:animEffect>
                                      </p:childTnLst>
                                    </p:cTn>
                                  </p:par>
                                </p:childTnLst>
                              </p:cTn>
                            </p:par>
                            <p:par>
                              <p:cTn id="11" fill="hold">
                                <p:stCondLst>
                                  <p:cond delay="1000"/>
                                </p:stCondLst>
                                <p:childTnLst>
                                  <p:par>
                                    <p:cTn id="12" presetID="2" presetClass="entr" presetSubtype="8" fill="hold" grpId="0" nodeType="afterEffect" p14:presetBounceEnd="53333">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14:bounceEnd="53333">
                                          <p:cBhvr additive="base">
                                            <p:cTn id="14" dur="750" fill="hold"/>
                                            <p:tgtEl>
                                              <p:spTgt spid="7"/>
                                            </p:tgtEl>
                                            <p:attrNameLst>
                                              <p:attrName>ppt_x</p:attrName>
                                            </p:attrNameLst>
                                          </p:cBhvr>
                                          <p:tavLst>
                                            <p:tav tm="0">
                                              <p:val>
                                                <p:strVal val="0-#ppt_w/2"/>
                                              </p:val>
                                            </p:tav>
                                            <p:tav tm="100000">
                                              <p:val>
                                                <p:strVal val="#ppt_x"/>
                                              </p:val>
                                            </p:tav>
                                          </p:tavLst>
                                        </p:anim>
                                        <p:anim calcmode="lin" valueType="num" p14:bounceEnd="53333">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400"/>
                                            <p:tgtEl>
                                              <p:spTgt spid="21"/>
                                            </p:tgtEl>
                                          </p:cBhvr>
                                        </p:animEffect>
                                        <p:anim calcmode="lin" valueType="num">
                                          <p:cBhvr>
                                            <p:cTn id="24" dur="400" fill="hold"/>
                                            <p:tgtEl>
                                              <p:spTgt spid="21"/>
                                            </p:tgtEl>
                                            <p:attrNameLst>
                                              <p:attrName>ppt_x</p:attrName>
                                            </p:attrNameLst>
                                          </p:cBhvr>
                                          <p:tavLst>
                                            <p:tav tm="0">
                                              <p:val>
                                                <p:strVal val="#ppt_x"/>
                                              </p:val>
                                            </p:tav>
                                            <p:tav tm="100000">
                                              <p:val>
                                                <p:strVal val="#ppt_x"/>
                                              </p:val>
                                            </p:tav>
                                          </p:tavLst>
                                        </p:anim>
                                        <p:anim calcmode="lin" valueType="num">
                                          <p:cBhvr>
                                            <p:cTn id="25" dur="4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400"/>
                                            <p:tgtEl>
                                              <p:spTgt spid="19"/>
                                            </p:tgtEl>
                                          </p:cBhvr>
                                        </p:animEffect>
                                        <p:anim calcmode="lin" valueType="num">
                                          <p:cBhvr>
                                            <p:cTn id="29" dur="400" fill="hold"/>
                                            <p:tgtEl>
                                              <p:spTgt spid="19"/>
                                            </p:tgtEl>
                                            <p:attrNameLst>
                                              <p:attrName>ppt_x</p:attrName>
                                            </p:attrNameLst>
                                          </p:cBhvr>
                                          <p:tavLst>
                                            <p:tav tm="0">
                                              <p:val>
                                                <p:strVal val="#ppt_x"/>
                                              </p:val>
                                            </p:tav>
                                            <p:tav tm="100000">
                                              <p:val>
                                                <p:strVal val="#ppt_x"/>
                                              </p:val>
                                            </p:tav>
                                          </p:tavLst>
                                        </p:anim>
                                        <p:anim calcmode="lin" valueType="num">
                                          <p:cBhvr>
                                            <p:cTn id="30" dur="4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400"/>
                                            <p:tgtEl>
                                              <p:spTgt spid="17"/>
                                            </p:tgtEl>
                                          </p:cBhvr>
                                        </p:animEffect>
                                        <p:anim calcmode="lin" valueType="num">
                                          <p:cBhvr>
                                            <p:cTn id="34" dur="400" fill="hold"/>
                                            <p:tgtEl>
                                              <p:spTgt spid="17"/>
                                            </p:tgtEl>
                                            <p:attrNameLst>
                                              <p:attrName>ppt_x</p:attrName>
                                            </p:attrNameLst>
                                          </p:cBhvr>
                                          <p:tavLst>
                                            <p:tav tm="0">
                                              <p:val>
                                                <p:strVal val="#ppt_x"/>
                                              </p:val>
                                            </p:tav>
                                            <p:tav tm="100000">
                                              <p:val>
                                                <p:strVal val="#ppt_x"/>
                                              </p:val>
                                            </p:tav>
                                          </p:tavLst>
                                        </p:anim>
                                        <p:anim calcmode="lin" valueType="num">
                                          <p:cBhvr>
                                            <p:cTn id="35" dur="4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400"/>
                                            <p:tgtEl>
                                              <p:spTgt spid="22"/>
                                            </p:tgtEl>
                                          </p:cBhvr>
                                        </p:animEffect>
                                        <p:anim calcmode="lin" valueType="num">
                                          <p:cBhvr>
                                            <p:cTn id="39" dur="400" fill="hold"/>
                                            <p:tgtEl>
                                              <p:spTgt spid="22"/>
                                            </p:tgtEl>
                                            <p:attrNameLst>
                                              <p:attrName>ppt_x</p:attrName>
                                            </p:attrNameLst>
                                          </p:cBhvr>
                                          <p:tavLst>
                                            <p:tav tm="0">
                                              <p:val>
                                                <p:strVal val="#ppt_x"/>
                                              </p:val>
                                            </p:tav>
                                            <p:tav tm="100000">
                                              <p:val>
                                                <p:strVal val="#ppt_x"/>
                                              </p:val>
                                            </p:tav>
                                          </p:tavLst>
                                        </p:anim>
                                        <p:anim calcmode="lin" valueType="num">
                                          <p:cBhvr>
                                            <p:cTn id="40" dur="4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400"/>
                                            <p:tgtEl>
                                              <p:spTgt spid="20"/>
                                            </p:tgtEl>
                                          </p:cBhvr>
                                        </p:animEffect>
                                        <p:anim calcmode="lin" valueType="num">
                                          <p:cBhvr>
                                            <p:cTn id="44" dur="400" fill="hold"/>
                                            <p:tgtEl>
                                              <p:spTgt spid="20"/>
                                            </p:tgtEl>
                                            <p:attrNameLst>
                                              <p:attrName>ppt_x</p:attrName>
                                            </p:attrNameLst>
                                          </p:cBhvr>
                                          <p:tavLst>
                                            <p:tav tm="0">
                                              <p:val>
                                                <p:strVal val="#ppt_x"/>
                                              </p:val>
                                            </p:tav>
                                            <p:tav tm="100000">
                                              <p:val>
                                                <p:strVal val="#ppt_x"/>
                                              </p:val>
                                            </p:tav>
                                          </p:tavLst>
                                        </p:anim>
                                        <p:anim calcmode="lin" valueType="num">
                                          <p:cBhvr>
                                            <p:cTn id="45" dur="4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400"/>
                                            <p:tgtEl>
                                              <p:spTgt spid="18"/>
                                            </p:tgtEl>
                                          </p:cBhvr>
                                        </p:animEffect>
                                        <p:anim calcmode="lin" valueType="num">
                                          <p:cBhvr>
                                            <p:cTn id="49" dur="400" fill="hold"/>
                                            <p:tgtEl>
                                              <p:spTgt spid="18"/>
                                            </p:tgtEl>
                                            <p:attrNameLst>
                                              <p:attrName>ppt_x</p:attrName>
                                            </p:attrNameLst>
                                          </p:cBhvr>
                                          <p:tavLst>
                                            <p:tav tm="0">
                                              <p:val>
                                                <p:strVal val="#ppt_x"/>
                                              </p:val>
                                            </p:tav>
                                            <p:tav tm="100000">
                                              <p:val>
                                                <p:strVal val="#ppt_x"/>
                                              </p:val>
                                            </p:tav>
                                          </p:tavLst>
                                        </p:anim>
                                        <p:anim calcmode="lin" valueType="num">
                                          <p:cBhvr>
                                            <p:cTn id="50" dur="4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3400"/>
                                </p:stCondLst>
                                <p:childTnLst>
                                  <p:par>
                                    <p:cTn id="52" presetID="2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500"/>
                                            <p:tgtEl>
                                              <p:spTgt spid="5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p:stCondLst>
                                  <p:cond delay="3900"/>
                                </p:stCondLst>
                                <p:childTnLst>
                                  <p:par>
                                    <p:cTn id="59" presetID="22" presetClass="entr" presetSubtype="8" fill="hold" grpId="0" nodeType="afterEffect">
                                      <p:stCondLst>
                                        <p:cond delay="0"/>
                                      </p:stCondLst>
                                      <p:childTnLst>
                                        <p:set>
                                          <p:cBhvr>
                                            <p:cTn id="60" dur="1" fill="hold">
                                              <p:stCondLst>
                                                <p:cond delay="0"/>
                                              </p:stCondLst>
                                            </p:cTn>
                                            <p:tgtEl>
                                              <p:spTgt spid="42">
                                                <p:txEl>
                                                  <p:pRg st="0" end="0"/>
                                                </p:txEl>
                                              </p:spTgt>
                                            </p:tgtEl>
                                            <p:attrNameLst>
                                              <p:attrName>style.visibility</p:attrName>
                                            </p:attrNameLst>
                                          </p:cBhvr>
                                          <p:to>
                                            <p:strVal val="visible"/>
                                          </p:to>
                                        </p:set>
                                        <p:animEffect transition="in" filter="wipe(left)">
                                          <p:cBhvr>
                                            <p:cTn id="61" dur="500"/>
                                            <p:tgtEl>
                                              <p:spTgt spid="42">
                                                <p:txEl>
                                                  <p:pRg st="0" end="0"/>
                                                </p:txEl>
                                              </p:spTgt>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4">
                                                <p:txEl>
                                                  <p:pRg st="0" end="0"/>
                                                </p:txEl>
                                              </p:spTgt>
                                            </p:tgtEl>
                                            <p:attrNameLst>
                                              <p:attrName>style.visibility</p:attrName>
                                            </p:attrNameLst>
                                          </p:cBhvr>
                                          <p:to>
                                            <p:strVal val="visible"/>
                                          </p:to>
                                        </p:set>
                                        <p:animEffect transition="in" filter="wipe(left)">
                                          <p:cBhvr>
                                            <p:cTn id="64" dur="500"/>
                                            <p:tgtEl>
                                              <p:spTgt spid="44">
                                                <p:txEl>
                                                  <p:pRg st="0" end="0"/>
                                                </p:txEl>
                                              </p:spTgt>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6">
                                                <p:txEl>
                                                  <p:pRg st="0" end="0"/>
                                                </p:txEl>
                                              </p:spTgt>
                                            </p:tgtEl>
                                            <p:attrNameLst>
                                              <p:attrName>style.visibility</p:attrName>
                                            </p:attrNameLst>
                                          </p:cBhvr>
                                          <p:to>
                                            <p:strVal val="visible"/>
                                          </p:to>
                                        </p:set>
                                        <p:animEffect transition="in" filter="wipe(left)">
                                          <p:cBhvr>
                                            <p:cTn id="67" dur="500"/>
                                            <p:tgtEl>
                                              <p:spTgt spid="46">
                                                <p:txEl>
                                                  <p:pRg st="0" end="0"/>
                                                </p:txEl>
                                              </p:spTgt>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5">
                                                <p:txEl>
                                                  <p:pRg st="0" end="0"/>
                                                </p:txEl>
                                              </p:spTgt>
                                            </p:tgtEl>
                                            <p:attrNameLst>
                                              <p:attrName>style.visibility</p:attrName>
                                            </p:attrNameLst>
                                          </p:cBhvr>
                                          <p:to>
                                            <p:strVal val="visible"/>
                                          </p:to>
                                        </p:set>
                                        <p:animEffect transition="in" filter="wipe(left)">
                                          <p:cBhvr>
                                            <p:cTn id="70" dur="500"/>
                                            <p:tgtEl>
                                              <p:spTgt spid="55">
                                                <p:txEl>
                                                  <p:pRg st="0" end="0"/>
                                                </p:txEl>
                                              </p:spTgt>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0">
                                                <p:txEl>
                                                  <p:pRg st="0" end="0"/>
                                                </p:txEl>
                                              </p:spTgt>
                                            </p:tgtEl>
                                            <p:attrNameLst>
                                              <p:attrName>style.visibility</p:attrName>
                                            </p:attrNameLst>
                                          </p:cBhvr>
                                          <p:to>
                                            <p:strVal val="visible"/>
                                          </p:to>
                                        </p:set>
                                        <p:animEffect transition="in" filter="wipe(left)">
                                          <p:cBhvr>
                                            <p:cTn id="73" dur="500"/>
                                            <p:tgtEl>
                                              <p:spTgt spid="50">
                                                <p:txEl>
                                                  <p:pRg st="0" end="0"/>
                                                </p:txEl>
                                              </p:spTgt>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Effect transition="in" filter="wipe(left)">
                                          <p:cBhvr>
                                            <p:cTn id="76" dur="500"/>
                                            <p:tgtEl>
                                              <p:spTgt spid="56">
                                                <p:txEl>
                                                  <p:pRg st="0" end="0"/>
                                                </p:txEl>
                                              </p:spTgt>
                                            </p:tgtEl>
                                          </p:cBhvr>
                                        </p:animEffect>
                                      </p:childTnLst>
                                    </p:cTn>
                                  </p:par>
                                </p:childTnLst>
                              </p:cTn>
                            </p:par>
                            <p:par>
                              <p:cTn id="77" fill="hold">
                                <p:stCondLst>
                                  <p:cond delay="4400"/>
                                </p:stCondLst>
                                <p:childTnLst>
                                  <p:par>
                                    <p:cTn id="78" presetID="22" presetClass="entr" presetSubtype="8" fill="hold" grpId="0" nodeType="afterEffect" nodePh="1">
                                      <p:stCondLst>
                                        <p:cond delay="0"/>
                                      </p:stCondLst>
                                      <p:endCondLst>
                                        <p:cond evt="begin" delay="0">
                                          <p:tn val="78"/>
                                        </p:cond>
                                      </p:endCondLst>
                                      <p:childTnLst>
                                        <p:set>
                                          <p:cBhvr>
                                            <p:cTn id="79" dur="1" fill="hold">
                                              <p:stCondLst>
                                                <p:cond delay="0"/>
                                              </p:stCondLst>
                                            </p:cTn>
                                            <p:tgtEl>
                                              <p:spTgt spid="41">
                                                <p:txEl>
                                                  <p:pRg st="0" end="0"/>
                                                </p:txEl>
                                              </p:spTgt>
                                            </p:tgtEl>
                                            <p:attrNameLst>
                                              <p:attrName>style.visibility</p:attrName>
                                            </p:attrNameLst>
                                          </p:cBhvr>
                                          <p:to>
                                            <p:strVal val="visible"/>
                                          </p:to>
                                        </p:set>
                                        <p:animEffect transition="in" filter="wipe(left)">
                                          <p:cBhvr>
                                            <p:cTn id="80" dur="500"/>
                                            <p:tgtEl>
                                              <p:spTgt spid="41">
                                                <p:txEl>
                                                  <p:pRg st="0" end="0"/>
                                                </p:txEl>
                                              </p:spTgt>
                                            </p:tgtEl>
                                          </p:cBhvr>
                                        </p:animEffect>
                                      </p:childTnLst>
                                    </p:cTn>
                                  </p:par>
                                  <p:par>
                                    <p:cTn id="81" presetID="22" presetClass="entr" presetSubtype="8" fill="hold" grpId="0" nodeType="withEffect" nodePh="1">
                                      <p:stCondLst>
                                        <p:cond delay="0"/>
                                      </p:stCondLst>
                                      <p:endCondLst>
                                        <p:cond evt="begin" delay="0">
                                          <p:tn val="81"/>
                                        </p:cond>
                                      </p:endCondLst>
                                      <p:childTnLst>
                                        <p:set>
                                          <p:cBhvr>
                                            <p:cTn id="82" dur="1" fill="hold">
                                              <p:stCondLst>
                                                <p:cond delay="0"/>
                                              </p:stCondLst>
                                            </p:cTn>
                                            <p:tgtEl>
                                              <p:spTgt spid="43">
                                                <p:txEl>
                                                  <p:pRg st="0" end="0"/>
                                                </p:txEl>
                                              </p:spTgt>
                                            </p:tgtEl>
                                            <p:attrNameLst>
                                              <p:attrName>style.visibility</p:attrName>
                                            </p:attrNameLst>
                                          </p:cBhvr>
                                          <p:to>
                                            <p:strVal val="visible"/>
                                          </p:to>
                                        </p:set>
                                        <p:animEffect transition="in" filter="wipe(left)">
                                          <p:cBhvr>
                                            <p:cTn id="83" dur="500"/>
                                            <p:tgtEl>
                                              <p:spTgt spid="43">
                                                <p:txEl>
                                                  <p:pRg st="0" end="0"/>
                                                </p:txEl>
                                              </p:spTgt>
                                            </p:tgtEl>
                                          </p:cBhvr>
                                        </p:animEffect>
                                      </p:childTnLst>
                                    </p:cTn>
                                  </p:par>
                                  <p:par>
                                    <p:cTn id="84" presetID="22" presetClass="entr" presetSubtype="8" fill="hold" grpId="0" nodeType="withEffect" nodePh="1">
                                      <p:stCondLst>
                                        <p:cond delay="0"/>
                                      </p:stCondLst>
                                      <p:endCondLst>
                                        <p:cond evt="begin" delay="0">
                                          <p:tn val="84"/>
                                        </p:cond>
                                      </p:endCondLst>
                                      <p:childTnLst>
                                        <p:set>
                                          <p:cBhvr>
                                            <p:cTn id="85" dur="1" fill="hold">
                                              <p:stCondLst>
                                                <p:cond delay="0"/>
                                              </p:stCondLst>
                                            </p:cTn>
                                            <p:tgtEl>
                                              <p:spTgt spid="45">
                                                <p:txEl>
                                                  <p:pRg st="0" end="0"/>
                                                </p:txEl>
                                              </p:spTgt>
                                            </p:tgtEl>
                                            <p:attrNameLst>
                                              <p:attrName>style.visibility</p:attrName>
                                            </p:attrNameLst>
                                          </p:cBhvr>
                                          <p:to>
                                            <p:strVal val="visible"/>
                                          </p:to>
                                        </p:set>
                                        <p:animEffect transition="in" filter="wipe(left)">
                                          <p:cBhvr>
                                            <p:cTn id="86" dur="500"/>
                                            <p:tgtEl>
                                              <p:spTgt spid="45">
                                                <p:txEl>
                                                  <p:pRg st="0" end="0"/>
                                                </p:txEl>
                                              </p:spTgt>
                                            </p:tgtEl>
                                          </p:cBhvr>
                                        </p:animEffect>
                                      </p:childTnLst>
                                    </p:cTn>
                                  </p:par>
                                  <p:par>
                                    <p:cTn id="87" presetID="22" presetClass="entr" presetSubtype="8" fill="hold" grpId="0" nodeType="withEffect" nodePh="1">
                                      <p:stCondLst>
                                        <p:cond delay="0"/>
                                      </p:stCondLst>
                                      <p:endCondLst>
                                        <p:cond evt="begin" delay="0">
                                          <p:tn val="87"/>
                                        </p:cond>
                                      </p:endCondLst>
                                      <p:childTnLst>
                                        <p:set>
                                          <p:cBhvr>
                                            <p:cTn id="88" dur="1" fill="hold">
                                              <p:stCondLst>
                                                <p:cond delay="0"/>
                                              </p:stCondLst>
                                            </p:cTn>
                                            <p:tgtEl>
                                              <p:spTgt spid="47">
                                                <p:txEl>
                                                  <p:pRg st="0" end="0"/>
                                                </p:txEl>
                                              </p:spTgt>
                                            </p:tgtEl>
                                            <p:attrNameLst>
                                              <p:attrName>style.visibility</p:attrName>
                                            </p:attrNameLst>
                                          </p:cBhvr>
                                          <p:to>
                                            <p:strVal val="visible"/>
                                          </p:to>
                                        </p:set>
                                        <p:animEffect transition="in" filter="wipe(left)">
                                          <p:cBhvr>
                                            <p:cTn id="89" dur="500"/>
                                            <p:tgtEl>
                                              <p:spTgt spid="47">
                                                <p:txEl>
                                                  <p:pRg st="0" end="0"/>
                                                </p:txEl>
                                              </p:spTgt>
                                            </p:tgtEl>
                                          </p:cBhvr>
                                        </p:animEffect>
                                      </p:childTnLst>
                                    </p:cTn>
                                  </p:par>
                                  <p:par>
                                    <p:cTn id="90" presetID="22" presetClass="entr" presetSubtype="8" fill="hold" grpId="0" nodeType="withEffect" nodePh="1">
                                      <p:stCondLst>
                                        <p:cond delay="0"/>
                                      </p:stCondLst>
                                      <p:endCondLst>
                                        <p:cond evt="begin" delay="0">
                                          <p:tn val="90"/>
                                        </p:cond>
                                      </p:endCondLst>
                                      <p:childTnLst>
                                        <p:set>
                                          <p:cBhvr>
                                            <p:cTn id="91" dur="1" fill="hold">
                                              <p:stCondLst>
                                                <p:cond delay="0"/>
                                              </p:stCondLst>
                                            </p:cTn>
                                            <p:tgtEl>
                                              <p:spTgt spid="49">
                                                <p:txEl>
                                                  <p:pRg st="0" end="0"/>
                                                </p:txEl>
                                              </p:spTgt>
                                            </p:tgtEl>
                                            <p:attrNameLst>
                                              <p:attrName>style.visibility</p:attrName>
                                            </p:attrNameLst>
                                          </p:cBhvr>
                                          <p:to>
                                            <p:strVal val="visible"/>
                                          </p:to>
                                        </p:set>
                                        <p:animEffect transition="in" filter="wipe(left)">
                                          <p:cBhvr>
                                            <p:cTn id="92" dur="500"/>
                                            <p:tgtEl>
                                              <p:spTgt spid="49">
                                                <p:txEl>
                                                  <p:pRg st="0" end="0"/>
                                                </p:txEl>
                                              </p:spTgt>
                                            </p:tgtEl>
                                          </p:cBhvr>
                                        </p:animEffect>
                                      </p:childTnLst>
                                    </p:cTn>
                                  </p:par>
                                  <p:par>
                                    <p:cTn id="93" presetID="22" presetClass="entr" presetSubtype="8" fill="hold" grpId="0" nodeType="withEffect" nodePh="1">
                                      <p:stCondLst>
                                        <p:cond delay="0"/>
                                      </p:stCondLst>
                                      <p:endCondLst>
                                        <p:cond evt="begin" delay="0">
                                          <p:tn val="93"/>
                                        </p:cond>
                                      </p:endCondLst>
                                      <p:childTnLst>
                                        <p:set>
                                          <p:cBhvr>
                                            <p:cTn id="94" dur="1" fill="hold">
                                              <p:stCondLst>
                                                <p:cond delay="0"/>
                                              </p:stCondLst>
                                            </p:cTn>
                                            <p:tgtEl>
                                              <p:spTgt spid="51">
                                                <p:txEl>
                                                  <p:pRg st="0" end="0"/>
                                                </p:txEl>
                                              </p:spTgt>
                                            </p:tgtEl>
                                            <p:attrNameLst>
                                              <p:attrName>style.visibility</p:attrName>
                                            </p:attrNameLst>
                                          </p:cBhvr>
                                          <p:to>
                                            <p:strVal val="visible"/>
                                          </p:to>
                                        </p:set>
                                        <p:animEffect transition="in" filter="wipe(left)">
                                          <p:cBhvr>
                                            <p:cTn id="95"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 grpId="0" animBg="1"/>
          <p:bldP spid="17" grpId="0" animBg="1"/>
          <p:bldP spid="18" grpId="0" animBg="1"/>
          <p:bldP spid="19" grpId="0" animBg="1"/>
          <p:bldP spid="20" grpId="0" animBg="1"/>
          <p:bldP spid="21" grpId="0" animBg="1"/>
          <p:bldP spid="22" grpId="0" animBg="1"/>
          <p:bldP spid="41" grpId="0" build="p">
            <p:tmplLst>
              <p:tmpl lvl="1">
                <p:tnLst>
                  <p:par>
                    <p:cTn presetID="22" presetClass="entr" presetSubtype="8" fill="hold" nodeType="afterEffect" nodePh="1">
                      <p:stCondLst>
                        <p:cond delay="0"/>
                      </p:stCondLst>
                      <p:endCondLst>
                        <p:cond evt="begin" delay="0">
                          <p:tn val="78"/>
                        </p:cond>
                      </p:end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build="p">
            <p:tmplLst>
              <p:tmpl lvl="1">
                <p:tnLst>
                  <p:par>
                    <p:cTn presetID="22" presetClass="entr" presetSubtype="8" fill="hold" nodeType="afterEffect" nodePh="1">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build="p">
            <p:tmplLst>
              <p:tmpl lvl="1">
                <p:tnLst>
                  <p:par>
                    <p:cTn presetID="22" presetClass="entr" presetSubtype="8" fill="hold" nodeType="withEffect" nodePh="1">
                      <p:stCondLst>
                        <p:cond delay="0"/>
                      </p:stCondLst>
                      <p:endCondLst>
                        <p:cond evt="begin" delay="0">
                          <p:tn val="81"/>
                        </p:cond>
                      </p:end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nodePh="1">
                      <p:stCondLst>
                        <p:cond delay="0"/>
                      </p:stCondLst>
                      <p:endCondLst>
                        <p:cond evt="begin" delay="0">
                          <p:tn val="84"/>
                        </p:cond>
                      </p:end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build="p">
            <p:tmplLst>
              <p:tmpl lvl="1">
                <p:tnLst>
                  <p:par>
                    <p:cTn presetID="22" presetClass="entr" presetSubtype="8"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22" presetClass="entr" presetSubtype="8" fill="hold" nodeType="withEffect" nodePh="1">
                      <p:stCondLst>
                        <p:cond delay="0"/>
                      </p:stCondLst>
                      <p:endCondLst>
                        <p:cond evt="begin" delay="0">
                          <p:tn val="87"/>
                        </p:cond>
                      </p:end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9" grpId="0" build="p">
            <p:tmplLst>
              <p:tmpl lvl="1">
                <p:tnLst>
                  <p:par>
                    <p:cTn presetID="22" presetClass="entr" presetSubtype="8" fill="hold" nodeType="withEffect" nodePh="1">
                      <p:stCondLst>
                        <p:cond delay="0"/>
                      </p:stCondLst>
                      <p:endCondLst>
                        <p:cond evt="begin" delay="0">
                          <p:tn val="90"/>
                        </p:cond>
                      </p:end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withEffect" nodePh="1">
                      <p:stCondLst>
                        <p:cond delay="0"/>
                      </p:stCondLst>
                      <p:endCondLst>
                        <p:cond evt="begin" delay="0">
                          <p:tn val="93"/>
                        </p:cond>
                      </p:end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5" grpId="0" build="p">
            <p:tmplLst>
              <p:tmpl lvl="1">
                <p:tnLst>
                  <p:par>
                    <p:cTn presetID="22" presetClass="entr" presetSubtype="8"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1000"/>
                                            <p:tgtEl>
                                              <p:spTgt spid="59"/>
                                            </p:tgtEl>
                                          </p:cBhvr>
                                        </p:animEffect>
                                      </p:childTnLst>
                                    </p:cTn>
                                  </p:par>
                                  <p:par>
                                    <p:cTn id="8" presetID="22" presetClass="entr" presetSubtype="8"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wipe(left)">
                                          <p:cBhvr>
                                            <p:cTn id="10" dur="1000"/>
                                            <p:tgtEl>
                                              <p:spTgt spid="61"/>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750" fill="hold"/>
                                            <p:tgtEl>
                                              <p:spTgt spid="7"/>
                                            </p:tgtEl>
                                            <p:attrNameLst>
                                              <p:attrName>ppt_x</p:attrName>
                                            </p:attrNameLst>
                                          </p:cBhvr>
                                          <p:tavLst>
                                            <p:tav tm="0">
                                              <p:val>
                                                <p:strVal val="0-#ppt_w/2"/>
                                              </p:val>
                                            </p:tav>
                                            <p:tav tm="100000">
                                              <p:val>
                                                <p:strVal val="#ppt_x"/>
                                              </p:val>
                                            </p:tav>
                                          </p:tavLst>
                                        </p:anim>
                                        <p:anim calcmode="lin" valueType="num">
                                          <p:cBhvr additive="base">
                                            <p:cTn id="15" dur="750" fill="hold"/>
                                            <p:tgtEl>
                                              <p:spTgt spid="7"/>
                                            </p:tgtEl>
                                            <p:attrNameLst>
                                              <p:attrName>ppt_y</p:attrName>
                                            </p:attrNameLst>
                                          </p:cBhvr>
                                          <p:tavLst>
                                            <p:tav tm="0">
                                              <p:val>
                                                <p:strVal val="#ppt_y"/>
                                              </p:val>
                                            </p:tav>
                                            <p:tav tm="100000">
                                              <p:val>
                                                <p:strVal val="#ppt_y"/>
                                              </p:val>
                                            </p:tav>
                                          </p:tavLst>
                                        </p:anim>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400"/>
                                            <p:tgtEl>
                                              <p:spTgt spid="21"/>
                                            </p:tgtEl>
                                          </p:cBhvr>
                                        </p:animEffect>
                                        <p:anim calcmode="lin" valueType="num">
                                          <p:cBhvr>
                                            <p:cTn id="24" dur="400" fill="hold"/>
                                            <p:tgtEl>
                                              <p:spTgt spid="21"/>
                                            </p:tgtEl>
                                            <p:attrNameLst>
                                              <p:attrName>ppt_x</p:attrName>
                                            </p:attrNameLst>
                                          </p:cBhvr>
                                          <p:tavLst>
                                            <p:tav tm="0">
                                              <p:val>
                                                <p:strVal val="#ppt_x"/>
                                              </p:val>
                                            </p:tav>
                                            <p:tav tm="100000">
                                              <p:val>
                                                <p:strVal val="#ppt_x"/>
                                              </p:val>
                                            </p:tav>
                                          </p:tavLst>
                                        </p:anim>
                                        <p:anim calcmode="lin" valueType="num">
                                          <p:cBhvr>
                                            <p:cTn id="25" dur="4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400"/>
                                            <p:tgtEl>
                                              <p:spTgt spid="19"/>
                                            </p:tgtEl>
                                          </p:cBhvr>
                                        </p:animEffect>
                                        <p:anim calcmode="lin" valueType="num">
                                          <p:cBhvr>
                                            <p:cTn id="29" dur="400" fill="hold"/>
                                            <p:tgtEl>
                                              <p:spTgt spid="19"/>
                                            </p:tgtEl>
                                            <p:attrNameLst>
                                              <p:attrName>ppt_x</p:attrName>
                                            </p:attrNameLst>
                                          </p:cBhvr>
                                          <p:tavLst>
                                            <p:tav tm="0">
                                              <p:val>
                                                <p:strVal val="#ppt_x"/>
                                              </p:val>
                                            </p:tav>
                                            <p:tav tm="100000">
                                              <p:val>
                                                <p:strVal val="#ppt_x"/>
                                              </p:val>
                                            </p:tav>
                                          </p:tavLst>
                                        </p:anim>
                                        <p:anim calcmode="lin" valueType="num">
                                          <p:cBhvr>
                                            <p:cTn id="30" dur="4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400"/>
                                            <p:tgtEl>
                                              <p:spTgt spid="17"/>
                                            </p:tgtEl>
                                          </p:cBhvr>
                                        </p:animEffect>
                                        <p:anim calcmode="lin" valueType="num">
                                          <p:cBhvr>
                                            <p:cTn id="34" dur="400" fill="hold"/>
                                            <p:tgtEl>
                                              <p:spTgt spid="17"/>
                                            </p:tgtEl>
                                            <p:attrNameLst>
                                              <p:attrName>ppt_x</p:attrName>
                                            </p:attrNameLst>
                                          </p:cBhvr>
                                          <p:tavLst>
                                            <p:tav tm="0">
                                              <p:val>
                                                <p:strVal val="#ppt_x"/>
                                              </p:val>
                                            </p:tav>
                                            <p:tav tm="100000">
                                              <p:val>
                                                <p:strVal val="#ppt_x"/>
                                              </p:val>
                                            </p:tav>
                                          </p:tavLst>
                                        </p:anim>
                                        <p:anim calcmode="lin" valueType="num">
                                          <p:cBhvr>
                                            <p:cTn id="35" dur="4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400"/>
                                            <p:tgtEl>
                                              <p:spTgt spid="22"/>
                                            </p:tgtEl>
                                          </p:cBhvr>
                                        </p:animEffect>
                                        <p:anim calcmode="lin" valueType="num">
                                          <p:cBhvr>
                                            <p:cTn id="39" dur="400" fill="hold"/>
                                            <p:tgtEl>
                                              <p:spTgt spid="22"/>
                                            </p:tgtEl>
                                            <p:attrNameLst>
                                              <p:attrName>ppt_x</p:attrName>
                                            </p:attrNameLst>
                                          </p:cBhvr>
                                          <p:tavLst>
                                            <p:tav tm="0">
                                              <p:val>
                                                <p:strVal val="#ppt_x"/>
                                              </p:val>
                                            </p:tav>
                                            <p:tav tm="100000">
                                              <p:val>
                                                <p:strVal val="#ppt_x"/>
                                              </p:val>
                                            </p:tav>
                                          </p:tavLst>
                                        </p:anim>
                                        <p:anim calcmode="lin" valueType="num">
                                          <p:cBhvr>
                                            <p:cTn id="40" dur="400" fill="hold"/>
                                            <p:tgtEl>
                                              <p:spTgt spid="2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6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400"/>
                                            <p:tgtEl>
                                              <p:spTgt spid="20"/>
                                            </p:tgtEl>
                                          </p:cBhvr>
                                        </p:animEffect>
                                        <p:anim calcmode="lin" valueType="num">
                                          <p:cBhvr>
                                            <p:cTn id="44" dur="400" fill="hold"/>
                                            <p:tgtEl>
                                              <p:spTgt spid="20"/>
                                            </p:tgtEl>
                                            <p:attrNameLst>
                                              <p:attrName>ppt_x</p:attrName>
                                            </p:attrNameLst>
                                          </p:cBhvr>
                                          <p:tavLst>
                                            <p:tav tm="0">
                                              <p:val>
                                                <p:strVal val="#ppt_x"/>
                                              </p:val>
                                            </p:tav>
                                            <p:tav tm="100000">
                                              <p:val>
                                                <p:strVal val="#ppt_x"/>
                                              </p:val>
                                            </p:tav>
                                          </p:tavLst>
                                        </p:anim>
                                        <p:anim calcmode="lin" valueType="num">
                                          <p:cBhvr>
                                            <p:cTn id="45" dur="4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400"/>
                                            <p:tgtEl>
                                              <p:spTgt spid="18"/>
                                            </p:tgtEl>
                                          </p:cBhvr>
                                        </p:animEffect>
                                        <p:anim calcmode="lin" valueType="num">
                                          <p:cBhvr>
                                            <p:cTn id="49" dur="400" fill="hold"/>
                                            <p:tgtEl>
                                              <p:spTgt spid="18"/>
                                            </p:tgtEl>
                                            <p:attrNameLst>
                                              <p:attrName>ppt_x</p:attrName>
                                            </p:attrNameLst>
                                          </p:cBhvr>
                                          <p:tavLst>
                                            <p:tav tm="0">
                                              <p:val>
                                                <p:strVal val="#ppt_x"/>
                                              </p:val>
                                            </p:tav>
                                            <p:tav tm="100000">
                                              <p:val>
                                                <p:strVal val="#ppt_x"/>
                                              </p:val>
                                            </p:tav>
                                          </p:tavLst>
                                        </p:anim>
                                        <p:anim calcmode="lin" valueType="num">
                                          <p:cBhvr>
                                            <p:cTn id="50" dur="4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3400"/>
                                </p:stCondLst>
                                <p:childTnLst>
                                  <p:par>
                                    <p:cTn id="52" presetID="2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500"/>
                                            <p:tgtEl>
                                              <p:spTgt spid="5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left)">
                                          <p:cBhvr>
                                            <p:cTn id="57" dur="500"/>
                                            <p:tgtEl>
                                              <p:spTgt spid="58"/>
                                            </p:tgtEl>
                                          </p:cBhvr>
                                        </p:animEffect>
                                      </p:childTnLst>
                                    </p:cTn>
                                  </p:par>
                                </p:childTnLst>
                              </p:cTn>
                            </p:par>
                            <p:par>
                              <p:cTn id="58" fill="hold">
                                <p:stCondLst>
                                  <p:cond delay="3900"/>
                                </p:stCondLst>
                                <p:childTnLst>
                                  <p:par>
                                    <p:cTn id="59" presetID="22" presetClass="entr" presetSubtype="8" fill="hold" grpId="0" nodeType="afterEffect">
                                      <p:stCondLst>
                                        <p:cond delay="0"/>
                                      </p:stCondLst>
                                      <p:childTnLst>
                                        <p:set>
                                          <p:cBhvr>
                                            <p:cTn id="60" dur="1" fill="hold">
                                              <p:stCondLst>
                                                <p:cond delay="0"/>
                                              </p:stCondLst>
                                            </p:cTn>
                                            <p:tgtEl>
                                              <p:spTgt spid="42">
                                                <p:txEl>
                                                  <p:pRg st="0" end="0"/>
                                                </p:txEl>
                                              </p:spTgt>
                                            </p:tgtEl>
                                            <p:attrNameLst>
                                              <p:attrName>style.visibility</p:attrName>
                                            </p:attrNameLst>
                                          </p:cBhvr>
                                          <p:to>
                                            <p:strVal val="visible"/>
                                          </p:to>
                                        </p:set>
                                        <p:animEffect transition="in" filter="wipe(left)">
                                          <p:cBhvr>
                                            <p:cTn id="61" dur="500"/>
                                            <p:tgtEl>
                                              <p:spTgt spid="42">
                                                <p:txEl>
                                                  <p:pRg st="0" end="0"/>
                                                </p:txEl>
                                              </p:spTgt>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4">
                                                <p:txEl>
                                                  <p:pRg st="0" end="0"/>
                                                </p:txEl>
                                              </p:spTgt>
                                            </p:tgtEl>
                                            <p:attrNameLst>
                                              <p:attrName>style.visibility</p:attrName>
                                            </p:attrNameLst>
                                          </p:cBhvr>
                                          <p:to>
                                            <p:strVal val="visible"/>
                                          </p:to>
                                        </p:set>
                                        <p:animEffect transition="in" filter="wipe(left)">
                                          <p:cBhvr>
                                            <p:cTn id="64" dur="500"/>
                                            <p:tgtEl>
                                              <p:spTgt spid="44">
                                                <p:txEl>
                                                  <p:pRg st="0" end="0"/>
                                                </p:txEl>
                                              </p:spTgt>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6">
                                                <p:txEl>
                                                  <p:pRg st="0" end="0"/>
                                                </p:txEl>
                                              </p:spTgt>
                                            </p:tgtEl>
                                            <p:attrNameLst>
                                              <p:attrName>style.visibility</p:attrName>
                                            </p:attrNameLst>
                                          </p:cBhvr>
                                          <p:to>
                                            <p:strVal val="visible"/>
                                          </p:to>
                                        </p:set>
                                        <p:animEffect transition="in" filter="wipe(left)">
                                          <p:cBhvr>
                                            <p:cTn id="67" dur="500"/>
                                            <p:tgtEl>
                                              <p:spTgt spid="46">
                                                <p:txEl>
                                                  <p:pRg st="0" end="0"/>
                                                </p:txEl>
                                              </p:spTgt>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5">
                                                <p:txEl>
                                                  <p:pRg st="0" end="0"/>
                                                </p:txEl>
                                              </p:spTgt>
                                            </p:tgtEl>
                                            <p:attrNameLst>
                                              <p:attrName>style.visibility</p:attrName>
                                            </p:attrNameLst>
                                          </p:cBhvr>
                                          <p:to>
                                            <p:strVal val="visible"/>
                                          </p:to>
                                        </p:set>
                                        <p:animEffect transition="in" filter="wipe(left)">
                                          <p:cBhvr>
                                            <p:cTn id="70" dur="500"/>
                                            <p:tgtEl>
                                              <p:spTgt spid="55">
                                                <p:txEl>
                                                  <p:pRg st="0" end="0"/>
                                                </p:txEl>
                                              </p:spTgt>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0">
                                                <p:txEl>
                                                  <p:pRg st="0" end="0"/>
                                                </p:txEl>
                                              </p:spTgt>
                                            </p:tgtEl>
                                            <p:attrNameLst>
                                              <p:attrName>style.visibility</p:attrName>
                                            </p:attrNameLst>
                                          </p:cBhvr>
                                          <p:to>
                                            <p:strVal val="visible"/>
                                          </p:to>
                                        </p:set>
                                        <p:animEffect transition="in" filter="wipe(left)">
                                          <p:cBhvr>
                                            <p:cTn id="73" dur="500"/>
                                            <p:tgtEl>
                                              <p:spTgt spid="50">
                                                <p:txEl>
                                                  <p:pRg st="0" end="0"/>
                                                </p:txEl>
                                              </p:spTgt>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Effect transition="in" filter="wipe(left)">
                                          <p:cBhvr>
                                            <p:cTn id="76" dur="500"/>
                                            <p:tgtEl>
                                              <p:spTgt spid="56">
                                                <p:txEl>
                                                  <p:pRg st="0" end="0"/>
                                                </p:txEl>
                                              </p:spTgt>
                                            </p:tgtEl>
                                          </p:cBhvr>
                                        </p:animEffect>
                                      </p:childTnLst>
                                    </p:cTn>
                                  </p:par>
                                </p:childTnLst>
                              </p:cTn>
                            </p:par>
                            <p:par>
                              <p:cTn id="77" fill="hold">
                                <p:stCondLst>
                                  <p:cond delay="4400"/>
                                </p:stCondLst>
                                <p:childTnLst>
                                  <p:par>
                                    <p:cTn id="78" presetID="22" presetClass="entr" presetSubtype="8" fill="hold" grpId="0" nodeType="afterEffect" nodePh="1">
                                      <p:stCondLst>
                                        <p:cond delay="0"/>
                                      </p:stCondLst>
                                      <p:endCondLst>
                                        <p:cond evt="begin" delay="0">
                                          <p:tn val="78"/>
                                        </p:cond>
                                      </p:endCondLst>
                                      <p:childTnLst>
                                        <p:set>
                                          <p:cBhvr>
                                            <p:cTn id="79" dur="1" fill="hold">
                                              <p:stCondLst>
                                                <p:cond delay="0"/>
                                              </p:stCondLst>
                                            </p:cTn>
                                            <p:tgtEl>
                                              <p:spTgt spid="41">
                                                <p:txEl>
                                                  <p:pRg st="0" end="0"/>
                                                </p:txEl>
                                              </p:spTgt>
                                            </p:tgtEl>
                                            <p:attrNameLst>
                                              <p:attrName>style.visibility</p:attrName>
                                            </p:attrNameLst>
                                          </p:cBhvr>
                                          <p:to>
                                            <p:strVal val="visible"/>
                                          </p:to>
                                        </p:set>
                                        <p:animEffect transition="in" filter="wipe(left)">
                                          <p:cBhvr>
                                            <p:cTn id="80" dur="500"/>
                                            <p:tgtEl>
                                              <p:spTgt spid="41">
                                                <p:txEl>
                                                  <p:pRg st="0" end="0"/>
                                                </p:txEl>
                                              </p:spTgt>
                                            </p:tgtEl>
                                          </p:cBhvr>
                                        </p:animEffect>
                                      </p:childTnLst>
                                    </p:cTn>
                                  </p:par>
                                  <p:par>
                                    <p:cTn id="81" presetID="22" presetClass="entr" presetSubtype="8" fill="hold" grpId="0" nodeType="withEffect" nodePh="1">
                                      <p:stCondLst>
                                        <p:cond delay="0"/>
                                      </p:stCondLst>
                                      <p:endCondLst>
                                        <p:cond evt="begin" delay="0">
                                          <p:tn val="81"/>
                                        </p:cond>
                                      </p:endCondLst>
                                      <p:childTnLst>
                                        <p:set>
                                          <p:cBhvr>
                                            <p:cTn id="82" dur="1" fill="hold">
                                              <p:stCondLst>
                                                <p:cond delay="0"/>
                                              </p:stCondLst>
                                            </p:cTn>
                                            <p:tgtEl>
                                              <p:spTgt spid="43">
                                                <p:txEl>
                                                  <p:pRg st="0" end="0"/>
                                                </p:txEl>
                                              </p:spTgt>
                                            </p:tgtEl>
                                            <p:attrNameLst>
                                              <p:attrName>style.visibility</p:attrName>
                                            </p:attrNameLst>
                                          </p:cBhvr>
                                          <p:to>
                                            <p:strVal val="visible"/>
                                          </p:to>
                                        </p:set>
                                        <p:animEffect transition="in" filter="wipe(left)">
                                          <p:cBhvr>
                                            <p:cTn id="83" dur="500"/>
                                            <p:tgtEl>
                                              <p:spTgt spid="43">
                                                <p:txEl>
                                                  <p:pRg st="0" end="0"/>
                                                </p:txEl>
                                              </p:spTgt>
                                            </p:tgtEl>
                                          </p:cBhvr>
                                        </p:animEffect>
                                      </p:childTnLst>
                                    </p:cTn>
                                  </p:par>
                                  <p:par>
                                    <p:cTn id="84" presetID="22" presetClass="entr" presetSubtype="8" fill="hold" grpId="0" nodeType="withEffect" nodePh="1">
                                      <p:stCondLst>
                                        <p:cond delay="0"/>
                                      </p:stCondLst>
                                      <p:endCondLst>
                                        <p:cond evt="begin" delay="0">
                                          <p:tn val="84"/>
                                        </p:cond>
                                      </p:endCondLst>
                                      <p:childTnLst>
                                        <p:set>
                                          <p:cBhvr>
                                            <p:cTn id="85" dur="1" fill="hold">
                                              <p:stCondLst>
                                                <p:cond delay="0"/>
                                              </p:stCondLst>
                                            </p:cTn>
                                            <p:tgtEl>
                                              <p:spTgt spid="45">
                                                <p:txEl>
                                                  <p:pRg st="0" end="0"/>
                                                </p:txEl>
                                              </p:spTgt>
                                            </p:tgtEl>
                                            <p:attrNameLst>
                                              <p:attrName>style.visibility</p:attrName>
                                            </p:attrNameLst>
                                          </p:cBhvr>
                                          <p:to>
                                            <p:strVal val="visible"/>
                                          </p:to>
                                        </p:set>
                                        <p:animEffect transition="in" filter="wipe(left)">
                                          <p:cBhvr>
                                            <p:cTn id="86" dur="500"/>
                                            <p:tgtEl>
                                              <p:spTgt spid="45">
                                                <p:txEl>
                                                  <p:pRg st="0" end="0"/>
                                                </p:txEl>
                                              </p:spTgt>
                                            </p:tgtEl>
                                          </p:cBhvr>
                                        </p:animEffect>
                                      </p:childTnLst>
                                    </p:cTn>
                                  </p:par>
                                  <p:par>
                                    <p:cTn id="87" presetID="22" presetClass="entr" presetSubtype="8" fill="hold" grpId="0" nodeType="withEffect" nodePh="1">
                                      <p:stCondLst>
                                        <p:cond delay="0"/>
                                      </p:stCondLst>
                                      <p:endCondLst>
                                        <p:cond evt="begin" delay="0">
                                          <p:tn val="87"/>
                                        </p:cond>
                                      </p:endCondLst>
                                      <p:childTnLst>
                                        <p:set>
                                          <p:cBhvr>
                                            <p:cTn id="88" dur="1" fill="hold">
                                              <p:stCondLst>
                                                <p:cond delay="0"/>
                                              </p:stCondLst>
                                            </p:cTn>
                                            <p:tgtEl>
                                              <p:spTgt spid="47">
                                                <p:txEl>
                                                  <p:pRg st="0" end="0"/>
                                                </p:txEl>
                                              </p:spTgt>
                                            </p:tgtEl>
                                            <p:attrNameLst>
                                              <p:attrName>style.visibility</p:attrName>
                                            </p:attrNameLst>
                                          </p:cBhvr>
                                          <p:to>
                                            <p:strVal val="visible"/>
                                          </p:to>
                                        </p:set>
                                        <p:animEffect transition="in" filter="wipe(left)">
                                          <p:cBhvr>
                                            <p:cTn id="89" dur="500"/>
                                            <p:tgtEl>
                                              <p:spTgt spid="47">
                                                <p:txEl>
                                                  <p:pRg st="0" end="0"/>
                                                </p:txEl>
                                              </p:spTgt>
                                            </p:tgtEl>
                                          </p:cBhvr>
                                        </p:animEffect>
                                      </p:childTnLst>
                                    </p:cTn>
                                  </p:par>
                                  <p:par>
                                    <p:cTn id="90" presetID="22" presetClass="entr" presetSubtype="8" fill="hold" grpId="0" nodeType="withEffect" nodePh="1">
                                      <p:stCondLst>
                                        <p:cond delay="0"/>
                                      </p:stCondLst>
                                      <p:endCondLst>
                                        <p:cond evt="begin" delay="0">
                                          <p:tn val="90"/>
                                        </p:cond>
                                      </p:endCondLst>
                                      <p:childTnLst>
                                        <p:set>
                                          <p:cBhvr>
                                            <p:cTn id="91" dur="1" fill="hold">
                                              <p:stCondLst>
                                                <p:cond delay="0"/>
                                              </p:stCondLst>
                                            </p:cTn>
                                            <p:tgtEl>
                                              <p:spTgt spid="49">
                                                <p:txEl>
                                                  <p:pRg st="0" end="0"/>
                                                </p:txEl>
                                              </p:spTgt>
                                            </p:tgtEl>
                                            <p:attrNameLst>
                                              <p:attrName>style.visibility</p:attrName>
                                            </p:attrNameLst>
                                          </p:cBhvr>
                                          <p:to>
                                            <p:strVal val="visible"/>
                                          </p:to>
                                        </p:set>
                                        <p:animEffect transition="in" filter="wipe(left)">
                                          <p:cBhvr>
                                            <p:cTn id="92" dur="500"/>
                                            <p:tgtEl>
                                              <p:spTgt spid="49">
                                                <p:txEl>
                                                  <p:pRg st="0" end="0"/>
                                                </p:txEl>
                                              </p:spTgt>
                                            </p:tgtEl>
                                          </p:cBhvr>
                                        </p:animEffect>
                                      </p:childTnLst>
                                    </p:cTn>
                                  </p:par>
                                  <p:par>
                                    <p:cTn id="93" presetID="22" presetClass="entr" presetSubtype="8" fill="hold" grpId="0" nodeType="withEffect" nodePh="1">
                                      <p:stCondLst>
                                        <p:cond delay="0"/>
                                      </p:stCondLst>
                                      <p:endCondLst>
                                        <p:cond evt="begin" delay="0">
                                          <p:tn val="93"/>
                                        </p:cond>
                                      </p:endCondLst>
                                      <p:childTnLst>
                                        <p:set>
                                          <p:cBhvr>
                                            <p:cTn id="94" dur="1" fill="hold">
                                              <p:stCondLst>
                                                <p:cond delay="0"/>
                                              </p:stCondLst>
                                            </p:cTn>
                                            <p:tgtEl>
                                              <p:spTgt spid="51">
                                                <p:txEl>
                                                  <p:pRg st="0" end="0"/>
                                                </p:txEl>
                                              </p:spTgt>
                                            </p:tgtEl>
                                            <p:attrNameLst>
                                              <p:attrName>style.visibility</p:attrName>
                                            </p:attrNameLst>
                                          </p:cBhvr>
                                          <p:to>
                                            <p:strVal val="visible"/>
                                          </p:to>
                                        </p:set>
                                        <p:animEffect transition="in" filter="wipe(left)">
                                          <p:cBhvr>
                                            <p:cTn id="95"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 grpId="0" animBg="1"/>
          <p:bldP spid="17" grpId="0" animBg="1"/>
          <p:bldP spid="18" grpId="0" animBg="1"/>
          <p:bldP spid="19" grpId="0" animBg="1"/>
          <p:bldP spid="20" grpId="0" animBg="1"/>
          <p:bldP spid="21" grpId="0" animBg="1"/>
          <p:bldP spid="22" grpId="0" animBg="1"/>
          <p:bldP spid="41" grpId="0" build="p">
            <p:tmplLst>
              <p:tmpl lvl="1">
                <p:tnLst>
                  <p:par>
                    <p:cTn presetID="22" presetClass="entr" presetSubtype="8" fill="hold" nodeType="afterEffect" nodePh="1">
                      <p:stCondLst>
                        <p:cond delay="0"/>
                      </p:stCondLst>
                      <p:endCondLst>
                        <p:cond evt="begin" delay="0">
                          <p:tn val="78"/>
                        </p:cond>
                      </p:end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2" grpId="0" build="p">
            <p:tmplLst>
              <p:tmpl lvl="1">
                <p:tnLst>
                  <p:par>
                    <p:cTn presetID="22" presetClass="entr" presetSubtype="8" fill="hold" nodeType="afterEffect" nodePh="1">
                      <p:stCondLst>
                        <p:cond delay="0"/>
                      </p:stCondLst>
                      <p:childTnLst>
                        <p:set>
                          <p:cBhvr>
                            <p:cTn dur="1" fill="hold">
                              <p:stCondLst>
                                <p:cond delay="0"/>
                              </p:stCondLst>
                            </p:cTn>
                            <p:tgtEl>
                              <p:spTgt spid="42"/>
                            </p:tgtEl>
                            <p:attrNameLst>
                              <p:attrName>style.visibility</p:attrName>
                            </p:attrNameLst>
                          </p:cBhvr>
                          <p:to>
                            <p:strVal val="visible"/>
                          </p:to>
                        </p:set>
                        <p:animEffect transition="in" filter="wipe(left)">
                          <p:cBhvr>
                            <p:cTn dur="500"/>
                            <p:tgtEl>
                              <p:spTgt spid="42"/>
                            </p:tgtEl>
                          </p:cBhvr>
                        </p:animEffect>
                      </p:childTnLst>
                    </p:cTn>
                  </p:par>
                </p:tnLst>
              </p:tmpl>
            </p:tmplLst>
          </p:bldP>
          <p:bldP spid="43" grpId="0" build="p">
            <p:tmplLst>
              <p:tmpl lvl="1">
                <p:tnLst>
                  <p:par>
                    <p:cTn presetID="22" presetClass="entr" presetSubtype="8" fill="hold" nodeType="withEffect" nodePh="1">
                      <p:stCondLst>
                        <p:cond delay="0"/>
                      </p:stCondLst>
                      <p:endCondLst>
                        <p:cond evt="begin" delay="0">
                          <p:tn val="81"/>
                        </p:cond>
                      </p:endCondLst>
                      <p:childTnLst>
                        <p:set>
                          <p:cBhvr>
                            <p:cTn dur="1" fill="hold">
                              <p:stCondLst>
                                <p:cond delay="0"/>
                              </p:stCondLst>
                            </p:cTn>
                            <p:tgtEl>
                              <p:spTgt spid="43"/>
                            </p:tgtEl>
                            <p:attrNameLst>
                              <p:attrName>style.visibility</p:attrName>
                            </p:attrNameLst>
                          </p:cBhvr>
                          <p:to>
                            <p:strVal val="visible"/>
                          </p:to>
                        </p:set>
                        <p:animEffect transition="in" filter="wipe(left)">
                          <p:cBhvr>
                            <p:cTn dur="500"/>
                            <p:tgtEl>
                              <p:spTgt spid="43"/>
                            </p:tgtEl>
                          </p:cBhvr>
                        </p:animEffect>
                      </p:childTnLst>
                    </p:cTn>
                  </p:par>
                </p:tnLst>
              </p:tmpl>
            </p:tmplLst>
          </p:bldP>
          <p:bldP spid="44" grpId="0" build="p">
            <p:tmplLst>
              <p:tmpl lvl="1">
                <p:tnLst>
                  <p:par>
                    <p:cTn presetID="22" presetClass="entr" presetSubtype="8"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left)">
                          <p:cBhvr>
                            <p:cTn dur="500"/>
                            <p:tgtEl>
                              <p:spTgt spid="44"/>
                            </p:tgtEl>
                          </p:cBhvr>
                        </p:animEffect>
                      </p:childTnLst>
                    </p:cTn>
                  </p:par>
                </p:tnLst>
              </p:tmpl>
            </p:tmplLst>
          </p:bldP>
          <p:bldP spid="45" grpId="0" build="p">
            <p:tmplLst>
              <p:tmpl lvl="1">
                <p:tnLst>
                  <p:par>
                    <p:cTn presetID="22" presetClass="entr" presetSubtype="8" fill="hold" nodeType="withEffect" nodePh="1">
                      <p:stCondLst>
                        <p:cond delay="0"/>
                      </p:stCondLst>
                      <p:endCondLst>
                        <p:cond evt="begin" delay="0">
                          <p:tn val="84"/>
                        </p:cond>
                      </p:endCondLst>
                      <p:childTnLst>
                        <p:set>
                          <p:cBhvr>
                            <p:cTn dur="1" fill="hold">
                              <p:stCondLst>
                                <p:cond delay="0"/>
                              </p:stCondLst>
                            </p:cTn>
                            <p:tgtEl>
                              <p:spTgt spid="45"/>
                            </p:tgtEl>
                            <p:attrNameLst>
                              <p:attrName>style.visibility</p:attrName>
                            </p:attrNameLst>
                          </p:cBhvr>
                          <p:to>
                            <p:strVal val="visible"/>
                          </p:to>
                        </p:set>
                        <p:animEffect transition="in" filter="wipe(left)">
                          <p:cBhvr>
                            <p:cTn dur="500"/>
                            <p:tgtEl>
                              <p:spTgt spid="45"/>
                            </p:tgtEl>
                          </p:cBhvr>
                        </p:animEffect>
                      </p:childTnLst>
                    </p:cTn>
                  </p:par>
                </p:tnLst>
              </p:tmpl>
            </p:tmplLst>
          </p:bldP>
          <p:bldP spid="46" grpId="0" build="p">
            <p:tmplLst>
              <p:tmpl lvl="1">
                <p:tnLst>
                  <p:par>
                    <p:cTn presetID="22" presetClass="entr" presetSubtype="8" fill="hold" nodeType="with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wipe(left)">
                          <p:cBhvr>
                            <p:cTn dur="500"/>
                            <p:tgtEl>
                              <p:spTgt spid="46"/>
                            </p:tgtEl>
                          </p:cBhvr>
                        </p:animEffect>
                      </p:childTnLst>
                    </p:cTn>
                  </p:par>
                </p:tnLst>
              </p:tmpl>
            </p:tmplLst>
          </p:bldP>
          <p:bldP spid="47" grpId="0" build="p">
            <p:tmplLst>
              <p:tmpl lvl="1">
                <p:tnLst>
                  <p:par>
                    <p:cTn presetID="22" presetClass="entr" presetSubtype="8" fill="hold" nodeType="withEffect" nodePh="1">
                      <p:stCondLst>
                        <p:cond delay="0"/>
                      </p:stCondLst>
                      <p:endCondLst>
                        <p:cond evt="begin" delay="0">
                          <p:tn val="87"/>
                        </p:cond>
                      </p:endCondLst>
                      <p:childTnLst>
                        <p:set>
                          <p:cBhvr>
                            <p:cTn dur="1" fill="hold">
                              <p:stCondLst>
                                <p:cond delay="0"/>
                              </p:stCondLst>
                            </p:cTn>
                            <p:tgtEl>
                              <p:spTgt spid="47"/>
                            </p:tgtEl>
                            <p:attrNameLst>
                              <p:attrName>style.visibility</p:attrName>
                            </p:attrNameLst>
                          </p:cBhvr>
                          <p:to>
                            <p:strVal val="visible"/>
                          </p:to>
                        </p:set>
                        <p:animEffect transition="in" filter="wipe(left)">
                          <p:cBhvr>
                            <p:cTn dur="500"/>
                            <p:tgtEl>
                              <p:spTgt spid="47"/>
                            </p:tgtEl>
                          </p:cBhvr>
                        </p:animEffect>
                      </p:childTnLst>
                    </p:cTn>
                  </p:par>
                </p:tnLst>
              </p:tmpl>
            </p:tmplLst>
          </p:bldP>
          <p:bldP spid="49" grpId="0" build="p">
            <p:tmplLst>
              <p:tmpl lvl="1">
                <p:tnLst>
                  <p:par>
                    <p:cTn presetID="22" presetClass="entr" presetSubtype="8" fill="hold" nodeType="withEffect" nodePh="1">
                      <p:stCondLst>
                        <p:cond delay="0"/>
                      </p:stCondLst>
                      <p:endCondLst>
                        <p:cond evt="begin" delay="0">
                          <p:tn val="90"/>
                        </p:cond>
                      </p:endCondLst>
                      <p:childTnLst>
                        <p:set>
                          <p:cBhvr>
                            <p:cTn dur="1" fill="hold">
                              <p:stCondLst>
                                <p:cond delay="0"/>
                              </p:stCondLst>
                            </p:cTn>
                            <p:tgtEl>
                              <p:spTgt spid="49"/>
                            </p:tgtEl>
                            <p:attrNameLst>
                              <p:attrName>style.visibility</p:attrName>
                            </p:attrNameLst>
                          </p:cBhvr>
                          <p:to>
                            <p:strVal val="visible"/>
                          </p:to>
                        </p:set>
                        <p:animEffect transition="in" filter="wipe(left)">
                          <p:cBhvr>
                            <p:cTn dur="500"/>
                            <p:tgtEl>
                              <p:spTgt spid="49"/>
                            </p:tgtEl>
                          </p:cBhvr>
                        </p:animEffect>
                      </p:childTnLst>
                    </p:cTn>
                  </p:par>
                </p:tnLst>
              </p:tmpl>
            </p:tmplLst>
          </p:bldP>
          <p:bldP spid="50" grpId="0" build="p">
            <p:tmplLst>
              <p:tmpl lvl="1">
                <p:tnLst>
                  <p:par>
                    <p:cTn presetID="22" presetClass="entr" presetSubtype="8" fill="hold" nodeType="withEffect">
                      <p:stCondLst>
                        <p:cond delay="0"/>
                      </p:stCondLst>
                      <p:childTnLst>
                        <p:set>
                          <p:cBhvr>
                            <p:cTn dur="1" fill="hold">
                              <p:stCondLst>
                                <p:cond delay="0"/>
                              </p:stCondLst>
                            </p:cTn>
                            <p:tgtEl>
                              <p:spTgt spid="50"/>
                            </p:tgtEl>
                            <p:attrNameLst>
                              <p:attrName>style.visibility</p:attrName>
                            </p:attrNameLst>
                          </p:cBhvr>
                          <p:to>
                            <p:strVal val="visible"/>
                          </p:to>
                        </p:set>
                        <p:animEffect transition="in" filter="wipe(left)">
                          <p:cBhvr>
                            <p:cTn dur="500"/>
                            <p:tgtEl>
                              <p:spTgt spid="50"/>
                            </p:tgtEl>
                          </p:cBhvr>
                        </p:animEffect>
                      </p:childTnLst>
                    </p:cTn>
                  </p:par>
                </p:tnLst>
              </p:tmpl>
            </p:tmplLst>
          </p:bldP>
          <p:bldP spid="51" grpId="0" build="p">
            <p:tmplLst>
              <p:tmpl lvl="1">
                <p:tnLst>
                  <p:par>
                    <p:cTn presetID="22" presetClass="entr" presetSubtype="8" fill="hold" nodeType="withEffect" nodePh="1">
                      <p:stCondLst>
                        <p:cond delay="0"/>
                      </p:stCondLst>
                      <p:endCondLst>
                        <p:cond evt="begin" delay="0">
                          <p:tn val="93"/>
                        </p:cond>
                      </p:end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5" grpId="0" build="p">
            <p:tmplLst>
              <p:tmpl lvl="1">
                <p:tnLst>
                  <p:par>
                    <p:cTn presetID="22" presetClass="entr" presetSubtype="8" fill="hold" nodeType="with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left)">
                          <p:cBhvr>
                            <p:cTn dur="500"/>
                            <p:tgtEl>
                              <p:spTgt spid="55"/>
                            </p:tgtEl>
                          </p:cBhvr>
                        </p:animEffect>
                      </p:childTnLst>
                    </p:cTn>
                  </p:par>
                </p:tnLst>
              </p:tmpl>
            </p:tmplLst>
          </p:bldP>
          <p:bldP spid="56" grpId="0" build="p">
            <p:tmplLst>
              <p:tmpl lvl="1">
                <p:tnLst>
                  <p:par>
                    <p:cTn presetID="22" presetClass="entr" presetSubtype="8" fill="hold" nodeType="withEffect">
                      <p:stCondLst>
                        <p:cond delay="0"/>
                      </p:stCondLst>
                      <p:childTnLst>
                        <p:set>
                          <p:cBhvr>
                            <p:cTn dur="1" fill="hold">
                              <p:stCondLst>
                                <p:cond delay="0"/>
                              </p:stCondLst>
                            </p:cTn>
                            <p:tgtEl>
                              <p:spTgt spid="56"/>
                            </p:tgtEl>
                            <p:attrNameLst>
                              <p:attrName>style.visibility</p:attrName>
                            </p:attrNameLst>
                          </p:cBhvr>
                          <p:to>
                            <p:strVal val="visible"/>
                          </p:to>
                        </p:set>
                        <p:animEffect transition="in" filter="wipe(left)">
                          <p:cBhvr>
                            <p:cTn dur="500"/>
                            <p:tgtEl>
                              <p:spTgt spid="56"/>
                            </p:tgtEl>
                          </p:cBhvr>
                        </p:animEffect>
                      </p:childTnLst>
                    </p:cTn>
                  </p:par>
                </p:tnLst>
              </p:tmpl>
            </p:tmplLst>
          </p:bldP>
          <p:bldP spid="57" grpId="0" animBg="1"/>
          <p:bldP spid="58" grpId="0" animBg="1"/>
        </p:bldLst>
      </p:timing>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章">
    <p:spTree>
      <p:nvGrpSpPr>
        <p:cNvPr id="1" name=""/>
        <p:cNvGrpSpPr/>
        <p:nvPr/>
      </p:nvGrpSpPr>
      <p:grpSpPr>
        <a:xfrm>
          <a:off x="0" y="0"/>
          <a:ext cx="0" cy="0"/>
          <a:chOff x="0" y="0"/>
          <a:chExt cx="0" cy="0"/>
        </a:xfrm>
      </p:grpSpPr>
      <p:sp>
        <p:nvSpPr>
          <p:cNvPr id="7" name="任意多边形 57">
            <a:extLst>
              <a:ext uri="{FF2B5EF4-FFF2-40B4-BE49-F238E27FC236}">
                <a16:creationId xmlns:a16="http://schemas.microsoft.com/office/drawing/2014/main" id="{9E066CC6-AB00-460E-1105-C99ACFF3B8A5}"/>
              </a:ext>
            </a:extLst>
          </p:cNvPr>
          <p:cNvSpPr>
            <a:spLocks noChangeAspect="1"/>
          </p:cNvSpPr>
          <p:nvPr userDrawn="1"/>
        </p:nvSpPr>
        <p:spPr>
          <a:xfrm>
            <a:off x="3817630" y="1968757"/>
            <a:ext cx="7962647" cy="2920486"/>
          </a:xfrm>
          <a:prstGeom prst="rect">
            <a:avLst/>
          </a:prstGeom>
          <a:solidFill>
            <a:srgbClr val="2A2B2D"/>
          </a:solidFill>
          <a:ln w="63500">
            <a:noFill/>
          </a:ln>
          <a:effectLst>
            <a:outerShdw blurRad="508000" dist="127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hangingPunct="0"/>
            <a:endParaRPr lang="zh-CN" altLang="en-US"/>
          </a:p>
        </p:txBody>
      </p:sp>
      <p:sp>
        <p:nvSpPr>
          <p:cNvPr id="8" name="KSO_Shape">
            <a:extLst>
              <a:ext uri="{FF2B5EF4-FFF2-40B4-BE49-F238E27FC236}">
                <a16:creationId xmlns:a16="http://schemas.microsoft.com/office/drawing/2014/main" id="{F77B8DC8-C122-CCBF-5B5A-EEBC1847B5B4}"/>
              </a:ext>
            </a:extLst>
          </p:cNvPr>
          <p:cNvSpPr/>
          <p:nvPr userDrawn="1"/>
        </p:nvSpPr>
        <p:spPr>
          <a:xfrm>
            <a:off x="479227" y="1968757"/>
            <a:ext cx="3019656" cy="2920488"/>
          </a:xfrm>
          <a:prstGeom prst="rect">
            <a:avLst/>
          </a:prstGeom>
          <a:solidFill>
            <a:srgbClr val="FFC000"/>
          </a:solidFill>
          <a:ln w="63500">
            <a:noFill/>
          </a:ln>
          <a:effectLst>
            <a:outerShdw blurRad="508000" dist="127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9" name="矩形: 圆角 8">
            <a:extLst>
              <a:ext uri="{FF2B5EF4-FFF2-40B4-BE49-F238E27FC236}">
                <a16:creationId xmlns:a16="http://schemas.microsoft.com/office/drawing/2014/main" id="{57CA6B43-F8CF-1683-A0E5-BC2CCAC985D2}"/>
              </a:ext>
            </a:extLst>
          </p:cNvPr>
          <p:cNvSpPr/>
          <p:nvPr userDrawn="1"/>
        </p:nvSpPr>
        <p:spPr>
          <a:xfrm>
            <a:off x="4527191" y="2630869"/>
            <a:ext cx="66816" cy="1505894"/>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086F907A-D46B-FC9C-1B99-543E5B6DC4BE}"/>
              </a:ext>
            </a:extLst>
          </p:cNvPr>
          <p:cNvSpPr>
            <a:spLocks noGrp="1"/>
          </p:cNvSpPr>
          <p:nvPr>
            <p:ph type="body" sz="quarter" idx="10" hasCustomPrompt="1"/>
          </p:nvPr>
        </p:nvSpPr>
        <p:spPr>
          <a:xfrm>
            <a:off x="904792" y="2991401"/>
            <a:ext cx="2168525" cy="784830"/>
          </a:xfrm>
          <a:prstGeom prst="rect">
            <a:avLst/>
          </a:prstGeom>
        </p:spPr>
        <p:txBody>
          <a:bodyPr anchor="ctr" anchorCtr="1">
            <a:spAutoFit/>
          </a:bodyPr>
          <a:lstStyle>
            <a:lvl1pPr marL="0" indent="0">
              <a:buNone/>
              <a:defRPr sz="5000" b="1">
                <a:solidFill>
                  <a:schemeClr val="tx1"/>
                </a:solidFill>
                <a:latin typeface="微软雅黑" panose="020B0503020204020204" pitchFamily="34" charset="-122"/>
                <a:ea typeface="微软雅黑" panose="020B0503020204020204" pitchFamily="34" charset="-122"/>
              </a:defRPr>
            </a:lvl1pPr>
            <a:lvl2pPr marL="457200" indent="0">
              <a:buNone/>
              <a:defRPr b="1">
                <a:latin typeface="微软雅黑" panose="020B0503020204020204" pitchFamily="34" charset="-122"/>
                <a:ea typeface="微软雅黑" panose="020B0503020204020204" pitchFamily="34" charset="-122"/>
              </a:defRPr>
            </a:lvl2pPr>
            <a:lvl3pPr marL="914400" indent="0">
              <a:buNone/>
              <a:defRPr b="1">
                <a:latin typeface="微软雅黑" panose="020B0503020204020204" pitchFamily="34" charset="-122"/>
                <a:ea typeface="微软雅黑" panose="020B0503020204020204" pitchFamily="34" charset="-122"/>
              </a:defRPr>
            </a:lvl3pPr>
            <a:lvl4pPr marL="1371600" indent="0">
              <a:buNone/>
              <a:defRPr b="1">
                <a:latin typeface="微软雅黑" panose="020B0503020204020204" pitchFamily="34" charset="-122"/>
                <a:ea typeface="微软雅黑" panose="020B0503020204020204" pitchFamily="34" charset="-122"/>
              </a:defRPr>
            </a:lvl4pPr>
            <a:lvl5pPr marL="1828800" indent="0">
              <a:buNone/>
              <a:defRPr b="1">
                <a:latin typeface="微软雅黑" panose="020B0503020204020204" pitchFamily="34" charset="-122"/>
                <a:ea typeface="微软雅黑" panose="020B0503020204020204" pitchFamily="34" charset="-122"/>
              </a:defRPr>
            </a:lvl5pPr>
          </a:lstStyle>
          <a:p>
            <a:pPr lvl="0"/>
            <a:r>
              <a:rPr lang="zh-CN" altLang="en-US" dirty="0"/>
              <a:t>序号</a:t>
            </a:r>
          </a:p>
        </p:txBody>
      </p:sp>
      <p:sp>
        <p:nvSpPr>
          <p:cNvPr id="13" name="文本占位符 11">
            <a:extLst>
              <a:ext uri="{FF2B5EF4-FFF2-40B4-BE49-F238E27FC236}">
                <a16:creationId xmlns:a16="http://schemas.microsoft.com/office/drawing/2014/main" id="{D25F20B9-3ABC-9719-514F-08A4F53C637B}"/>
              </a:ext>
            </a:extLst>
          </p:cNvPr>
          <p:cNvSpPr>
            <a:spLocks noGrp="1"/>
          </p:cNvSpPr>
          <p:nvPr>
            <p:ph type="body" sz="quarter" idx="11"/>
          </p:nvPr>
        </p:nvSpPr>
        <p:spPr>
          <a:xfrm>
            <a:off x="5011737" y="2991401"/>
            <a:ext cx="6356989" cy="784830"/>
          </a:xfrm>
          <a:prstGeom prst="rect">
            <a:avLst/>
          </a:prstGeom>
        </p:spPr>
        <p:txBody>
          <a:bodyPr wrap="square" anchor="ctr" anchorCtr="0">
            <a:spAutoFit/>
          </a:bodyPr>
          <a:lstStyle>
            <a:lvl1pPr marL="0" indent="0">
              <a:buNone/>
              <a:defRPr sz="5000" b="1">
                <a:solidFill>
                  <a:srgbClr val="FFC000"/>
                </a:solidFill>
                <a:latin typeface="微软雅黑" panose="020B0503020204020204" pitchFamily="34" charset="-122"/>
                <a:ea typeface="微软雅黑" panose="020B0503020204020204" pitchFamily="34" charset="-122"/>
              </a:defRPr>
            </a:lvl1pPr>
            <a:lvl2pPr marL="457200" indent="0">
              <a:buNone/>
              <a:defRPr b="1">
                <a:latin typeface="微软雅黑" panose="020B0503020204020204" pitchFamily="34" charset="-122"/>
                <a:ea typeface="微软雅黑" panose="020B0503020204020204" pitchFamily="34" charset="-122"/>
              </a:defRPr>
            </a:lvl2pPr>
            <a:lvl3pPr marL="914400" indent="0">
              <a:buNone/>
              <a:defRPr b="1">
                <a:latin typeface="微软雅黑" panose="020B0503020204020204" pitchFamily="34" charset="-122"/>
                <a:ea typeface="微软雅黑" panose="020B0503020204020204" pitchFamily="34" charset="-122"/>
              </a:defRPr>
            </a:lvl3pPr>
            <a:lvl4pPr marL="1371600" indent="0">
              <a:buNone/>
              <a:defRPr b="1">
                <a:latin typeface="微软雅黑" panose="020B0503020204020204" pitchFamily="34" charset="-122"/>
                <a:ea typeface="微软雅黑" panose="020B0503020204020204" pitchFamily="34" charset="-122"/>
              </a:defRPr>
            </a:lvl4pPr>
            <a:lvl5pPr marL="1828800" indent="0">
              <a:buNone/>
              <a:defRPr b="1">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5539262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0000">
                                          <p:cBhvr additive="base">
                                            <p:cTn id="7" dur="75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3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30000">
                                          <p:cBhvr additive="base">
                                            <p:cTn id="11" dur="1000" fill="hold"/>
                                            <p:tgtEl>
                                              <p:spTgt spid="7"/>
                                            </p:tgtEl>
                                            <p:attrNameLst>
                                              <p:attrName>ppt_x</p:attrName>
                                            </p:attrNameLst>
                                          </p:cBhvr>
                                          <p:tavLst>
                                            <p:tav tm="0">
                                              <p:val>
                                                <p:strVal val="1+#ppt_w/2"/>
                                              </p:val>
                                            </p:tav>
                                            <p:tav tm="100000">
                                              <p:val>
                                                <p:strVal val="#ppt_x"/>
                                              </p:val>
                                            </p:tav>
                                          </p:tavLst>
                                        </p:anim>
                                        <p:anim calcmode="lin" valueType="num" p14:bounceEnd="30000">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wipe(left)">
                                          <p:cBhvr>
                                            <p:cTn id="20" dur="500"/>
                                            <p:tgtEl>
                                              <p:spTgt spid="12">
                                                <p:txEl>
                                                  <p:pRg st="0" end="0"/>
                                                </p:txEl>
                                              </p:spTgt>
                                            </p:tgtEl>
                                          </p:cBhvr>
                                        </p:animEffect>
                                      </p:childTnLst>
                                    </p:cTn>
                                  </p:par>
                                  <p:par>
                                    <p:cTn id="21" presetID="22" presetClass="entr" presetSubtype="8" fill="hold" grpId="0" nodeType="withEffect" nodePh="1">
                                      <p:stCondLst>
                                        <p:cond delay="0"/>
                                      </p:stCondLst>
                                      <p:endCondLst>
                                        <p:cond evt="begin" delay="0">
                                          <p:tn val="21"/>
                                        </p:cond>
                                      </p:end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left)">
                                          <p:cBhvr>
                                            <p:cTn id="2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build="p">
            <p:tmplLst>
              <p:tmpl lvl="1">
                <p:tnLst>
                  <p:par>
                    <p:cTn presetID="22" presetClass="entr" presetSubtype="8" fill="hold" nodeType="withEffect" nodePh="1">
                      <p:stCondLst>
                        <p:cond delay="0"/>
                      </p:stCondLst>
                      <p:endCondLst>
                        <p:cond evt="begin" delay="0">
                          <p:tn val="21"/>
                        </p:cond>
                      </p:end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wipe(left)">
                                          <p:cBhvr>
                                            <p:cTn id="20" dur="500"/>
                                            <p:tgtEl>
                                              <p:spTgt spid="12">
                                                <p:txEl>
                                                  <p:pRg st="0" end="0"/>
                                                </p:txEl>
                                              </p:spTgt>
                                            </p:tgtEl>
                                          </p:cBhvr>
                                        </p:animEffect>
                                      </p:childTnLst>
                                    </p:cTn>
                                  </p:par>
                                  <p:par>
                                    <p:cTn id="21" presetID="22" presetClass="entr" presetSubtype="8" fill="hold" grpId="0" nodeType="withEffect" nodePh="1">
                                      <p:stCondLst>
                                        <p:cond delay="0"/>
                                      </p:stCondLst>
                                      <p:endCondLst>
                                        <p:cond evt="begin" delay="0">
                                          <p:tn val="21"/>
                                        </p:cond>
                                      </p:end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ipe(left)">
                                          <p:cBhvr>
                                            <p:cTn id="2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build="p">
            <p:tmplLst>
              <p:tmpl lvl="1">
                <p:tnLst>
                  <p:par>
                    <p:cTn presetID="22" presetClass="entr" presetSubtype="8" fill="hold" nodeType="after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wipe(left)">
                          <p:cBhvr>
                            <p:cTn dur="500"/>
                            <p:tgtEl>
                              <p:spTgt spid="12"/>
                            </p:tgtEl>
                          </p:cBhvr>
                        </p:animEffect>
                      </p:childTnLst>
                    </p:cTn>
                  </p:par>
                </p:tnLst>
              </p:tmpl>
            </p:tmplLst>
          </p:bldP>
          <p:bldP spid="13" grpId="0" build="p">
            <p:tmplLst>
              <p:tmpl lvl="1">
                <p:tnLst>
                  <p:par>
                    <p:cTn presetID="22" presetClass="entr" presetSubtype="8" fill="hold" nodeType="withEffect" nodePh="1">
                      <p:stCondLst>
                        <p:cond delay="0"/>
                      </p:stCondLst>
                      <p:endCondLst>
                        <p:cond evt="begin" delay="0">
                          <p:tn val="21"/>
                        </p:cond>
                      </p:endCondLst>
                      <p:childTnLst>
                        <p:set>
                          <p:cBhvr>
                            <p:cTn dur="1" fill="hold">
                              <p:stCondLst>
                                <p:cond delay="0"/>
                              </p:stCondLst>
                            </p:cTn>
                            <p:tgtEl>
                              <p:spTgt spid="13"/>
                            </p:tgtEl>
                            <p:attrNameLst>
                              <p:attrName>style.visibility</p:attrName>
                            </p:attrNameLst>
                          </p:cBhvr>
                          <p:to>
                            <p:strVal val="visible"/>
                          </p:to>
                        </p:set>
                        <p:animEffect transition="in" filter="wipe(left)">
                          <p:cBhvr>
                            <p:cTn dur="500"/>
                            <p:tgtEl>
                              <p:spTgt spid="13"/>
                            </p:tgtEl>
                          </p:cBhvr>
                        </p:animEffect>
                      </p:childTnLst>
                    </p:cTn>
                  </p:par>
                </p:tnLst>
              </p:tmpl>
            </p:tmplLst>
          </p:bldP>
        </p:bldLst>
      </p:timing>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id="{B250A96D-DC7D-30F2-56C4-BB4E8D917F99}"/>
              </a:ext>
            </a:extLst>
          </p:cNvPr>
          <p:cNvSpPr>
            <a:spLocks/>
          </p:cNvSpPr>
          <p:nvPr userDrawn="1"/>
        </p:nvSpPr>
        <p:spPr>
          <a:xfrm>
            <a:off x="2618831" y="2759708"/>
            <a:ext cx="9028911" cy="1338584"/>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0">
            <a:extLst>
              <a:ext uri="{FF2B5EF4-FFF2-40B4-BE49-F238E27FC236}">
                <a16:creationId xmlns:a16="http://schemas.microsoft.com/office/drawing/2014/main" id="{FE7B1046-829F-2988-1A1E-A0EA2060251A}"/>
              </a:ext>
            </a:extLst>
          </p:cNvPr>
          <p:cNvSpPr>
            <a:spLocks noGrp="1"/>
          </p:cNvSpPr>
          <p:nvPr>
            <p:ph type="body" sz="quarter" idx="11"/>
          </p:nvPr>
        </p:nvSpPr>
        <p:spPr>
          <a:xfrm>
            <a:off x="3700119" y="3071209"/>
            <a:ext cx="7782365" cy="715581"/>
          </a:xfrm>
          <a:prstGeom prst="rect">
            <a:avLst/>
          </a:prstGeom>
          <a:noFill/>
        </p:spPr>
        <p:txBody>
          <a:bodyPr wrap="square" anchor="ctr" anchorCtr="0">
            <a:spAutoFit/>
          </a:bodyPr>
          <a:lstStyle>
            <a:lvl1pPr marL="0" indent="0" algn="ctr">
              <a:buNone/>
              <a:defRPr sz="4500" b="1">
                <a:solidFill>
                  <a:schemeClr val="tx1"/>
                </a:solidFill>
                <a:latin typeface="微软雅黑" panose="020B0503020204020204" pitchFamily="34" charset="-122"/>
                <a:ea typeface="微软雅黑" panose="020B0503020204020204" pitchFamily="34" charset="-122"/>
              </a:defRPr>
            </a:lvl1pPr>
            <a:lvl2pPr marL="457200" indent="0">
              <a:buNone/>
              <a:defRPr>
                <a:solidFill>
                  <a:srgbClr val="FFC000"/>
                </a:solidFill>
              </a:defRPr>
            </a:lvl2pPr>
            <a:lvl3pPr marL="914400" indent="0">
              <a:buNone/>
              <a:defRPr>
                <a:solidFill>
                  <a:srgbClr val="FFC000"/>
                </a:solidFill>
              </a:defRPr>
            </a:lvl3pPr>
            <a:lvl4pPr marL="1371600" indent="0">
              <a:buNone/>
              <a:defRPr>
                <a:solidFill>
                  <a:srgbClr val="FFC000"/>
                </a:solidFill>
              </a:defRPr>
            </a:lvl4pPr>
            <a:lvl5pPr marL="1828800" indent="0">
              <a:buNone/>
              <a:defRPr>
                <a:solidFill>
                  <a:srgbClr val="FFC000"/>
                </a:solidFill>
              </a:defRPr>
            </a:lvl5pPr>
          </a:lstStyle>
          <a:p>
            <a:pPr lvl="0"/>
            <a:endParaRPr lang="zh-CN" altLang="en-US" dirty="0"/>
          </a:p>
        </p:txBody>
      </p:sp>
      <p:sp>
        <p:nvSpPr>
          <p:cNvPr id="23" name="矩形: 圆角 22">
            <a:extLst>
              <a:ext uri="{FF2B5EF4-FFF2-40B4-BE49-F238E27FC236}">
                <a16:creationId xmlns:a16="http://schemas.microsoft.com/office/drawing/2014/main" id="{B655F10C-0F80-C9A8-87D4-69AE1A4F55B0}"/>
              </a:ext>
            </a:extLst>
          </p:cNvPr>
          <p:cNvSpPr>
            <a:spLocks noChangeAspect="1"/>
          </p:cNvSpPr>
          <p:nvPr userDrawn="1"/>
        </p:nvSpPr>
        <p:spPr>
          <a:xfrm rot="8100000">
            <a:off x="1006658" y="2313000"/>
            <a:ext cx="2231061" cy="2232000"/>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占位符 10">
            <a:extLst>
              <a:ext uri="{FF2B5EF4-FFF2-40B4-BE49-F238E27FC236}">
                <a16:creationId xmlns:a16="http://schemas.microsoft.com/office/drawing/2014/main" id="{8FF7D079-FBBA-3EF7-0D4F-39AEAAC997C8}"/>
              </a:ext>
            </a:extLst>
          </p:cNvPr>
          <p:cNvSpPr>
            <a:spLocks noGrp="1"/>
          </p:cNvSpPr>
          <p:nvPr>
            <p:ph type="body" sz="quarter" idx="10" hasCustomPrompt="1"/>
          </p:nvPr>
        </p:nvSpPr>
        <p:spPr>
          <a:xfrm>
            <a:off x="354509" y="3071210"/>
            <a:ext cx="3535363" cy="715581"/>
          </a:xfrm>
          <a:prstGeom prst="rect">
            <a:avLst/>
          </a:prstGeom>
          <a:noFill/>
        </p:spPr>
        <p:txBody>
          <a:bodyPr wrap="square" anchor="ctr" anchorCtr="1">
            <a:spAutoFit/>
          </a:bodyPr>
          <a:lstStyle>
            <a:lvl1pPr marL="0" indent="0">
              <a:buNone/>
              <a:defRPr sz="4500" b="1">
                <a:solidFill>
                  <a:srgbClr val="FFC000"/>
                </a:solidFill>
                <a:latin typeface="微软雅黑" panose="020B0503020204020204" pitchFamily="34" charset="-122"/>
                <a:ea typeface="微软雅黑" panose="020B0503020204020204" pitchFamily="34" charset="-122"/>
              </a:defRPr>
            </a:lvl1pPr>
            <a:lvl2pPr marL="457200" indent="0">
              <a:buNone/>
              <a:defRPr>
                <a:solidFill>
                  <a:srgbClr val="FFC000"/>
                </a:solidFill>
              </a:defRPr>
            </a:lvl2pPr>
            <a:lvl3pPr marL="914400" indent="0">
              <a:buNone/>
              <a:defRPr>
                <a:solidFill>
                  <a:srgbClr val="FFC000"/>
                </a:solidFill>
              </a:defRPr>
            </a:lvl3pPr>
            <a:lvl4pPr marL="1371600" indent="0">
              <a:buNone/>
              <a:defRPr>
                <a:solidFill>
                  <a:srgbClr val="FFC000"/>
                </a:solidFill>
              </a:defRPr>
            </a:lvl4pPr>
            <a:lvl5pPr marL="1828800" indent="0">
              <a:buNone/>
              <a:defRPr>
                <a:solidFill>
                  <a:srgbClr val="FFC000"/>
                </a:solidFill>
              </a:defRPr>
            </a:lvl5pPr>
          </a:lstStyle>
          <a:p>
            <a:pPr lvl="0"/>
            <a:r>
              <a:rPr lang="zh-CN" altLang="en-US" dirty="0"/>
              <a:t>序号</a:t>
            </a:r>
          </a:p>
        </p:txBody>
      </p:sp>
      <p:sp>
        <p:nvSpPr>
          <p:cNvPr id="25" name="矩形: 圆角 24">
            <a:extLst>
              <a:ext uri="{FF2B5EF4-FFF2-40B4-BE49-F238E27FC236}">
                <a16:creationId xmlns:a16="http://schemas.microsoft.com/office/drawing/2014/main" id="{B421BFC2-5465-51F4-3D13-4FD0C3FAE8B0}"/>
              </a:ext>
            </a:extLst>
          </p:cNvPr>
          <p:cNvSpPr>
            <a:spLocks noChangeAspect="1"/>
          </p:cNvSpPr>
          <p:nvPr userDrawn="1"/>
        </p:nvSpPr>
        <p:spPr>
          <a:xfrm rot="8100000">
            <a:off x="898188" y="2205000"/>
            <a:ext cx="2448000" cy="2448000"/>
          </a:xfrm>
          <a:prstGeom prst="round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63678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800"/>
                                        <p:tgtEl>
                                          <p:spTgt spid="20"/>
                                        </p:tgtEl>
                                      </p:cBhvr>
                                    </p:animEffect>
                                  </p:childTnLst>
                                </p:cTn>
                              </p:par>
                            </p:childTnLst>
                          </p:cTn>
                        </p:par>
                        <p:par>
                          <p:cTn id="15" fill="hold">
                            <p:stCondLst>
                              <p:cond delay="1300"/>
                            </p:stCondLst>
                            <p:childTnLst>
                              <p:par>
                                <p:cTn id="16" presetID="22" presetClass="entr" presetSubtype="8" fill="hold" grpId="0" nodeType="afterEffect">
                                  <p:stCondLst>
                                    <p:cond delay="0"/>
                                  </p:stCondLst>
                                  <p:childTnLst>
                                    <p:set>
                                      <p:cBhvr>
                                        <p:cTn id="17" dur="1" fill="hold">
                                          <p:stCondLst>
                                            <p:cond delay="0"/>
                                          </p:stCondLst>
                                        </p:cTn>
                                        <p:tgtEl>
                                          <p:spTgt spid="24">
                                            <p:txEl>
                                              <p:pRg st="0" end="0"/>
                                            </p:txEl>
                                          </p:spTgt>
                                        </p:tgtEl>
                                        <p:attrNameLst>
                                          <p:attrName>style.visibility</p:attrName>
                                        </p:attrNameLst>
                                      </p:cBhvr>
                                      <p:to>
                                        <p:strVal val="visible"/>
                                      </p:to>
                                    </p:set>
                                    <p:animEffect transition="in" filter="wipe(left)">
                                      <p:cBhvr>
                                        <p:cTn id="18" dur="500"/>
                                        <p:tgtEl>
                                          <p:spTgt spid="24">
                                            <p:txEl>
                                              <p:pRg st="0" end="0"/>
                                            </p:txEl>
                                          </p:spTgt>
                                        </p:tgtEl>
                                      </p:cBhvr>
                                    </p:animEffect>
                                  </p:childTnLst>
                                </p:cTn>
                              </p:par>
                            </p:childTnLst>
                          </p:cTn>
                        </p:par>
                        <p:par>
                          <p:cTn id="19" fill="hold">
                            <p:stCondLst>
                              <p:cond delay="1800"/>
                            </p:stCondLst>
                            <p:childTnLst>
                              <p:par>
                                <p:cTn id="20" presetID="22" presetClass="entr" presetSubtype="8" fill="hold" grpId="0" nodeType="afterEffect" nodePh="1">
                                  <p:stCondLst>
                                    <p:cond delay="0"/>
                                  </p:stCondLst>
                                  <p:endCondLst>
                                    <p:cond evt="begin" delay="0">
                                      <p:tn val="20"/>
                                    </p:cond>
                                  </p:end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wipe(left)">
                                      <p:cBhvr>
                                        <p:cTn id="2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build="p">
        <p:tmplLst>
          <p:tmpl lvl="1">
            <p:tnLst>
              <p:par>
                <p:cTn presetID="22" presetClass="entr" presetSubtype="8" fill="hold" nodeType="afterEffect" nodePh="1">
                  <p:stCondLst>
                    <p:cond delay="0"/>
                  </p:stCondLst>
                  <p:endCondLst>
                    <p:cond evt="begin" delay="0">
                      <p:tn val="20"/>
                    </p:cond>
                  </p:endCondLst>
                  <p:childTnLst>
                    <p:set>
                      <p:cBhvr>
                        <p:cTn dur="1" fill="hold">
                          <p:stCondLst>
                            <p:cond delay="0"/>
                          </p:stCondLst>
                        </p:cTn>
                        <p:tgtEl>
                          <p:spTgt spid="14"/>
                        </p:tgtEl>
                        <p:attrNameLst>
                          <p:attrName>style.visibility</p:attrName>
                        </p:attrNameLst>
                      </p:cBhvr>
                      <p:to>
                        <p:strVal val="visible"/>
                      </p:to>
                    </p:set>
                    <p:animEffect transition="in" filter="wipe(left)">
                      <p:cBhvr>
                        <p:cTn dur="500"/>
                        <p:tgtEl>
                          <p:spTgt spid="14"/>
                        </p:tgtEl>
                      </p:cBhvr>
                    </p:animEffect>
                  </p:childTnLst>
                </p:cTn>
              </p:par>
            </p:tnLst>
          </p:tmpl>
        </p:tmplLst>
      </p:bldP>
      <p:bldP spid="23" grpId="0" animBg="1"/>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1">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1593346-5FE8-BBCC-32C8-2F0BBDEB1AAA}"/>
              </a:ext>
            </a:extLst>
          </p:cNvPr>
          <p:cNvSpPr/>
          <p:nvPr userDrawn="1"/>
        </p:nvSpPr>
        <p:spPr>
          <a:xfrm>
            <a:off x="174885" y="677196"/>
            <a:ext cx="11842230" cy="45719"/>
          </a:xfrm>
          <a:prstGeom prst="rect">
            <a:avLst/>
          </a:prstGeom>
          <a:gradFill flip="none" rotWithShape="1">
            <a:gsLst>
              <a:gs pos="0">
                <a:srgbClr val="DBBA1C"/>
              </a:gs>
              <a:gs pos="49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6A98AE07-36EB-B6C3-43AD-C2D9C8AE6796}"/>
              </a:ext>
            </a:extLst>
          </p:cNvPr>
          <p:cNvSpPr>
            <a:spLocks noGrp="1"/>
          </p:cNvSpPr>
          <p:nvPr>
            <p:ph type="body" sz="quarter" idx="10"/>
          </p:nvPr>
        </p:nvSpPr>
        <p:spPr>
          <a:xfrm>
            <a:off x="1079500" y="183215"/>
            <a:ext cx="10937615" cy="480131"/>
          </a:xfrm>
          <a:prstGeom prst="rect">
            <a:avLst/>
          </a:prstGeom>
        </p:spPr>
        <p:txBody>
          <a:bodyPr wrap="square" anchor="ctr" anchorCtr="0">
            <a:spAutoFit/>
          </a:bodyPr>
          <a:lstStyle>
            <a:lvl1pPr marL="0" indent="0">
              <a:buNone/>
              <a:defRPr sz="2800" b="1">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24" name="箭头: 五边形 23">
            <a:extLst>
              <a:ext uri="{FF2B5EF4-FFF2-40B4-BE49-F238E27FC236}">
                <a16:creationId xmlns:a16="http://schemas.microsoft.com/office/drawing/2014/main" id="{D5C9A141-A990-FFD5-18E2-49058B5889DA}"/>
              </a:ext>
            </a:extLst>
          </p:cNvPr>
          <p:cNvSpPr/>
          <p:nvPr userDrawn="1"/>
        </p:nvSpPr>
        <p:spPr>
          <a:xfrm>
            <a:off x="174885" y="122929"/>
            <a:ext cx="904615"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五边形 22">
            <a:extLst>
              <a:ext uri="{FF2B5EF4-FFF2-40B4-BE49-F238E27FC236}">
                <a16:creationId xmlns:a16="http://schemas.microsoft.com/office/drawing/2014/main" id="{75F40F5B-6D58-3560-CCA4-5C1F80F22818}"/>
              </a:ext>
            </a:extLst>
          </p:cNvPr>
          <p:cNvSpPr/>
          <p:nvPr userDrawn="1"/>
        </p:nvSpPr>
        <p:spPr>
          <a:xfrm>
            <a:off x="174885" y="122929"/>
            <a:ext cx="783965" cy="554267"/>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五边形 21">
            <a:extLst>
              <a:ext uri="{FF2B5EF4-FFF2-40B4-BE49-F238E27FC236}">
                <a16:creationId xmlns:a16="http://schemas.microsoft.com/office/drawing/2014/main" id="{F55AC3C5-868F-938A-63D7-1FCEFBE0886E}"/>
              </a:ext>
            </a:extLst>
          </p:cNvPr>
          <p:cNvSpPr/>
          <p:nvPr userDrawn="1"/>
        </p:nvSpPr>
        <p:spPr>
          <a:xfrm>
            <a:off x="174885" y="122929"/>
            <a:ext cx="635820"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11">
            <a:extLst>
              <a:ext uri="{FF2B5EF4-FFF2-40B4-BE49-F238E27FC236}">
                <a16:creationId xmlns:a16="http://schemas.microsoft.com/office/drawing/2014/main" id="{4FCBB85F-862A-2CEA-6BF8-E7C1D5C1D3C9}"/>
              </a:ext>
            </a:extLst>
          </p:cNvPr>
          <p:cNvSpPr>
            <a:spLocks noGrp="1"/>
          </p:cNvSpPr>
          <p:nvPr>
            <p:ph type="body" sz="quarter" idx="11"/>
          </p:nvPr>
        </p:nvSpPr>
        <p:spPr>
          <a:xfrm>
            <a:off x="174885" y="3497428"/>
            <a:ext cx="11842230" cy="540341"/>
          </a:xfrm>
          <a:prstGeom prst="rect">
            <a:avLst/>
          </a:prstGeom>
        </p:spPr>
        <p:txBody>
          <a:bodyPr wrap="square" anchor="ctr" anchorCtr="0">
            <a:spAutoFit/>
          </a:bodyPr>
          <a:lstStyle>
            <a:lvl1pPr marL="0" indent="715963"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697090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2">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1593346-5FE8-BBCC-32C8-2F0BBDEB1AAA}"/>
              </a:ext>
            </a:extLst>
          </p:cNvPr>
          <p:cNvSpPr>
            <a:spLocks noGrp="1" noRot="1" noMove="1" noResize="1" noEditPoints="1" noAdjustHandles="1" noChangeArrowheads="1" noChangeShapeType="1"/>
          </p:cNvSpPr>
          <p:nvPr userDrawn="1"/>
        </p:nvSpPr>
        <p:spPr>
          <a:xfrm>
            <a:off x="174885" y="677196"/>
            <a:ext cx="11842230" cy="45719"/>
          </a:xfrm>
          <a:prstGeom prst="rect">
            <a:avLst/>
          </a:prstGeom>
          <a:gradFill flip="none" rotWithShape="1">
            <a:gsLst>
              <a:gs pos="0">
                <a:srgbClr val="DBBA1C"/>
              </a:gs>
              <a:gs pos="49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6A98AE07-36EB-B6C3-43AD-C2D9C8AE6796}"/>
              </a:ext>
            </a:extLst>
          </p:cNvPr>
          <p:cNvSpPr>
            <a:spLocks noGrp="1" noRot="1" noMove="1" noResize="1" noEditPoints="1" noAdjustHandles="1" noChangeArrowheads="1" noChangeShapeType="1"/>
          </p:cNvSpPr>
          <p:nvPr>
            <p:ph type="body" sz="quarter" idx="10"/>
          </p:nvPr>
        </p:nvSpPr>
        <p:spPr>
          <a:xfrm>
            <a:off x="1079500" y="183215"/>
            <a:ext cx="10937615" cy="480131"/>
          </a:xfrm>
          <a:prstGeom prst="rect">
            <a:avLst/>
          </a:prstGeom>
        </p:spPr>
        <p:txBody>
          <a:bodyPr wrap="square" anchor="ctr" anchorCtr="0">
            <a:spAutoFit/>
          </a:bodyPr>
          <a:lstStyle>
            <a:lvl1pPr marL="0" indent="0">
              <a:buNone/>
              <a:defRPr sz="2800" b="1">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24" name="箭头: 五边形 23">
            <a:extLst>
              <a:ext uri="{FF2B5EF4-FFF2-40B4-BE49-F238E27FC236}">
                <a16:creationId xmlns:a16="http://schemas.microsoft.com/office/drawing/2014/main" id="{D5C9A141-A990-FFD5-18E2-49058B5889DA}"/>
              </a:ext>
            </a:extLst>
          </p:cNvPr>
          <p:cNvSpPr>
            <a:spLocks noGrp="1" noRot="1" noMove="1" noResize="1" noEditPoints="1" noAdjustHandles="1" noChangeArrowheads="1" noChangeShapeType="1"/>
          </p:cNvSpPr>
          <p:nvPr userDrawn="1"/>
        </p:nvSpPr>
        <p:spPr>
          <a:xfrm>
            <a:off x="174885" y="122929"/>
            <a:ext cx="904615"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五边形 22">
            <a:extLst>
              <a:ext uri="{FF2B5EF4-FFF2-40B4-BE49-F238E27FC236}">
                <a16:creationId xmlns:a16="http://schemas.microsoft.com/office/drawing/2014/main" id="{75F40F5B-6D58-3560-CCA4-5C1F80F22818}"/>
              </a:ext>
            </a:extLst>
          </p:cNvPr>
          <p:cNvSpPr>
            <a:spLocks noGrp="1" noRot="1" noMove="1" noResize="1" noEditPoints="1" noAdjustHandles="1" noChangeArrowheads="1" noChangeShapeType="1"/>
          </p:cNvSpPr>
          <p:nvPr userDrawn="1"/>
        </p:nvSpPr>
        <p:spPr>
          <a:xfrm>
            <a:off x="174885" y="122929"/>
            <a:ext cx="783965" cy="554267"/>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五边形 21">
            <a:extLst>
              <a:ext uri="{FF2B5EF4-FFF2-40B4-BE49-F238E27FC236}">
                <a16:creationId xmlns:a16="http://schemas.microsoft.com/office/drawing/2014/main" id="{F55AC3C5-868F-938A-63D7-1FCEFBE0886E}"/>
              </a:ext>
            </a:extLst>
          </p:cNvPr>
          <p:cNvSpPr>
            <a:spLocks noGrp="1" noRot="1" noMove="1" noResize="1" noEditPoints="1" noAdjustHandles="1" noChangeArrowheads="1" noChangeShapeType="1"/>
          </p:cNvSpPr>
          <p:nvPr userDrawn="1"/>
        </p:nvSpPr>
        <p:spPr>
          <a:xfrm>
            <a:off x="174885" y="122929"/>
            <a:ext cx="635820"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11">
            <a:extLst>
              <a:ext uri="{FF2B5EF4-FFF2-40B4-BE49-F238E27FC236}">
                <a16:creationId xmlns:a16="http://schemas.microsoft.com/office/drawing/2014/main" id="{4FCBB85F-862A-2CEA-6BF8-E7C1D5C1D3C9}"/>
              </a:ext>
            </a:extLst>
          </p:cNvPr>
          <p:cNvSpPr>
            <a:spLocks noGrp="1" noRot="1" noMove="1" noResize="1" noEditPoints="1" noAdjustHandles="1" noChangeArrowheads="1" noChangeShapeType="1"/>
          </p:cNvSpPr>
          <p:nvPr>
            <p:ph type="body" sz="quarter" idx="11"/>
          </p:nvPr>
        </p:nvSpPr>
        <p:spPr>
          <a:xfrm>
            <a:off x="174886" y="3527308"/>
            <a:ext cx="5440724" cy="540341"/>
          </a:xfrm>
          <a:prstGeom prst="rect">
            <a:avLst/>
          </a:prstGeom>
        </p:spPr>
        <p:txBody>
          <a:bodyPr wrap="square" anchor="ctr" anchorCtr="0">
            <a:spAutoFit/>
          </a:bodyPr>
          <a:lstStyle>
            <a:lvl1pPr marL="0" indent="715963"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3" name="图片占位符 2">
            <a:extLst>
              <a:ext uri="{FF2B5EF4-FFF2-40B4-BE49-F238E27FC236}">
                <a16:creationId xmlns:a16="http://schemas.microsoft.com/office/drawing/2014/main" id="{A4851F7C-9B32-0ABE-49E4-736CED07BFCE}"/>
              </a:ext>
            </a:extLst>
          </p:cNvPr>
          <p:cNvSpPr>
            <a:spLocks noGrp="1" noRot="1" noMove="1" noResize="1" noEditPoints="1" noAdjustHandles="1" noChangeArrowheads="1" noChangeShapeType="1"/>
          </p:cNvSpPr>
          <p:nvPr>
            <p:ph type="pic" sz="quarter" idx="12"/>
          </p:nvPr>
        </p:nvSpPr>
        <p:spPr>
          <a:xfrm>
            <a:off x="5695122" y="736764"/>
            <a:ext cx="6321992" cy="5400000"/>
          </a:xfrm>
          <a:prstGeom prst="rect">
            <a:avLst/>
          </a:prstGeom>
        </p:spPr>
        <p:txBody>
          <a:bodyPr/>
          <a:lstStyle/>
          <a:p>
            <a:endParaRPr lang="zh-CN" altLang="en-US"/>
          </a:p>
        </p:txBody>
      </p:sp>
      <p:sp>
        <p:nvSpPr>
          <p:cNvPr id="2" name="文本占位符 11">
            <a:extLst>
              <a:ext uri="{FF2B5EF4-FFF2-40B4-BE49-F238E27FC236}">
                <a16:creationId xmlns:a16="http://schemas.microsoft.com/office/drawing/2014/main" id="{C7E24E40-9327-0FDD-0120-872F07FF6AC1}"/>
              </a:ext>
            </a:extLst>
          </p:cNvPr>
          <p:cNvSpPr>
            <a:spLocks noGrp="1" noRot="1" noMove="1" noResize="1" noEditPoints="1" noAdjustHandles="1" noChangeArrowheads="1" noChangeShapeType="1"/>
          </p:cNvSpPr>
          <p:nvPr>
            <p:ph type="body" sz="quarter" idx="13"/>
          </p:nvPr>
        </p:nvSpPr>
        <p:spPr>
          <a:xfrm>
            <a:off x="5695123" y="6180804"/>
            <a:ext cx="6321991" cy="540341"/>
          </a:xfrm>
          <a:prstGeom prst="rect">
            <a:avLst/>
          </a:prstGeom>
        </p:spPr>
        <p:txBody>
          <a:bodyPr wrap="square" anchor="b" anchorCtr="1">
            <a:spAutoFit/>
          </a:bodyPr>
          <a:lstStyle>
            <a:lvl1pPr marL="0" indent="0"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24980907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1593346-5FE8-BBCC-32C8-2F0BBDEB1AAA}"/>
              </a:ext>
            </a:extLst>
          </p:cNvPr>
          <p:cNvSpPr/>
          <p:nvPr userDrawn="1"/>
        </p:nvSpPr>
        <p:spPr>
          <a:xfrm>
            <a:off x="174885" y="677196"/>
            <a:ext cx="11842230" cy="45719"/>
          </a:xfrm>
          <a:prstGeom prst="rect">
            <a:avLst/>
          </a:prstGeom>
          <a:gradFill flip="none" rotWithShape="1">
            <a:gsLst>
              <a:gs pos="0">
                <a:srgbClr val="DBBA1C"/>
              </a:gs>
              <a:gs pos="49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6A98AE07-36EB-B6C3-43AD-C2D9C8AE6796}"/>
              </a:ext>
            </a:extLst>
          </p:cNvPr>
          <p:cNvSpPr>
            <a:spLocks noGrp="1"/>
          </p:cNvSpPr>
          <p:nvPr>
            <p:ph type="body" sz="quarter" idx="10"/>
          </p:nvPr>
        </p:nvSpPr>
        <p:spPr>
          <a:xfrm>
            <a:off x="1079500" y="183215"/>
            <a:ext cx="10937615" cy="480131"/>
          </a:xfrm>
          <a:prstGeom prst="rect">
            <a:avLst/>
          </a:prstGeom>
        </p:spPr>
        <p:txBody>
          <a:bodyPr wrap="square" anchor="ctr" anchorCtr="0">
            <a:spAutoFit/>
          </a:bodyPr>
          <a:lstStyle>
            <a:lvl1pPr marL="0" indent="0">
              <a:buNone/>
              <a:defRPr sz="2800" b="1">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24" name="箭头: 五边形 23">
            <a:extLst>
              <a:ext uri="{FF2B5EF4-FFF2-40B4-BE49-F238E27FC236}">
                <a16:creationId xmlns:a16="http://schemas.microsoft.com/office/drawing/2014/main" id="{D5C9A141-A990-FFD5-18E2-49058B5889DA}"/>
              </a:ext>
            </a:extLst>
          </p:cNvPr>
          <p:cNvSpPr/>
          <p:nvPr userDrawn="1"/>
        </p:nvSpPr>
        <p:spPr>
          <a:xfrm>
            <a:off x="174885" y="122929"/>
            <a:ext cx="904615"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五边形 22">
            <a:extLst>
              <a:ext uri="{FF2B5EF4-FFF2-40B4-BE49-F238E27FC236}">
                <a16:creationId xmlns:a16="http://schemas.microsoft.com/office/drawing/2014/main" id="{75F40F5B-6D58-3560-CCA4-5C1F80F22818}"/>
              </a:ext>
            </a:extLst>
          </p:cNvPr>
          <p:cNvSpPr/>
          <p:nvPr userDrawn="1"/>
        </p:nvSpPr>
        <p:spPr>
          <a:xfrm>
            <a:off x="174885" y="122929"/>
            <a:ext cx="783965" cy="554267"/>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五边形 21">
            <a:extLst>
              <a:ext uri="{FF2B5EF4-FFF2-40B4-BE49-F238E27FC236}">
                <a16:creationId xmlns:a16="http://schemas.microsoft.com/office/drawing/2014/main" id="{F55AC3C5-868F-938A-63D7-1FCEFBE0886E}"/>
              </a:ext>
            </a:extLst>
          </p:cNvPr>
          <p:cNvSpPr/>
          <p:nvPr userDrawn="1"/>
        </p:nvSpPr>
        <p:spPr>
          <a:xfrm>
            <a:off x="174885" y="122929"/>
            <a:ext cx="635820"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a16="http://schemas.microsoft.com/office/drawing/2014/main" id="{A4851F7C-9B32-0ABE-49E4-736CED07BFCE}"/>
              </a:ext>
            </a:extLst>
          </p:cNvPr>
          <p:cNvSpPr>
            <a:spLocks noGrp="1"/>
          </p:cNvSpPr>
          <p:nvPr>
            <p:ph type="pic" sz="quarter" idx="12"/>
          </p:nvPr>
        </p:nvSpPr>
        <p:spPr>
          <a:xfrm>
            <a:off x="174884" y="736764"/>
            <a:ext cx="11842230" cy="5400000"/>
          </a:xfrm>
          <a:prstGeom prst="rect">
            <a:avLst/>
          </a:prstGeom>
        </p:spPr>
        <p:txBody>
          <a:bodyPr/>
          <a:lstStyle/>
          <a:p>
            <a:endParaRPr lang="zh-CN" altLang="en-US"/>
          </a:p>
        </p:txBody>
      </p:sp>
      <p:sp>
        <p:nvSpPr>
          <p:cNvPr id="2" name="文本占位符 11">
            <a:extLst>
              <a:ext uri="{FF2B5EF4-FFF2-40B4-BE49-F238E27FC236}">
                <a16:creationId xmlns:a16="http://schemas.microsoft.com/office/drawing/2014/main" id="{C7E24E40-9327-0FDD-0120-872F07FF6AC1}"/>
              </a:ext>
            </a:extLst>
          </p:cNvPr>
          <p:cNvSpPr>
            <a:spLocks noGrp="1"/>
          </p:cNvSpPr>
          <p:nvPr>
            <p:ph type="body" sz="quarter" idx="13"/>
          </p:nvPr>
        </p:nvSpPr>
        <p:spPr>
          <a:xfrm>
            <a:off x="174885" y="6180804"/>
            <a:ext cx="11842230" cy="540341"/>
          </a:xfrm>
          <a:prstGeom prst="rect">
            <a:avLst/>
          </a:prstGeom>
        </p:spPr>
        <p:txBody>
          <a:bodyPr wrap="square" anchor="b" anchorCtr="1">
            <a:spAutoFit/>
          </a:bodyPr>
          <a:lstStyle>
            <a:lvl1pPr marL="0" indent="0"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17509802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分栏">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81593346-5FE8-BBCC-32C8-2F0BBDEB1AAA}"/>
              </a:ext>
            </a:extLst>
          </p:cNvPr>
          <p:cNvSpPr/>
          <p:nvPr userDrawn="1"/>
        </p:nvSpPr>
        <p:spPr>
          <a:xfrm>
            <a:off x="174885" y="677196"/>
            <a:ext cx="11842230" cy="45719"/>
          </a:xfrm>
          <a:prstGeom prst="rect">
            <a:avLst/>
          </a:prstGeom>
          <a:gradFill flip="none" rotWithShape="1">
            <a:gsLst>
              <a:gs pos="0">
                <a:srgbClr val="DBBA1C"/>
              </a:gs>
              <a:gs pos="49000">
                <a:schemeClr val="tx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11">
            <a:extLst>
              <a:ext uri="{FF2B5EF4-FFF2-40B4-BE49-F238E27FC236}">
                <a16:creationId xmlns:a16="http://schemas.microsoft.com/office/drawing/2014/main" id="{6A98AE07-36EB-B6C3-43AD-C2D9C8AE6796}"/>
              </a:ext>
            </a:extLst>
          </p:cNvPr>
          <p:cNvSpPr>
            <a:spLocks noGrp="1"/>
          </p:cNvSpPr>
          <p:nvPr>
            <p:ph type="body" sz="quarter" idx="10"/>
          </p:nvPr>
        </p:nvSpPr>
        <p:spPr>
          <a:xfrm>
            <a:off x="1079500" y="183215"/>
            <a:ext cx="10937615" cy="480131"/>
          </a:xfrm>
          <a:prstGeom prst="rect">
            <a:avLst/>
          </a:prstGeom>
        </p:spPr>
        <p:txBody>
          <a:bodyPr wrap="square" anchor="ctr" anchorCtr="0">
            <a:spAutoFit/>
          </a:bodyPr>
          <a:lstStyle>
            <a:lvl1pPr marL="0" indent="0">
              <a:buNone/>
              <a:defRPr sz="2800" b="1">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24" name="箭头: 五边形 23">
            <a:extLst>
              <a:ext uri="{FF2B5EF4-FFF2-40B4-BE49-F238E27FC236}">
                <a16:creationId xmlns:a16="http://schemas.microsoft.com/office/drawing/2014/main" id="{D5C9A141-A990-FFD5-18E2-49058B5889DA}"/>
              </a:ext>
            </a:extLst>
          </p:cNvPr>
          <p:cNvSpPr/>
          <p:nvPr userDrawn="1"/>
        </p:nvSpPr>
        <p:spPr>
          <a:xfrm>
            <a:off x="174885" y="122929"/>
            <a:ext cx="904615"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五边形 22">
            <a:extLst>
              <a:ext uri="{FF2B5EF4-FFF2-40B4-BE49-F238E27FC236}">
                <a16:creationId xmlns:a16="http://schemas.microsoft.com/office/drawing/2014/main" id="{75F40F5B-6D58-3560-CCA4-5C1F80F22818}"/>
              </a:ext>
            </a:extLst>
          </p:cNvPr>
          <p:cNvSpPr/>
          <p:nvPr userDrawn="1"/>
        </p:nvSpPr>
        <p:spPr>
          <a:xfrm>
            <a:off x="174885" y="122929"/>
            <a:ext cx="783965" cy="554267"/>
          </a:xfrm>
          <a:prstGeom prst="homePlat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箭头: 五边形 21">
            <a:extLst>
              <a:ext uri="{FF2B5EF4-FFF2-40B4-BE49-F238E27FC236}">
                <a16:creationId xmlns:a16="http://schemas.microsoft.com/office/drawing/2014/main" id="{F55AC3C5-868F-938A-63D7-1FCEFBE0886E}"/>
              </a:ext>
            </a:extLst>
          </p:cNvPr>
          <p:cNvSpPr/>
          <p:nvPr userDrawn="1"/>
        </p:nvSpPr>
        <p:spPr>
          <a:xfrm>
            <a:off x="174885" y="122929"/>
            <a:ext cx="635820" cy="554267"/>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11">
            <a:extLst>
              <a:ext uri="{FF2B5EF4-FFF2-40B4-BE49-F238E27FC236}">
                <a16:creationId xmlns:a16="http://schemas.microsoft.com/office/drawing/2014/main" id="{8E33BB34-2DC7-D0D1-299F-42A1BB2AA005}"/>
              </a:ext>
            </a:extLst>
          </p:cNvPr>
          <p:cNvSpPr>
            <a:spLocks noGrp="1"/>
          </p:cNvSpPr>
          <p:nvPr>
            <p:ph type="body" sz="quarter" idx="11"/>
          </p:nvPr>
        </p:nvSpPr>
        <p:spPr>
          <a:xfrm>
            <a:off x="174885" y="3497428"/>
            <a:ext cx="11842230" cy="540341"/>
          </a:xfrm>
          <a:prstGeom prst="rect">
            <a:avLst/>
          </a:prstGeom>
        </p:spPr>
        <p:txBody>
          <a:bodyPr wrap="square" anchor="b" anchorCtr="0">
            <a:spAutoFit/>
          </a:bodyPr>
          <a:lstStyle>
            <a:lvl1pPr marL="0" indent="715963"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11">
            <a:extLst>
              <a:ext uri="{FF2B5EF4-FFF2-40B4-BE49-F238E27FC236}">
                <a16:creationId xmlns:a16="http://schemas.microsoft.com/office/drawing/2014/main" id="{80BE2353-0BA9-F8DE-DFCC-92870E8E4B39}"/>
              </a:ext>
            </a:extLst>
          </p:cNvPr>
          <p:cNvSpPr>
            <a:spLocks noGrp="1"/>
          </p:cNvSpPr>
          <p:nvPr>
            <p:ph type="body" sz="quarter" idx="12"/>
          </p:nvPr>
        </p:nvSpPr>
        <p:spPr>
          <a:xfrm>
            <a:off x="174885" y="4037769"/>
            <a:ext cx="11842230" cy="540341"/>
          </a:xfrm>
          <a:prstGeom prst="rect">
            <a:avLst/>
          </a:prstGeom>
        </p:spPr>
        <p:txBody>
          <a:bodyPr wrap="square" numCol="2" spcCol="180000" anchor="t" anchorCtr="0">
            <a:spAutoFit/>
          </a:bodyPr>
          <a:lstStyle>
            <a:lvl1pPr marL="0" indent="715963" algn="just">
              <a:lnSpc>
                <a:spcPct val="150000"/>
              </a:lnSpc>
              <a:spcBef>
                <a:spcPts val="0"/>
              </a:spcBef>
              <a:buNone/>
              <a:defRPr sz="2200">
                <a:latin typeface="微软雅黑" panose="020B0503020204020204" pitchFamily="34" charset="-122"/>
                <a:ea typeface="微软雅黑" panose="020B0503020204020204" pitchFamily="34" charset="-122"/>
              </a:defRPr>
            </a:lvl1pPr>
            <a:lvl2pPr marL="457200" indent="0">
              <a:buNone/>
              <a:defRPr sz="3000">
                <a:latin typeface="微软雅黑" panose="020B0503020204020204" pitchFamily="34" charset="-122"/>
                <a:ea typeface="微软雅黑" panose="020B0503020204020204" pitchFamily="34" charset="-122"/>
              </a:defRPr>
            </a:lvl2pPr>
            <a:lvl3pPr marL="914400" indent="0">
              <a:buNone/>
              <a:defRPr sz="3000">
                <a:latin typeface="微软雅黑" panose="020B0503020204020204" pitchFamily="34" charset="-122"/>
                <a:ea typeface="微软雅黑" panose="020B0503020204020204" pitchFamily="34" charset="-122"/>
              </a:defRPr>
            </a:lvl3pPr>
            <a:lvl4pPr marL="1371600" indent="0">
              <a:buNone/>
              <a:defRPr sz="3000">
                <a:latin typeface="微软雅黑" panose="020B0503020204020204" pitchFamily="34" charset="-122"/>
                <a:ea typeface="微软雅黑" panose="020B0503020204020204" pitchFamily="34" charset="-122"/>
              </a:defRPr>
            </a:lvl4pPr>
            <a:lvl5pPr marL="1828800" indent="0">
              <a:buNone/>
              <a:defRPr sz="3000">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4577126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306515"/>
      </p:ext>
    </p:extLst>
  </p:cSld>
  <p:clrMap bg1="lt1" tx1="dk1" bg2="lt2" tx2="dk2" accent1="accent1" accent2="accent2" accent3="accent3" accent4="accent4" accent5="accent5" accent6="accent6" hlink="hlink" folHlink="folHlink"/>
  <p:sldLayoutIdLst>
    <p:sldLayoutId id="2147483659" r:id="rId1"/>
    <p:sldLayoutId id="2147483650" r:id="rId2"/>
    <p:sldLayoutId id="2147483660" r:id="rId3"/>
    <p:sldLayoutId id="2147483651" r:id="rId4"/>
    <p:sldLayoutId id="2147483658" r:id="rId5"/>
    <p:sldLayoutId id="2147483657" r:id="rId6"/>
    <p:sldLayoutId id="2147483653" r:id="rId7"/>
    <p:sldLayoutId id="2147483661" r:id="rId8"/>
    <p:sldLayoutId id="2147483662"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8.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8.xml"/></Relationships>
</file>

<file path=ppt/slides/_rels/slide15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8.xml"/></Relationships>
</file>

<file path=ppt/slides/_rels/slide194.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8.xml"/></Relationships>
</file>

<file path=ppt/slides/_rels/slide195.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8.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4.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2" Type="http://schemas.openxmlformats.org/officeDocument/2006/relationships/image" Target="../media/image154.jpg"/><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2" Type="http://schemas.openxmlformats.org/officeDocument/2006/relationships/image" Target="../media/image155.jpg"/><Relationship Id="rId1" Type="http://schemas.openxmlformats.org/officeDocument/2006/relationships/slideLayout" Target="../slideLayouts/slideLayout7.xml"/></Relationships>
</file>

<file path=ppt/slides/_rels/slide25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25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25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26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26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7.xml"/></Relationships>
</file>

<file path=ppt/slides/_rels/slide263.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267.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26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7.xml"/></Relationships>
</file>

<file path=ppt/slides/_rels/slide26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7.xml"/></Relationships>
</file>

<file path=ppt/slides/_rels/slide277.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7.xml"/></Relationships>
</file>

<file path=ppt/slides/_rels/slide278.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279.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0.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7.xml"/></Relationships>
</file>

<file path=ppt/slides/_rels/slide282.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283.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xml"/></Relationships>
</file>

<file path=ppt/slides/_rels/slide28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7.xml"/></Relationships>
</file>

<file path=ppt/slides/_rels/slide287.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7.xml"/></Relationships>
</file>

<file path=ppt/slides/_rels/slide288.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7.xml"/></Relationships>
</file>

<file path=ppt/slides/_rels/slide289.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9.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00.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3.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7.xml"/></Relationships>
</file>

<file path=ppt/slides/_rels/slide306.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7.xml"/></Relationships>
</file>

<file path=ppt/slides/_rels/slide311.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7.xml"/></Relationships>
</file>

<file path=ppt/slides/_rels/slide312.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7.xml"/></Relationships>
</file>

<file path=ppt/slides/_rels/slide313.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7.xml"/></Relationships>
</file>

<file path=ppt/slides/_rels/slide315.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7.xml"/></Relationships>
</file>

<file path=ppt/slides/_rels/slide317.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7.xml"/></Relationships>
</file>

<file path=ppt/slides/_rels/slide318.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0.xml.rels><?xml version="1.0" encoding="UTF-8" standalone="yes"?>
<Relationships xmlns="http://schemas.openxmlformats.org/package/2006/relationships"><Relationship Id="rId2" Type="http://schemas.openxmlformats.org/officeDocument/2006/relationships/image" Target="../media/image213.png"/><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322.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7.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2" Type="http://schemas.openxmlformats.org/officeDocument/2006/relationships/image" Target="../media/image218.png"/><Relationship Id="rId1" Type="http://schemas.openxmlformats.org/officeDocument/2006/relationships/slideLayout" Target="../slideLayouts/slideLayout7.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0.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8.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2.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8.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4.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8.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7.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7.xml"/></Relationships>
</file>

<file path=ppt/slides/_rels/slide338.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7.xml"/></Relationships>
</file>

<file path=ppt/slides/_rels/slide339.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0.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7.xml"/></Relationships>
</file>

<file path=ppt/slides/_rels/slide341.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7.xml"/></Relationships>
</file>

<file path=ppt/slides/_rels/slide342.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7.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4.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7.xml"/></Relationships>
</file>

<file path=ppt/slides/_rels/slide345.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7.xml"/></Relationships>
</file>

<file path=ppt/slides/_rels/slide346.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7.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8.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7.xml"/></Relationships>
</file>

<file path=ppt/slides/_rels/slide349.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1.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7.xml"/></Relationships>
</file>

<file path=ppt/slides/_rels/slide352.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7.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4.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7.xml"/></Relationships>
</file>

<file path=ppt/slides/_rels/slide355.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7.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7.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7.xml"/></Relationships>
</file>

<file path=ppt/slides/_rels/slide358.xml.rels><?xml version="1.0" encoding="UTF-8" standalone="yes"?>
<Relationships xmlns="http://schemas.openxmlformats.org/package/2006/relationships"><Relationship Id="rId2" Type="http://schemas.openxmlformats.org/officeDocument/2006/relationships/image" Target="../media/image237.png"/><Relationship Id="rId1" Type="http://schemas.openxmlformats.org/officeDocument/2006/relationships/slideLayout" Target="../slideLayouts/slideLayout7.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60.xml.rels><?xml version="1.0" encoding="UTF-8" standalone="yes"?>
<Relationships xmlns="http://schemas.openxmlformats.org/package/2006/relationships"><Relationship Id="rId2" Type="http://schemas.openxmlformats.org/officeDocument/2006/relationships/image" Target="../media/image238.png"/><Relationship Id="rId1" Type="http://schemas.openxmlformats.org/officeDocument/2006/relationships/slideLayout" Target="../slideLayouts/slideLayout7.xml"/></Relationships>
</file>

<file path=ppt/slides/_rels/slide361.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7.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3.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7.xml"/></Relationships>
</file>

<file path=ppt/slides/_rels/slide364.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7.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6.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367.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7.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9.xml.rels><?xml version="1.0" encoding="UTF-8" standalone="yes"?>
<Relationships xmlns="http://schemas.openxmlformats.org/package/2006/relationships"><Relationship Id="rId2" Type="http://schemas.openxmlformats.org/officeDocument/2006/relationships/image" Target="../media/image24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70.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7.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2.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7.xml"/></Relationships>
</file>

<file path=ppt/slides/_rels/slide373.xml.rels><?xml version="1.0" encoding="UTF-8" standalone="yes"?>
<Relationships xmlns="http://schemas.openxmlformats.org/package/2006/relationships"><Relationship Id="rId2" Type="http://schemas.openxmlformats.org/officeDocument/2006/relationships/image" Target="../media/image247.png"/><Relationship Id="rId1" Type="http://schemas.openxmlformats.org/officeDocument/2006/relationships/slideLayout" Target="../slideLayouts/slideLayout7.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5.xml.rels><?xml version="1.0" encoding="UTF-8" standalone="yes"?>
<Relationships xmlns="http://schemas.openxmlformats.org/package/2006/relationships"><Relationship Id="rId2" Type="http://schemas.openxmlformats.org/officeDocument/2006/relationships/image" Target="../media/image248.png"/><Relationship Id="rId1" Type="http://schemas.openxmlformats.org/officeDocument/2006/relationships/slideLayout" Target="../slideLayouts/slideLayout7.xml"/></Relationships>
</file>

<file path=ppt/slides/_rels/slide376.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7.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8.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7.xml"/></Relationships>
</file>

<file path=ppt/slides/_rels/slide379.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1.xml.rels><?xml version="1.0" encoding="UTF-8" standalone="yes"?>
<Relationships xmlns="http://schemas.openxmlformats.org/package/2006/relationships"><Relationship Id="rId2" Type="http://schemas.openxmlformats.org/officeDocument/2006/relationships/image" Target="../media/image252.png"/><Relationship Id="rId1" Type="http://schemas.openxmlformats.org/officeDocument/2006/relationships/slideLayout" Target="../slideLayouts/slideLayout7.xml"/></Relationships>
</file>

<file path=ppt/slides/_rels/slide382.xml.rels><?xml version="1.0" encoding="UTF-8" standalone="yes"?>
<Relationships xmlns="http://schemas.openxmlformats.org/package/2006/relationships"><Relationship Id="rId2" Type="http://schemas.openxmlformats.org/officeDocument/2006/relationships/image" Target="../media/image253.png"/><Relationship Id="rId1" Type="http://schemas.openxmlformats.org/officeDocument/2006/relationships/slideLayout" Target="../slideLayouts/slideLayout7.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4.xml.rels><?xml version="1.0" encoding="UTF-8" standalone="yes"?>
<Relationships xmlns="http://schemas.openxmlformats.org/package/2006/relationships"><Relationship Id="rId2" Type="http://schemas.openxmlformats.org/officeDocument/2006/relationships/image" Target="../media/image254.png"/><Relationship Id="rId1" Type="http://schemas.openxmlformats.org/officeDocument/2006/relationships/slideLayout" Target="../slideLayouts/slideLayout7.xml"/></Relationships>
</file>

<file path=ppt/slides/_rels/slide385.xml.rels><?xml version="1.0" encoding="UTF-8" standalone="yes"?>
<Relationships xmlns="http://schemas.openxmlformats.org/package/2006/relationships"><Relationship Id="rId2" Type="http://schemas.openxmlformats.org/officeDocument/2006/relationships/image" Target="../media/image255.png"/><Relationship Id="rId1" Type="http://schemas.openxmlformats.org/officeDocument/2006/relationships/slideLayout" Target="../slideLayouts/slideLayout7.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4.xml.rels><?xml version="1.0" encoding="UTF-8" standalone="yes"?>
<Relationships xmlns="http://schemas.openxmlformats.org/package/2006/relationships"><Relationship Id="rId2" Type="http://schemas.openxmlformats.org/officeDocument/2006/relationships/image" Target="../media/image256.png"/><Relationship Id="rId1" Type="http://schemas.openxmlformats.org/officeDocument/2006/relationships/slideLayout" Target="../slideLayouts/slideLayout8.xml"/></Relationships>
</file>

<file path=ppt/slides/_rels/slide395.xml.rels><?xml version="1.0" encoding="UTF-8" standalone="yes"?>
<Relationships xmlns="http://schemas.openxmlformats.org/package/2006/relationships"><Relationship Id="rId2" Type="http://schemas.openxmlformats.org/officeDocument/2006/relationships/image" Target="../media/image257.png"/><Relationship Id="rId1" Type="http://schemas.openxmlformats.org/officeDocument/2006/relationships/slideLayout" Target="../slideLayouts/slideLayout8.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7.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8.xml"/></Relationships>
</file>

<file path=ppt/slides/_rels/slide398.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8.xml"/></Relationships>
</file>

<file path=ppt/slides/_rels/slide399.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00.xml.rels><?xml version="1.0" encoding="UTF-8" standalone="yes"?>
<Relationships xmlns="http://schemas.openxmlformats.org/package/2006/relationships"><Relationship Id="rId2" Type="http://schemas.openxmlformats.org/officeDocument/2006/relationships/image" Target="../media/image261.png"/><Relationship Id="rId1" Type="http://schemas.openxmlformats.org/officeDocument/2006/relationships/slideLayout" Target="../slideLayouts/slideLayout7.xml"/></Relationships>
</file>

<file path=ppt/slides/_rels/slide401.xml.rels><?xml version="1.0" encoding="UTF-8" standalone="yes"?>
<Relationships xmlns="http://schemas.openxmlformats.org/package/2006/relationships"><Relationship Id="rId2" Type="http://schemas.openxmlformats.org/officeDocument/2006/relationships/image" Target="../media/image262.png"/><Relationship Id="rId1" Type="http://schemas.openxmlformats.org/officeDocument/2006/relationships/slideLayout" Target="../slideLayouts/slideLayout7.xml"/></Relationships>
</file>

<file path=ppt/slides/_rels/slide402.xml.rels><?xml version="1.0" encoding="UTF-8" standalone="yes"?>
<Relationships xmlns="http://schemas.openxmlformats.org/package/2006/relationships"><Relationship Id="rId2" Type="http://schemas.openxmlformats.org/officeDocument/2006/relationships/image" Target="../media/image263.png"/><Relationship Id="rId1" Type="http://schemas.openxmlformats.org/officeDocument/2006/relationships/slideLayout" Target="../slideLayouts/slideLayout7.xml"/></Relationships>
</file>

<file path=ppt/slides/_rels/slide403.xml.rels><?xml version="1.0" encoding="UTF-8" standalone="yes"?>
<Relationships xmlns="http://schemas.openxmlformats.org/package/2006/relationships"><Relationship Id="rId2" Type="http://schemas.openxmlformats.org/officeDocument/2006/relationships/image" Target="../media/image264.png"/><Relationship Id="rId1" Type="http://schemas.openxmlformats.org/officeDocument/2006/relationships/slideLayout" Target="../slideLayouts/slideLayout7.xml"/></Relationships>
</file>

<file path=ppt/slides/_rels/slide404.xml.rels><?xml version="1.0" encoding="UTF-8" standalone="yes"?>
<Relationships xmlns="http://schemas.openxmlformats.org/package/2006/relationships"><Relationship Id="rId2" Type="http://schemas.openxmlformats.org/officeDocument/2006/relationships/image" Target="../media/image265.png"/><Relationship Id="rId1" Type="http://schemas.openxmlformats.org/officeDocument/2006/relationships/slideLayout" Target="../slideLayouts/slideLayout7.xml"/></Relationships>
</file>

<file path=ppt/slides/_rels/slide405.xml.rels><?xml version="1.0" encoding="UTF-8" standalone="yes"?>
<Relationships xmlns="http://schemas.openxmlformats.org/package/2006/relationships"><Relationship Id="rId2" Type="http://schemas.openxmlformats.org/officeDocument/2006/relationships/image" Target="../media/image266.png"/><Relationship Id="rId1" Type="http://schemas.openxmlformats.org/officeDocument/2006/relationships/slideLayout" Target="../slideLayouts/slideLayout7.xml"/></Relationships>
</file>

<file path=ppt/slides/_rels/slide406.xml.rels><?xml version="1.0" encoding="UTF-8" standalone="yes"?>
<Relationships xmlns="http://schemas.openxmlformats.org/package/2006/relationships"><Relationship Id="rId2" Type="http://schemas.openxmlformats.org/officeDocument/2006/relationships/image" Target="../media/image267.png"/><Relationship Id="rId1" Type="http://schemas.openxmlformats.org/officeDocument/2006/relationships/slideLayout" Target="../slideLayouts/slideLayout7.xml"/></Relationships>
</file>

<file path=ppt/slides/_rels/slide407.xml.rels><?xml version="1.0" encoding="UTF-8" standalone="yes"?>
<Relationships xmlns="http://schemas.openxmlformats.org/package/2006/relationships"><Relationship Id="rId2" Type="http://schemas.openxmlformats.org/officeDocument/2006/relationships/image" Target="../media/image268.png"/><Relationship Id="rId1" Type="http://schemas.openxmlformats.org/officeDocument/2006/relationships/slideLayout" Target="../slideLayouts/slideLayout7.xml"/></Relationships>
</file>

<file path=ppt/slides/_rels/slide408.xml.rels><?xml version="1.0" encoding="UTF-8" standalone="yes"?>
<Relationships xmlns="http://schemas.openxmlformats.org/package/2006/relationships"><Relationship Id="rId2" Type="http://schemas.openxmlformats.org/officeDocument/2006/relationships/image" Target="../media/image269.png"/><Relationship Id="rId1" Type="http://schemas.openxmlformats.org/officeDocument/2006/relationships/slideLayout" Target="../slideLayouts/slideLayout7.xml"/></Relationships>
</file>

<file path=ppt/slides/_rels/slide409.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10.xml.rels><?xml version="1.0" encoding="UTF-8" standalone="yes"?>
<Relationships xmlns="http://schemas.openxmlformats.org/package/2006/relationships"><Relationship Id="rId2" Type="http://schemas.openxmlformats.org/officeDocument/2006/relationships/image" Target="../media/image271.png"/><Relationship Id="rId1" Type="http://schemas.openxmlformats.org/officeDocument/2006/relationships/slideLayout" Target="../slideLayouts/slideLayout7.xml"/></Relationships>
</file>

<file path=ppt/slides/_rels/slide411.xml.rels><?xml version="1.0" encoding="UTF-8" standalone="yes"?>
<Relationships xmlns="http://schemas.openxmlformats.org/package/2006/relationships"><Relationship Id="rId2" Type="http://schemas.openxmlformats.org/officeDocument/2006/relationships/image" Target="../media/image272.png"/><Relationship Id="rId1" Type="http://schemas.openxmlformats.org/officeDocument/2006/relationships/slideLayout" Target="../slideLayouts/slideLayout7.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3.xml.rels><?xml version="1.0" encoding="UTF-8" standalone="yes"?>
<Relationships xmlns="http://schemas.openxmlformats.org/package/2006/relationships"><Relationship Id="rId2" Type="http://schemas.openxmlformats.org/officeDocument/2006/relationships/image" Target="../media/image273.png"/><Relationship Id="rId1" Type="http://schemas.openxmlformats.org/officeDocument/2006/relationships/slideLayout" Target="../slideLayouts/slideLayout8.xml"/></Relationships>
</file>

<file path=ppt/slides/_rels/slide414.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8.xml"/></Relationships>
</file>

<file path=ppt/slides/_rels/slide415.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7.xml"/></Relationships>
</file>

<file path=ppt/slides/_rels/slide416.xml.rels><?xml version="1.0" encoding="UTF-8" standalone="yes"?>
<Relationships xmlns="http://schemas.openxmlformats.org/package/2006/relationships"><Relationship Id="rId2" Type="http://schemas.openxmlformats.org/officeDocument/2006/relationships/image" Target="../media/image276.png"/><Relationship Id="rId1" Type="http://schemas.openxmlformats.org/officeDocument/2006/relationships/slideLayout" Target="../slideLayouts/slideLayout7.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8.xml.rels><?xml version="1.0" encoding="UTF-8" standalone="yes"?>
<Relationships xmlns="http://schemas.openxmlformats.org/package/2006/relationships"><Relationship Id="rId2" Type="http://schemas.openxmlformats.org/officeDocument/2006/relationships/image" Target="../media/image277.png"/><Relationship Id="rId1" Type="http://schemas.openxmlformats.org/officeDocument/2006/relationships/slideLayout" Target="../slideLayouts/slideLayout7.xml"/></Relationships>
</file>

<file path=ppt/slides/_rels/slide419.xml.rels><?xml version="1.0" encoding="UTF-8" standalone="yes"?>
<Relationships xmlns="http://schemas.openxmlformats.org/package/2006/relationships"><Relationship Id="rId2" Type="http://schemas.openxmlformats.org/officeDocument/2006/relationships/image" Target="../media/image27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20.xml.rels><?xml version="1.0" encoding="UTF-8" standalone="yes"?>
<Relationships xmlns="http://schemas.openxmlformats.org/package/2006/relationships"><Relationship Id="rId2" Type="http://schemas.openxmlformats.org/officeDocument/2006/relationships/image" Target="../media/image279.png"/><Relationship Id="rId1" Type="http://schemas.openxmlformats.org/officeDocument/2006/relationships/slideLayout" Target="../slideLayouts/slideLayout7.xml"/></Relationships>
</file>

<file path=ppt/slides/_rels/slide421.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7.xml"/></Relationships>
</file>

<file path=ppt/slides/_rels/slide422.xml.rels><?xml version="1.0" encoding="UTF-8" standalone="yes"?>
<Relationships xmlns="http://schemas.openxmlformats.org/package/2006/relationships"><Relationship Id="rId2" Type="http://schemas.openxmlformats.org/officeDocument/2006/relationships/image" Target="../media/image281.png"/><Relationship Id="rId1" Type="http://schemas.openxmlformats.org/officeDocument/2006/relationships/slideLayout" Target="../slideLayouts/slideLayout7.xml"/></Relationships>
</file>

<file path=ppt/slides/_rels/slide423.xml.rels><?xml version="1.0" encoding="UTF-8" standalone="yes"?>
<Relationships xmlns="http://schemas.openxmlformats.org/package/2006/relationships"><Relationship Id="rId2" Type="http://schemas.openxmlformats.org/officeDocument/2006/relationships/image" Target="../media/image282.png"/><Relationship Id="rId1" Type="http://schemas.openxmlformats.org/officeDocument/2006/relationships/slideLayout" Target="../slideLayouts/slideLayout7.xml"/></Relationships>
</file>

<file path=ppt/slides/_rels/slide424.xml.rels><?xml version="1.0" encoding="UTF-8" standalone="yes"?>
<Relationships xmlns="http://schemas.openxmlformats.org/package/2006/relationships"><Relationship Id="rId2" Type="http://schemas.openxmlformats.org/officeDocument/2006/relationships/image" Target="../media/image283.png"/><Relationship Id="rId1" Type="http://schemas.openxmlformats.org/officeDocument/2006/relationships/slideLayout" Target="../slideLayouts/slideLayout7.xml"/></Relationships>
</file>

<file path=ppt/slides/_rels/slide425.xml.rels><?xml version="1.0" encoding="UTF-8" standalone="yes"?>
<Relationships xmlns="http://schemas.openxmlformats.org/package/2006/relationships"><Relationship Id="rId2" Type="http://schemas.openxmlformats.org/officeDocument/2006/relationships/image" Target="../media/image284.png"/><Relationship Id="rId1" Type="http://schemas.openxmlformats.org/officeDocument/2006/relationships/slideLayout" Target="../slideLayouts/slideLayout7.xml"/></Relationships>
</file>

<file path=ppt/slides/_rels/slide426.xml.rels><?xml version="1.0" encoding="UTF-8" standalone="yes"?>
<Relationships xmlns="http://schemas.openxmlformats.org/package/2006/relationships"><Relationship Id="rId2" Type="http://schemas.openxmlformats.org/officeDocument/2006/relationships/image" Target="../media/image285.png"/><Relationship Id="rId1" Type="http://schemas.openxmlformats.org/officeDocument/2006/relationships/slideLayout" Target="../slideLayouts/slideLayout7.xml"/></Relationships>
</file>

<file path=ppt/slides/_rels/slide427.xml.rels><?xml version="1.0" encoding="UTF-8" standalone="yes"?>
<Relationships xmlns="http://schemas.openxmlformats.org/package/2006/relationships"><Relationship Id="rId2" Type="http://schemas.openxmlformats.org/officeDocument/2006/relationships/image" Target="../media/image286.png"/><Relationship Id="rId1" Type="http://schemas.openxmlformats.org/officeDocument/2006/relationships/slideLayout" Target="../slideLayouts/slideLayout7.xml"/></Relationships>
</file>

<file path=ppt/slides/_rels/slide428.xml.rels><?xml version="1.0" encoding="UTF-8" standalone="yes"?>
<Relationships xmlns="http://schemas.openxmlformats.org/package/2006/relationships"><Relationship Id="rId2" Type="http://schemas.openxmlformats.org/officeDocument/2006/relationships/image" Target="../media/image287.png"/><Relationship Id="rId1" Type="http://schemas.openxmlformats.org/officeDocument/2006/relationships/slideLayout" Target="../slideLayouts/slideLayout7.xml"/></Relationships>
</file>

<file path=ppt/slides/_rels/slide429.xml.rels><?xml version="1.0" encoding="UTF-8" standalone="yes"?>
<Relationships xmlns="http://schemas.openxmlformats.org/package/2006/relationships"><Relationship Id="rId2" Type="http://schemas.openxmlformats.org/officeDocument/2006/relationships/image" Target="../media/image28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30.xml.rels><?xml version="1.0" encoding="UTF-8" standalone="yes"?>
<Relationships xmlns="http://schemas.openxmlformats.org/package/2006/relationships"><Relationship Id="rId2" Type="http://schemas.openxmlformats.org/officeDocument/2006/relationships/image" Target="../media/image289.png"/><Relationship Id="rId1" Type="http://schemas.openxmlformats.org/officeDocument/2006/relationships/slideLayout" Target="../slideLayouts/slideLayout7.xml"/></Relationships>
</file>

<file path=ppt/slides/_rels/slide431.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7.xml"/></Relationships>
</file>

<file path=ppt/slides/_rels/slide432.xml.rels><?xml version="1.0" encoding="UTF-8" standalone="yes"?>
<Relationships xmlns="http://schemas.openxmlformats.org/package/2006/relationships"><Relationship Id="rId2" Type="http://schemas.openxmlformats.org/officeDocument/2006/relationships/image" Target="../media/image291.png"/><Relationship Id="rId1" Type="http://schemas.openxmlformats.org/officeDocument/2006/relationships/slideLayout" Target="../slideLayouts/slideLayout7.xml"/></Relationships>
</file>

<file path=ppt/slides/_rels/slide433.xml.rels><?xml version="1.0" encoding="UTF-8" standalone="yes"?>
<Relationships xmlns="http://schemas.openxmlformats.org/package/2006/relationships"><Relationship Id="rId2" Type="http://schemas.openxmlformats.org/officeDocument/2006/relationships/image" Target="../media/image292.png"/><Relationship Id="rId1" Type="http://schemas.openxmlformats.org/officeDocument/2006/relationships/slideLayout" Target="../slideLayouts/slideLayout7.xml"/></Relationships>
</file>

<file path=ppt/slides/_rels/slide434.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7.xml"/></Relationships>
</file>

<file path=ppt/slides/_rels/slide435.xml.rels><?xml version="1.0" encoding="UTF-8" standalone="yes"?>
<Relationships xmlns="http://schemas.openxmlformats.org/package/2006/relationships"><Relationship Id="rId2" Type="http://schemas.openxmlformats.org/officeDocument/2006/relationships/image" Target="../media/image294.png"/><Relationship Id="rId1" Type="http://schemas.openxmlformats.org/officeDocument/2006/relationships/slideLayout" Target="../slideLayouts/slideLayout7.xml"/></Relationships>
</file>

<file path=ppt/slides/_rels/slide436.xml.rels><?xml version="1.0" encoding="UTF-8" standalone="yes"?>
<Relationships xmlns="http://schemas.openxmlformats.org/package/2006/relationships"><Relationship Id="rId2" Type="http://schemas.openxmlformats.org/officeDocument/2006/relationships/image" Target="../media/image295.png"/><Relationship Id="rId1" Type="http://schemas.openxmlformats.org/officeDocument/2006/relationships/slideLayout" Target="../slideLayouts/slideLayout7.xml"/></Relationships>
</file>

<file path=ppt/slides/_rels/slide437.xml.rels><?xml version="1.0" encoding="UTF-8" standalone="yes"?>
<Relationships xmlns="http://schemas.openxmlformats.org/package/2006/relationships"><Relationship Id="rId2" Type="http://schemas.openxmlformats.org/officeDocument/2006/relationships/image" Target="../media/image296.png"/><Relationship Id="rId1" Type="http://schemas.openxmlformats.org/officeDocument/2006/relationships/slideLayout" Target="../slideLayouts/slideLayout7.xml"/></Relationships>
</file>

<file path=ppt/slides/_rels/slide438.xml.rels><?xml version="1.0" encoding="UTF-8" standalone="yes"?>
<Relationships xmlns="http://schemas.openxmlformats.org/package/2006/relationships"><Relationship Id="rId2" Type="http://schemas.openxmlformats.org/officeDocument/2006/relationships/image" Target="../media/image297.png"/><Relationship Id="rId1" Type="http://schemas.openxmlformats.org/officeDocument/2006/relationships/slideLayout" Target="../slideLayouts/slideLayout7.xml"/></Relationships>
</file>

<file path=ppt/slides/_rels/slide439.xml.rels><?xml version="1.0" encoding="UTF-8" standalone="yes"?>
<Relationships xmlns="http://schemas.openxmlformats.org/package/2006/relationships"><Relationship Id="rId2" Type="http://schemas.openxmlformats.org/officeDocument/2006/relationships/image" Target="../media/image29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2.xml.rels><?xml version="1.0" encoding="UTF-8" standalone="yes"?>
<Relationships xmlns="http://schemas.openxmlformats.org/package/2006/relationships"><Relationship Id="rId2" Type="http://schemas.openxmlformats.org/officeDocument/2006/relationships/image" Target="../media/image299.png"/><Relationship Id="rId1" Type="http://schemas.openxmlformats.org/officeDocument/2006/relationships/slideLayout" Target="../slideLayouts/slideLayout7.xml"/></Relationships>
</file>

<file path=ppt/slides/_rels/slide443.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7.xml"/></Relationships>
</file>

<file path=ppt/slides/_rels/slide444.xml.rels><?xml version="1.0" encoding="UTF-8" standalone="yes"?>
<Relationships xmlns="http://schemas.openxmlformats.org/package/2006/relationships"><Relationship Id="rId2" Type="http://schemas.openxmlformats.org/officeDocument/2006/relationships/image" Target="../media/image301.png"/><Relationship Id="rId1" Type="http://schemas.openxmlformats.org/officeDocument/2006/relationships/slideLayout" Target="../slideLayouts/slideLayout7.xml"/></Relationships>
</file>

<file path=ppt/slides/_rels/slide445.xml.rels><?xml version="1.0" encoding="UTF-8" standalone="yes"?>
<Relationships xmlns="http://schemas.openxmlformats.org/package/2006/relationships"><Relationship Id="rId2" Type="http://schemas.openxmlformats.org/officeDocument/2006/relationships/image" Target="../media/image302.png"/><Relationship Id="rId1" Type="http://schemas.openxmlformats.org/officeDocument/2006/relationships/slideLayout" Target="../slideLayouts/slideLayout7.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50.xml.rels><?xml version="1.0" encoding="UTF-8" standalone="yes"?>
<Relationships xmlns="http://schemas.openxmlformats.org/package/2006/relationships"><Relationship Id="rId2" Type="http://schemas.openxmlformats.org/officeDocument/2006/relationships/image" Target="../media/image303.png"/><Relationship Id="rId1" Type="http://schemas.openxmlformats.org/officeDocument/2006/relationships/slideLayout" Target="../slideLayouts/slideLayout8.xml"/></Relationships>
</file>

<file path=ppt/slides/_rels/slide451.xml.rels><?xml version="1.0" encoding="UTF-8" standalone="yes"?>
<Relationships xmlns="http://schemas.openxmlformats.org/package/2006/relationships"><Relationship Id="rId2" Type="http://schemas.openxmlformats.org/officeDocument/2006/relationships/image" Target="../media/image304.png"/><Relationship Id="rId1" Type="http://schemas.openxmlformats.org/officeDocument/2006/relationships/slideLayout" Target="../slideLayouts/slideLayout7.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3.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7.xml"/></Relationships>
</file>

<file path=ppt/slides/_rels/slide454.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7.xml"/></Relationships>
</file>

<file path=ppt/slides/_rels/slide455.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7.xml"/></Relationships>
</file>

<file path=ppt/slides/_rels/slide456.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7.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8.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7.xml"/></Relationships>
</file>

<file path=ppt/slides/_rels/slide459.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0.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7.xml"/></Relationships>
</file>

<file path=ppt/slides/_rels/slide461.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7.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4.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8.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6.xml.rels><?xml version="1.0" encoding="UTF-8" standalone="yes"?>
<Relationships xmlns="http://schemas.openxmlformats.org/package/2006/relationships"><Relationship Id="rId2" Type="http://schemas.openxmlformats.org/officeDocument/2006/relationships/image" Target="../media/image314.png"/><Relationship Id="rId1" Type="http://schemas.openxmlformats.org/officeDocument/2006/relationships/slideLayout" Target="../slideLayouts/slideLayout8.xml"/></Relationships>
</file>

<file path=ppt/slides/_rels/slide467.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7.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9.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70.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7.xml"/></Relationships>
</file>

<file path=ppt/slides/_rels/slide471.xml.rels><?xml version="1.0" encoding="UTF-8" standalone="yes"?>
<Relationships xmlns="http://schemas.openxmlformats.org/package/2006/relationships"><Relationship Id="rId2" Type="http://schemas.openxmlformats.org/officeDocument/2006/relationships/image" Target="../media/image318.png"/><Relationship Id="rId1" Type="http://schemas.openxmlformats.org/officeDocument/2006/relationships/slideLayout" Target="../slideLayouts/slideLayout7.xml"/></Relationships>
</file>

<file path=ppt/slides/_rels/slide472.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7.xml"/></Relationships>
</file>

<file path=ppt/slides/_rels/slide473.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7.xml"/></Relationships>
</file>

<file path=ppt/slides/_rels/slide474.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7.xml"/></Relationships>
</file>

<file path=ppt/slides/_rels/slide475.xml.rels><?xml version="1.0" encoding="UTF-8" standalone="yes"?>
<Relationships xmlns="http://schemas.openxmlformats.org/package/2006/relationships"><Relationship Id="rId2" Type="http://schemas.openxmlformats.org/officeDocument/2006/relationships/image" Target="../media/image322.png"/><Relationship Id="rId1" Type="http://schemas.openxmlformats.org/officeDocument/2006/relationships/slideLayout" Target="../slideLayouts/slideLayout7.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7.xml.rels><?xml version="1.0" encoding="UTF-8" standalone="yes"?>
<Relationships xmlns="http://schemas.openxmlformats.org/package/2006/relationships"><Relationship Id="rId2" Type="http://schemas.openxmlformats.org/officeDocument/2006/relationships/image" Target="../media/image323.png"/><Relationship Id="rId1" Type="http://schemas.openxmlformats.org/officeDocument/2006/relationships/slideLayout" Target="../slideLayouts/slideLayout8.xml"/></Relationships>
</file>

<file path=ppt/slides/_rels/slide478.xml.rels><?xml version="1.0" encoding="UTF-8" standalone="yes"?>
<Relationships xmlns="http://schemas.openxmlformats.org/package/2006/relationships"><Relationship Id="rId2" Type="http://schemas.openxmlformats.org/officeDocument/2006/relationships/image" Target="../media/image324.png"/><Relationship Id="rId1" Type="http://schemas.openxmlformats.org/officeDocument/2006/relationships/slideLayout" Target="../slideLayouts/slideLayout7.xml"/></Relationships>
</file>

<file path=ppt/slides/_rels/slide479.xml.rels><?xml version="1.0" encoding="UTF-8" standalone="yes"?>
<Relationships xmlns="http://schemas.openxmlformats.org/package/2006/relationships"><Relationship Id="rId2" Type="http://schemas.openxmlformats.org/officeDocument/2006/relationships/image" Target="../media/image32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80.xml.rels><?xml version="1.0" encoding="UTF-8" standalone="yes"?>
<Relationships xmlns="http://schemas.openxmlformats.org/package/2006/relationships"><Relationship Id="rId2" Type="http://schemas.openxmlformats.org/officeDocument/2006/relationships/image" Target="../media/image326.png"/><Relationship Id="rId1" Type="http://schemas.openxmlformats.org/officeDocument/2006/relationships/slideLayout" Target="../slideLayouts/slideLayout8.xml"/></Relationships>
</file>

<file path=ppt/slides/_rels/slide481.xml.rels><?xml version="1.0" encoding="UTF-8" standalone="yes"?>
<Relationships xmlns="http://schemas.openxmlformats.org/package/2006/relationships"><Relationship Id="rId2" Type="http://schemas.openxmlformats.org/officeDocument/2006/relationships/image" Target="../media/image327.png"/><Relationship Id="rId1" Type="http://schemas.openxmlformats.org/officeDocument/2006/relationships/slideLayout" Target="../slideLayouts/slideLayout7.xml"/></Relationships>
</file>

<file path=ppt/slides/_rels/slide482.xml.rels><?xml version="1.0" encoding="UTF-8" standalone="yes"?>
<Relationships xmlns="http://schemas.openxmlformats.org/package/2006/relationships"><Relationship Id="rId2" Type="http://schemas.openxmlformats.org/officeDocument/2006/relationships/image" Target="../media/image328.png"/><Relationship Id="rId1" Type="http://schemas.openxmlformats.org/officeDocument/2006/relationships/slideLayout" Target="../slideLayouts/slideLayout8.xml"/></Relationships>
</file>

<file path=ppt/slides/_rels/slide4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5.xml.rels><?xml version="1.0" encoding="UTF-8" standalone="yes"?>
<Relationships xmlns="http://schemas.openxmlformats.org/package/2006/relationships"><Relationship Id="rId2" Type="http://schemas.openxmlformats.org/officeDocument/2006/relationships/image" Target="../media/image329.png"/><Relationship Id="rId1" Type="http://schemas.openxmlformats.org/officeDocument/2006/relationships/slideLayout" Target="../slideLayouts/slideLayout7.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7.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8.xml"/></Relationships>
</file>

<file path=ppt/slides/_rels/slide488.xml.rels><?xml version="1.0" encoding="UTF-8" standalone="yes"?>
<Relationships xmlns="http://schemas.openxmlformats.org/package/2006/relationships"><Relationship Id="rId2" Type="http://schemas.openxmlformats.org/officeDocument/2006/relationships/image" Target="../media/image331.png"/><Relationship Id="rId1" Type="http://schemas.openxmlformats.org/officeDocument/2006/relationships/slideLayout" Target="../slideLayouts/slideLayout7.xml"/></Relationships>
</file>

<file path=ppt/slides/_rels/slide489.xml.rels><?xml version="1.0" encoding="UTF-8" standalone="yes"?>
<Relationships xmlns="http://schemas.openxmlformats.org/package/2006/relationships"><Relationship Id="rId2" Type="http://schemas.openxmlformats.org/officeDocument/2006/relationships/image" Target="../media/image3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1.xml.rels><?xml version="1.0" encoding="UTF-8" standalone="yes"?>
<Relationships xmlns="http://schemas.openxmlformats.org/package/2006/relationships"><Relationship Id="rId2" Type="http://schemas.openxmlformats.org/officeDocument/2006/relationships/image" Target="../media/image333.png"/><Relationship Id="rId1" Type="http://schemas.openxmlformats.org/officeDocument/2006/relationships/slideLayout" Target="../slideLayouts/slideLayout8.xml"/></Relationships>
</file>

<file path=ppt/slides/_rels/slide492.xml.rels><?xml version="1.0" encoding="UTF-8" standalone="yes"?>
<Relationships xmlns="http://schemas.openxmlformats.org/package/2006/relationships"><Relationship Id="rId2" Type="http://schemas.openxmlformats.org/officeDocument/2006/relationships/image" Target="../media/image334.png"/><Relationship Id="rId1" Type="http://schemas.openxmlformats.org/officeDocument/2006/relationships/slideLayout" Target="../slideLayouts/slideLayout7.xml"/></Relationships>
</file>

<file path=ppt/slides/_rels/slide493.xml.rels><?xml version="1.0" encoding="UTF-8" standalone="yes"?>
<Relationships xmlns="http://schemas.openxmlformats.org/package/2006/relationships"><Relationship Id="rId2" Type="http://schemas.openxmlformats.org/officeDocument/2006/relationships/image" Target="../media/image335.png"/><Relationship Id="rId1" Type="http://schemas.openxmlformats.org/officeDocument/2006/relationships/slideLayout" Target="../slideLayouts/slideLayout7.xml"/></Relationships>
</file>

<file path=ppt/slides/_rels/slide494.xml.rels><?xml version="1.0" encoding="UTF-8" standalone="yes"?>
<Relationships xmlns="http://schemas.openxmlformats.org/package/2006/relationships"><Relationship Id="rId2" Type="http://schemas.openxmlformats.org/officeDocument/2006/relationships/image" Target="../media/image336.png"/><Relationship Id="rId1" Type="http://schemas.openxmlformats.org/officeDocument/2006/relationships/slideLayout" Target="../slideLayouts/slideLayout7.xml"/></Relationships>
</file>

<file path=ppt/slides/_rels/slide495.xml.rels><?xml version="1.0" encoding="UTF-8" standalone="yes"?>
<Relationships xmlns="http://schemas.openxmlformats.org/package/2006/relationships"><Relationship Id="rId2" Type="http://schemas.openxmlformats.org/officeDocument/2006/relationships/image" Target="../media/image337.png"/><Relationship Id="rId1" Type="http://schemas.openxmlformats.org/officeDocument/2006/relationships/slideLayout" Target="../slideLayouts/slideLayout7.xml"/></Relationships>
</file>

<file path=ppt/slides/_rels/slide496.xml.rels><?xml version="1.0" encoding="UTF-8" standalone="yes"?>
<Relationships xmlns="http://schemas.openxmlformats.org/package/2006/relationships"><Relationship Id="rId2" Type="http://schemas.openxmlformats.org/officeDocument/2006/relationships/image" Target="../media/image338.png"/><Relationship Id="rId1" Type="http://schemas.openxmlformats.org/officeDocument/2006/relationships/slideLayout" Target="../slideLayouts/slideLayout7.xml"/></Relationships>
</file>

<file path=ppt/slides/_rels/slide497.xml.rels><?xml version="1.0" encoding="UTF-8" standalone="yes"?>
<Relationships xmlns="http://schemas.openxmlformats.org/package/2006/relationships"><Relationship Id="rId2" Type="http://schemas.openxmlformats.org/officeDocument/2006/relationships/image" Target="../media/image339.png"/><Relationship Id="rId1" Type="http://schemas.openxmlformats.org/officeDocument/2006/relationships/slideLayout" Target="../slideLayouts/slideLayout7.xml"/></Relationships>
</file>

<file path=ppt/slides/_rels/slide498.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7.xml"/></Relationships>
</file>

<file path=ppt/slides/_rels/slide499.xml.rels><?xml version="1.0" encoding="UTF-8" standalone="yes"?>
<Relationships xmlns="http://schemas.openxmlformats.org/package/2006/relationships"><Relationship Id="rId2" Type="http://schemas.openxmlformats.org/officeDocument/2006/relationships/image" Target="../media/image34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0.xml.rels><?xml version="1.0" encoding="UTF-8" standalone="yes"?>
<Relationships xmlns="http://schemas.openxmlformats.org/package/2006/relationships"><Relationship Id="rId2" Type="http://schemas.openxmlformats.org/officeDocument/2006/relationships/image" Target="../media/image342.png"/><Relationship Id="rId1" Type="http://schemas.openxmlformats.org/officeDocument/2006/relationships/slideLayout" Target="../slideLayouts/slideLayout7.xml"/></Relationships>
</file>

<file path=ppt/slides/_rels/slide501.xml.rels><?xml version="1.0" encoding="UTF-8" standalone="yes"?>
<Relationships xmlns="http://schemas.openxmlformats.org/package/2006/relationships"><Relationship Id="rId2" Type="http://schemas.openxmlformats.org/officeDocument/2006/relationships/image" Target="../media/image343.png"/><Relationship Id="rId1" Type="http://schemas.openxmlformats.org/officeDocument/2006/relationships/slideLayout" Target="../slideLayouts/slideLayout7.xml"/></Relationships>
</file>

<file path=ppt/slides/_rels/slide502.xml.rels><?xml version="1.0" encoding="UTF-8" standalone="yes"?>
<Relationships xmlns="http://schemas.openxmlformats.org/package/2006/relationships"><Relationship Id="rId2" Type="http://schemas.openxmlformats.org/officeDocument/2006/relationships/image" Target="../media/image344.png"/><Relationship Id="rId1" Type="http://schemas.openxmlformats.org/officeDocument/2006/relationships/slideLayout" Target="../slideLayouts/slideLayout7.xml"/></Relationships>
</file>

<file path=ppt/slides/_rels/slide503.xml.rels><?xml version="1.0" encoding="UTF-8" standalone="yes"?>
<Relationships xmlns="http://schemas.openxmlformats.org/package/2006/relationships"><Relationship Id="rId2" Type="http://schemas.openxmlformats.org/officeDocument/2006/relationships/image" Target="../media/image345.png"/><Relationship Id="rId1" Type="http://schemas.openxmlformats.org/officeDocument/2006/relationships/slideLayout" Target="../slideLayouts/slideLayout7.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5.xml.rels><?xml version="1.0" encoding="UTF-8" standalone="yes"?>
<Relationships xmlns="http://schemas.openxmlformats.org/package/2006/relationships"><Relationship Id="rId2" Type="http://schemas.openxmlformats.org/officeDocument/2006/relationships/image" Target="../media/image346.png"/><Relationship Id="rId1" Type="http://schemas.openxmlformats.org/officeDocument/2006/relationships/slideLayout" Target="../slideLayouts/slideLayout7.xml"/></Relationships>
</file>

<file path=ppt/slides/_rels/slide506.xml.rels><?xml version="1.0" encoding="UTF-8" standalone="yes"?>
<Relationships xmlns="http://schemas.openxmlformats.org/package/2006/relationships"><Relationship Id="rId2" Type="http://schemas.openxmlformats.org/officeDocument/2006/relationships/image" Target="../media/image347.png"/><Relationship Id="rId1" Type="http://schemas.openxmlformats.org/officeDocument/2006/relationships/slideLayout" Target="../slideLayouts/slideLayout7.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8.xml.rels><?xml version="1.0" encoding="UTF-8" standalone="yes"?>
<Relationships xmlns="http://schemas.openxmlformats.org/package/2006/relationships"><Relationship Id="rId2" Type="http://schemas.openxmlformats.org/officeDocument/2006/relationships/image" Target="../media/image348.png"/><Relationship Id="rId1" Type="http://schemas.openxmlformats.org/officeDocument/2006/relationships/slideLayout" Target="../slideLayouts/slideLayout7.xml"/></Relationships>
</file>

<file path=ppt/slides/_rels/slide509.xml.rels><?xml version="1.0" encoding="UTF-8" standalone="yes"?>
<Relationships xmlns="http://schemas.openxmlformats.org/package/2006/relationships"><Relationship Id="rId2" Type="http://schemas.openxmlformats.org/officeDocument/2006/relationships/image" Target="../media/image34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10.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8.xml"/></Relationships>
</file>

<file path=ppt/slides/_rels/slide511.xml.rels><?xml version="1.0" encoding="UTF-8" standalone="yes"?>
<Relationships xmlns="http://schemas.openxmlformats.org/package/2006/relationships"><Relationship Id="rId2" Type="http://schemas.openxmlformats.org/officeDocument/2006/relationships/image" Target="../media/image351.png"/><Relationship Id="rId1" Type="http://schemas.openxmlformats.org/officeDocument/2006/relationships/slideLayout" Target="../slideLayouts/slideLayout7.xml"/></Relationships>
</file>

<file path=ppt/slides/_rels/slide512.xml.rels><?xml version="1.0" encoding="UTF-8" standalone="yes"?>
<Relationships xmlns="http://schemas.openxmlformats.org/package/2006/relationships"><Relationship Id="rId2" Type="http://schemas.openxmlformats.org/officeDocument/2006/relationships/image" Target="../media/image352.png"/><Relationship Id="rId1" Type="http://schemas.openxmlformats.org/officeDocument/2006/relationships/slideLayout" Target="../slideLayouts/slideLayout7.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4.xml.rels><?xml version="1.0" encoding="UTF-8" standalone="yes"?>
<Relationships xmlns="http://schemas.openxmlformats.org/package/2006/relationships"><Relationship Id="rId2" Type="http://schemas.openxmlformats.org/officeDocument/2006/relationships/image" Target="../media/image353.png"/><Relationship Id="rId1" Type="http://schemas.openxmlformats.org/officeDocument/2006/relationships/slideLayout" Target="../slideLayouts/slideLayout7.xml"/></Relationships>
</file>

<file path=ppt/slides/_rels/slide515.xml.rels><?xml version="1.0" encoding="UTF-8" standalone="yes"?>
<Relationships xmlns="http://schemas.openxmlformats.org/package/2006/relationships"><Relationship Id="rId2" Type="http://schemas.openxmlformats.org/officeDocument/2006/relationships/image" Target="../media/image354.png"/><Relationship Id="rId1" Type="http://schemas.openxmlformats.org/officeDocument/2006/relationships/slideLayout" Target="../slideLayouts/slideLayout7.xml"/></Relationships>
</file>

<file path=ppt/slides/_rels/slide516.xml.rels><?xml version="1.0" encoding="UTF-8" standalone="yes"?>
<Relationships xmlns="http://schemas.openxmlformats.org/package/2006/relationships"><Relationship Id="rId2" Type="http://schemas.openxmlformats.org/officeDocument/2006/relationships/image" Target="../media/image355.png"/><Relationship Id="rId1" Type="http://schemas.openxmlformats.org/officeDocument/2006/relationships/slideLayout" Target="../slideLayouts/slideLayout7.xml"/></Relationships>
</file>

<file path=ppt/slides/_rels/slide517.xml.rels><?xml version="1.0" encoding="UTF-8" standalone="yes"?>
<Relationships xmlns="http://schemas.openxmlformats.org/package/2006/relationships"><Relationship Id="rId2" Type="http://schemas.openxmlformats.org/officeDocument/2006/relationships/image" Target="../media/image356.png"/><Relationship Id="rId1" Type="http://schemas.openxmlformats.org/officeDocument/2006/relationships/slideLayout" Target="../slideLayouts/slideLayout7.xml"/></Relationships>
</file>

<file path=ppt/slides/_rels/slide518.xml.rels><?xml version="1.0" encoding="UTF-8" standalone="yes"?>
<Relationships xmlns="http://schemas.openxmlformats.org/package/2006/relationships"><Relationship Id="rId2" Type="http://schemas.openxmlformats.org/officeDocument/2006/relationships/image" Target="../media/image357.png"/><Relationship Id="rId1" Type="http://schemas.openxmlformats.org/officeDocument/2006/relationships/slideLayout" Target="../slideLayouts/slideLayout7.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1.xml.rels><?xml version="1.0" encoding="UTF-8" standalone="yes"?>
<Relationships xmlns="http://schemas.openxmlformats.org/package/2006/relationships"><Relationship Id="rId2" Type="http://schemas.openxmlformats.org/officeDocument/2006/relationships/image" Target="../media/image358.png"/><Relationship Id="rId1" Type="http://schemas.openxmlformats.org/officeDocument/2006/relationships/slideLayout" Target="../slideLayouts/slideLayout7.xml"/></Relationships>
</file>

<file path=ppt/slides/_rels/slide522.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8.xml"/></Relationships>
</file>

<file path=ppt/slides/_rels/slide523.xml.rels><?xml version="1.0" encoding="UTF-8" standalone="yes"?>
<Relationships xmlns="http://schemas.openxmlformats.org/package/2006/relationships"><Relationship Id="rId2" Type="http://schemas.openxmlformats.org/officeDocument/2006/relationships/image" Target="../media/image360.png"/><Relationship Id="rId1" Type="http://schemas.openxmlformats.org/officeDocument/2006/relationships/slideLayout" Target="../slideLayouts/slideLayout7.xml"/></Relationships>
</file>

<file path=ppt/slides/_rels/slide524.xml.rels><?xml version="1.0" encoding="UTF-8" standalone="yes"?>
<Relationships xmlns="http://schemas.openxmlformats.org/package/2006/relationships"><Relationship Id="rId2" Type="http://schemas.openxmlformats.org/officeDocument/2006/relationships/image" Target="../media/image361.png"/><Relationship Id="rId1" Type="http://schemas.openxmlformats.org/officeDocument/2006/relationships/slideLayout" Target="../slideLayouts/slideLayout7.xml"/></Relationships>
</file>

<file path=ppt/slides/_rels/slide525.xml.rels><?xml version="1.0" encoding="UTF-8" standalone="yes"?>
<Relationships xmlns="http://schemas.openxmlformats.org/package/2006/relationships"><Relationship Id="rId2" Type="http://schemas.openxmlformats.org/officeDocument/2006/relationships/image" Target="../media/image362.png"/><Relationship Id="rId1" Type="http://schemas.openxmlformats.org/officeDocument/2006/relationships/slideLayout" Target="../slideLayouts/slideLayout7.xml"/></Relationships>
</file>

<file path=ppt/slides/_rels/slide526.xml.rels><?xml version="1.0" encoding="UTF-8" standalone="yes"?>
<Relationships xmlns="http://schemas.openxmlformats.org/package/2006/relationships"><Relationship Id="rId2" Type="http://schemas.openxmlformats.org/officeDocument/2006/relationships/image" Target="../media/image363.png"/><Relationship Id="rId1" Type="http://schemas.openxmlformats.org/officeDocument/2006/relationships/slideLayout" Target="../slideLayouts/slideLayout7.xml"/></Relationships>
</file>

<file path=ppt/slides/_rels/slide527.xml.rels><?xml version="1.0" encoding="UTF-8" standalone="yes"?>
<Relationships xmlns="http://schemas.openxmlformats.org/package/2006/relationships"><Relationship Id="rId2" Type="http://schemas.openxmlformats.org/officeDocument/2006/relationships/image" Target="../media/image364.png"/><Relationship Id="rId1" Type="http://schemas.openxmlformats.org/officeDocument/2006/relationships/slideLayout" Target="../slideLayouts/slideLayout7.xml"/></Relationships>
</file>

<file path=ppt/slides/_rels/slide528.xml.rels><?xml version="1.0" encoding="UTF-8" standalone="yes"?>
<Relationships xmlns="http://schemas.openxmlformats.org/package/2006/relationships"><Relationship Id="rId2" Type="http://schemas.openxmlformats.org/officeDocument/2006/relationships/image" Target="../media/image365.png"/><Relationship Id="rId1" Type="http://schemas.openxmlformats.org/officeDocument/2006/relationships/slideLayout" Target="../slideLayouts/slideLayout7.xml"/></Relationships>
</file>

<file path=ppt/slides/_rels/slide529.xml.rels><?xml version="1.0" encoding="UTF-8" standalone="yes"?>
<Relationships xmlns="http://schemas.openxmlformats.org/package/2006/relationships"><Relationship Id="rId2" Type="http://schemas.openxmlformats.org/officeDocument/2006/relationships/image" Target="../media/image36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30.xml.rels><?xml version="1.0" encoding="UTF-8" standalone="yes"?>
<Relationships xmlns="http://schemas.openxmlformats.org/package/2006/relationships"><Relationship Id="rId2" Type="http://schemas.openxmlformats.org/officeDocument/2006/relationships/image" Target="../media/image367.png"/><Relationship Id="rId1" Type="http://schemas.openxmlformats.org/officeDocument/2006/relationships/slideLayout" Target="../slideLayouts/slideLayout7.xml"/></Relationships>
</file>

<file path=ppt/slides/_rels/slide531.xml.rels><?xml version="1.0" encoding="UTF-8" standalone="yes"?>
<Relationships xmlns="http://schemas.openxmlformats.org/package/2006/relationships"><Relationship Id="rId2" Type="http://schemas.openxmlformats.org/officeDocument/2006/relationships/image" Target="../media/image368.png"/><Relationship Id="rId1" Type="http://schemas.openxmlformats.org/officeDocument/2006/relationships/slideLayout" Target="../slideLayouts/slideLayout8.xml"/></Relationships>
</file>

<file path=ppt/slides/_rels/slide532.xml.rels><?xml version="1.0" encoding="UTF-8" standalone="yes"?>
<Relationships xmlns="http://schemas.openxmlformats.org/package/2006/relationships"><Relationship Id="rId2" Type="http://schemas.openxmlformats.org/officeDocument/2006/relationships/image" Target="../media/image369.png"/><Relationship Id="rId1" Type="http://schemas.openxmlformats.org/officeDocument/2006/relationships/slideLayout" Target="../slideLayouts/slideLayout7.xml"/></Relationships>
</file>

<file path=ppt/slides/_rels/slide533.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7.xml"/></Relationships>
</file>

<file path=ppt/slides/_rels/slide534.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7.xml"/></Relationships>
</file>

<file path=ppt/slides/_rels/slide535.xml.rels><?xml version="1.0" encoding="UTF-8" standalone="yes"?>
<Relationships xmlns="http://schemas.openxmlformats.org/package/2006/relationships"><Relationship Id="rId2" Type="http://schemas.openxmlformats.org/officeDocument/2006/relationships/image" Target="../media/image372.png"/><Relationship Id="rId1" Type="http://schemas.openxmlformats.org/officeDocument/2006/relationships/slideLayout" Target="../slideLayouts/slideLayout8.xml"/></Relationships>
</file>

<file path=ppt/slides/_rels/slide536.xml.rels><?xml version="1.0" encoding="UTF-8" standalone="yes"?>
<Relationships xmlns="http://schemas.openxmlformats.org/package/2006/relationships"><Relationship Id="rId2" Type="http://schemas.openxmlformats.org/officeDocument/2006/relationships/image" Target="../media/image373.png"/><Relationship Id="rId1" Type="http://schemas.openxmlformats.org/officeDocument/2006/relationships/slideLayout" Target="../slideLayouts/slideLayout7.xml"/></Relationships>
</file>

<file path=ppt/slides/_rels/slide537.xml.rels><?xml version="1.0" encoding="UTF-8" standalone="yes"?>
<Relationships xmlns="http://schemas.openxmlformats.org/package/2006/relationships"><Relationship Id="rId2" Type="http://schemas.openxmlformats.org/officeDocument/2006/relationships/image" Target="../media/image374.png"/><Relationship Id="rId1" Type="http://schemas.openxmlformats.org/officeDocument/2006/relationships/slideLayout" Target="../slideLayouts/slideLayout7.xml"/></Relationships>
</file>

<file path=ppt/slides/_rels/slide538.xml.rels><?xml version="1.0" encoding="UTF-8" standalone="yes"?>
<Relationships xmlns="http://schemas.openxmlformats.org/package/2006/relationships"><Relationship Id="rId2" Type="http://schemas.openxmlformats.org/officeDocument/2006/relationships/image" Target="../media/image375.png"/><Relationship Id="rId1" Type="http://schemas.openxmlformats.org/officeDocument/2006/relationships/slideLayout" Target="../slideLayouts/slideLayout7.xml"/></Relationships>
</file>

<file path=ppt/slides/_rels/slide5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0.xml.rels><?xml version="1.0" encoding="UTF-8" standalone="yes"?>
<Relationships xmlns="http://schemas.openxmlformats.org/package/2006/relationships"><Relationship Id="rId2" Type="http://schemas.openxmlformats.org/officeDocument/2006/relationships/image" Target="../media/image376.png"/><Relationship Id="rId1" Type="http://schemas.openxmlformats.org/officeDocument/2006/relationships/slideLayout" Target="../slideLayouts/slideLayout7.xml"/></Relationships>
</file>

<file path=ppt/slides/_rels/slide541.xml.rels><?xml version="1.0" encoding="UTF-8" standalone="yes"?>
<Relationships xmlns="http://schemas.openxmlformats.org/package/2006/relationships"><Relationship Id="rId2" Type="http://schemas.openxmlformats.org/officeDocument/2006/relationships/image" Target="../media/image377.png"/><Relationship Id="rId1" Type="http://schemas.openxmlformats.org/officeDocument/2006/relationships/slideLayout" Target="../slideLayouts/slideLayout8.xml"/></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5535108-9CF7-BE54-63EA-576DB196F627}"/>
              </a:ext>
            </a:extLst>
          </p:cNvPr>
          <p:cNvSpPr>
            <a:spLocks noGrp="1"/>
          </p:cNvSpPr>
          <p:nvPr>
            <p:ph type="body" sz="quarter" idx="10"/>
          </p:nvPr>
        </p:nvSpPr>
        <p:spPr>
          <a:xfrm>
            <a:off x="6617453" y="2540947"/>
            <a:ext cx="5115107" cy="715581"/>
          </a:xfrm>
        </p:spPr>
        <p:txBody>
          <a:bodyPr/>
          <a:lstStyle/>
          <a:p>
            <a:pPr algn="ctr"/>
            <a:r>
              <a:rPr lang="en-US" altLang="zh-CN"/>
              <a:t>WPS AI</a:t>
            </a:r>
            <a:endParaRPr lang="zh-CN" altLang="en-US" dirty="0"/>
          </a:p>
        </p:txBody>
      </p:sp>
      <p:sp>
        <p:nvSpPr>
          <p:cNvPr id="4" name="文本占位符 3">
            <a:extLst>
              <a:ext uri="{FF2B5EF4-FFF2-40B4-BE49-F238E27FC236}">
                <a16:creationId xmlns:a16="http://schemas.microsoft.com/office/drawing/2014/main" id="{55A65886-DD97-4C35-8BA7-0E02E73BF155}"/>
              </a:ext>
            </a:extLst>
          </p:cNvPr>
          <p:cNvSpPr>
            <a:spLocks noGrp="1"/>
          </p:cNvSpPr>
          <p:nvPr>
            <p:ph type="body" sz="quarter" idx="11"/>
          </p:nvPr>
        </p:nvSpPr>
        <p:spPr/>
        <p:txBody>
          <a:bodyPr/>
          <a:lstStyle/>
          <a:p>
            <a:pPr algn="ctr"/>
            <a:r>
              <a:rPr lang="zh-CN" altLang="en-US"/>
              <a:t>高效智能办公应用</a:t>
            </a:r>
            <a:endParaRPr lang="zh-CN" altLang="en-US" dirty="0"/>
          </a:p>
        </p:txBody>
      </p:sp>
    </p:spTree>
    <p:extLst>
      <p:ext uri="{BB962C8B-B14F-4D97-AF65-F5344CB8AC3E}">
        <p14:creationId xmlns:p14="http://schemas.microsoft.com/office/powerpoint/2010/main" val="14915034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2636F-C03D-98E0-3B7C-4529672F9B0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405B9D8B-1DC9-CB8C-C7AF-8BCD86DE388E}"/>
              </a:ext>
            </a:extLst>
          </p:cNvPr>
          <p:cNvSpPr>
            <a:spLocks noGrp="1"/>
          </p:cNvSpPr>
          <p:nvPr>
            <p:ph type="body" sz="quarter" idx="10"/>
          </p:nvPr>
        </p:nvSpPr>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2D221C8A-A346-8AF6-E6EA-1F55F8715BC5}"/>
              </a:ext>
            </a:extLst>
          </p:cNvPr>
          <p:cNvSpPr>
            <a:spLocks noGrp="1"/>
          </p:cNvSpPr>
          <p:nvPr>
            <p:ph type="body" sz="quarter" idx="11"/>
          </p:nvPr>
        </p:nvSpPr>
        <p:spPr>
          <a:xfrm>
            <a:off x="174885" y="2227852"/>
            <a:ext cx="11842230" cy="3079497"/>
          </a:xfrm>
        </p:spPr>
        <p:txBody>
          <a:bodyPr/>
          <a:lstStyle/>
          <a:p>
            <a:r>
              <a:rPr lang="en-US" altLang="zh-CN" dirty="0"/>
              <a:t>1.2.2</a:t>
            </a:r>
            <a:r>
              <a:rPr lang="zh-CN" altLang="en-US" dirty="0"/>
              <a:t> 中英文输入技巧</a:t>
            </a:r>
          </a:p>
          <a:p>
            <a:r>
              <a:rPr lang="zh-CN" altLang="en-US" dirty="0"/>
              <a:t>在 </a:t>
            </a:r>
            <a:r>
              <a:rPr lang="en-US" altLang="zh-CN" dirty="0"/>
              <a:t>WPS </a:t>
            </a:r>
            <a:r>
              <a:rPr lang="zh-CN" altLang="en-US" dirty="0"/>
              <a:t>文字文稿的编辑中，中英文混合输入</a:t>
            </a:r>
            <a:r>
              <a:rPr lang="en-US" altLang="zh-CN" dirty="0"/>
              <a:t>+</a:t>
            </a:r>
            <a:r>
              <a:rPr lang="zh-CN" altLang="en-US" dirty="0"/>
              <a:t>分常见。掌握高效、专业的输入技巧，能显著提升创作流畅度。本节从中英文输入法切换的专业方法和英文输入的精细化技巧两个方面，详细讲解中英文输入的专业技巧。</a:t>
            </a:r>
            <a:endParaRPr lang="en-US" altLang="zh-CN" dirty="0"/>
          </a:p>
          <a:p>
            <a:r>
              <a:rPr lang="en-US" altLang="zh-CN" dirty="0"/>
              <a:t>1. </a:t>
            </a:r>
            <a:r>
              <a:rPr lang="zh-CN" altLang="en-US" dirty="0"/>
              <a:t>中英文输入法切换的专业方法</a:t>
            </a:r>
            <a:endParaRPr lang="en-US" altLang="zh-CN" dirty="0"/>
          </a:p>
          <a:p>
            <a:r>
              <a:rPr lang="en-US" altLang="zh-CN" dirty="0"/>
              <a:t>2. </a:t>
            </a:r>
            <a:r>
              <a:rPr lang="zh-CN" altLang="en-US" dirty="0"/>
              <a:t>英文输入的精细化技巧</a:t>
            </a:r>
          </a:p>
        </p:txBody>
      </p:sp>
    </p:spTree>
    <p:extLst>
      <p:ext uri="{BB962C8B-B14F-4D97-AF65-F5344CB8AC3E}">
        <p14:creationId xmlns:p14="http://schemas.microsoft.com/office/powerpoint/2010/main" val="4899452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FECA8-E12D-36B7-6FA6-0ED2C981025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175EA33-B86A-C741-44A1-C196871F37B0}"/>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26636416-5EA6-BAF0-D863-EE57C83948A4}"/>
              </a:ext>
            </a:extLst>
          </p:cNvPr>
          <p:cNvSpPr>
            <a:spLocks noGrp="1"/>
          </p:cNvSpPr>
          <p:nvPr>
            <p:ph type="body" sz="quarter" idx="11"/>
          </p:nvPr>
        </p:nvSpPr>
        <p:spPr>
          <a:xfrm>
            <a:off x="174886" y="2003814"/>
            <a:ext cx="5440724" cy="3587329"/>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en-US" altLang="zh-CN" dirty="0"/>
              <a:t>02</a:t>
            </a:r>
            <a:r>
              <a:rPr lang="zh-CN" altLang="en-US" dirty="0"/>
              <a:t>　在“打印机”区域的“名称”下拉列表中，选择已连接的实体打印机或虚拟打印机。若需调整打印机属性（如纸张类型、打印质量），可单击“属性”按钮进行设置，如图 </a:t>
            </a:r>
            <a:r>
              <a:rPr lang="en-US" altLang="zh-CN" dirty="0"/>
              <a:t>2-78 </a:t>
            </a:r>
            <a:r>
              <a:rPr lang="zh-CN" altLang="en-US" dirty="0"/>
              <a:t>所示。</a:t>
            </a:r>
          </a:p>
        </p:txBody>
      </p:sp>
      <p:sp>
        <p:nvSpPr>
          <p:cNvPr id="3" name="文本占位符 2">
            <a:extLst>
              <a:ext uri="{FF2B5EF4-FFF2-40B4-BE49-F238E27FC236}">
                <a16:creationId xmlns:a16="http://schemas.microsoft.com/office/drawing/2014/main" id="{7561D07C-3496-9714-B324-6EF0A0D04671}"/>
              </a:ext>
            </a:extLst>
          </p:cNvPr>
          <p:cNvSpPr>
            <a:spLocks noGrp="1"/>
          </p:cNvSpPr>
          <p:nvPr>
            <p:ph type="body" sz="quarter" idx="13"/>
          </p:nvPr>
        </p:nvSpPr>
        <p:spPr/>
        <p:txBody>
          <a:bodyPr/>
          <a:lstStyle/>
          <a:p>
            <a:r>
              <a:rPr lang="zh-CN" altLang="en-US" dirty="0"/>
              <a:t>图 </a:t>
            </a:r>
            <a:r>
              <a:rPr lang="en-US" altLang="zh-CN" dirty="0"/>
              <a:t>2-78</a:t>
            </a:r>
            <a:r>
              <a:rPr lang="zh-CN" altLang="en-US" dirty="0"/>
              <a:t>　设置打印机属性</a:t>
            </a:r>
          </a:p>
        </p:txBody>
      </p:sp>
      <p:pic>
        <p:nvPicPr>
          <p:cNvPr id="9" name="图片占位符 8">
            <a:extLst>
              <a:ext uri="{FF2B5EF4-FFF2-40B4-BE49-F238E27FC236}">
                <a16:creationId xmlns:a16="http://schemas.microsoft.com/office/drawing/2014/main" id="{B08B193B-8ED1-BCB1-4AFC-B0E3ABAB0A43}"/>
              </a:ext>
            </a:extLst>
          </p:cNvPr>
          <p:cNvPicPr>
            <a:picLocks noGrp="1" noChangeAspect="1"/>
          </p:cNvPicPr>
          <p:nvPr>
            <p:ph type="pic" sz="quarter" idx="12"/>
          </p:nvPr>
        </p:nvPicPr>
        <p:blipFill rotWithShape="1">
          <a:blip r:embed="rId2"/>
          <a:srcRect l="-10536" r="-10536"/>
          <a:stretch>
            <a:fillRect/>
          </a:stretch>
        </p:blipFill>
        <p:spPr>
          <a:prstGeom prst="rect">
            <a:avLst/>
          </a:prstGeom>
        </p:spPr>
      </p:pic>
    </p:spTree>
    <p:extLst>
      <p:ext uri="{BB962C8B-B14F-4D97-AF65-F5344CB8AC3E}">
        <p14:creationId xmlns:p14="http://schemas.microsoft.com/office/powerpoint/2010/main" val="11319978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57927-13AE-A0A4-81ED-EFED5696E4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AB44948-212E-9913-07EC-DB1ED0F4C8EB}"/>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D7481511-35BA-6FF0-733F-9D9B6AC7232C}"/>
              </a:ext>
            </a:extLst>
          </p:cNvPr>
          <p:cNvSpPr>
            <a:spLocks noGrp="1"/>
          </p:cNvSpPr>
          <p:nvPr>
            <p:ph type="body" sz="quarter" idx="11"/>
          </p:nvPr>
        </p:nvSpPr>
        <p:spPr>
          <a:xfrm>
            <a:off x="174885" y="1720019"/>
            <a:ext cx="11842230" cy="4095160"/>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zh-CN" altLang="en-US" dirty="0"/>
              <a:t> </a:t>
            </a:r>
            <a:r>
              <a:rPr lang="en-US" altLang="zh-CN" dirty="0"/>
              <a:t>03</a:t>
            </a:r>
            <a:r>
              <a:rPr lang="zh-CN" altLang="en-US" dirty="0"/>
              <a:t>　根据实际需求设置打印范围，具体设置方式如下：</a:t>
            </a:r>
            <a:endParaRPr lang="en-US" altLang="zh-CN" dirty="0"/>
          </a:p>
          <a:p>
            <a:pPr marL="1074738" indent="-342900">
              <a:buSzPct val="80000"/>
              <a:buFont typeface="Wingdings" panose="05000000000000000000" pitchFamily="2" charset="2"/>
              <a:buChar char="l"/>
            </a:pPr>
            <a:r>
              <a:rPr lang="zh-CN" altLang="en-US" dirty="0"/>
              <a:t>选择“全部”，将打印文档的所有页面。</a:t>
            </a:r>
            <a:endParaRPr lang="en-US" altLang="zh-CN" dirty="0"/>
          </a:p>
          <a:p>
            <a:pPr marL="1074738" indent="-342900">
              <a:buSzPct val="80000"/>
              <a:buFont typeface="Wingdings" panose="05000000000000000000" pitchFamily="2" charset="2"/>
              <a:buChar char="l"/>
            </a:pPr>
            <a:r>
              <a:rPr lang="zh-CN" altLang="en-US" dirty="0"/>
              <a:t>选择“当前页”，仅打印插入点所在的页面。</a:t>
            </a:r>
            <a:endParaRPr lang="en-US" altLang="zh-CN" dirty="0"/>
          </a:p>
          <a:p>
            <a:pPr marL="1074738" indent="-342900">
              <a:buSzPct val="80000"/>
              <a:buFont typeface="Wingdings" panose="05000000000000000000" pitchFamily="2" charset="2"/>
              <a:buChar char="l"/>
            </a:pPr>
            <a:r>
              <a:rPr lang="zh-CN" altLang="en-US" dirty="0"/>
              <a:t>选择“页码范围”，可输入具体页码（如“</a:t>
            </a:r>
            <a:r>
              <a:rPr lang="en-US" altLang="zh-CN" dirty="0"/>
              <a:t>1,3-5”</a:t>
            </a:r>
            <a:r>
              <a:rPr lang="zh-CN" altLang="en-US" dirty="0"/>
              <a:t>表示打印第 </a:t>
            </a:r>
            <a:r>
              <a:rPr lang="en-US" altLang="zh-CN" dirty="0"/>
              <a:t>1 </a:t>
            </a:r>
            <a:r>
              <a:rPr lang="zh-CN" altLang="en-US" dirty="0"/>
              <a:t>页、第 </a:t>
            </a:r>
            <a:r>
              <a:rPr lang="en-US" altLang="zh-CN" dirty="0"/>
              <a:t>3 </a:t>
            </a:r>
            <a:r>
              <a:rPr lang="zh-CN" altLang="en-US" dirty="0"/>
              <a:t>至 </a:t>
            </a:r>
            <a:r>
              <a:rPr lang="en-US" altLang="zh-CN" dirty="0"/>
              <a:t>5 </a:t>
            </a:r>
            <a:r>
              <a:rPr lang="zh-CN" altLang="en-US" dirty="0"/>
              <a:t>页）打印对应的页面。</a:t>
            </a:r>
            <a:endParaRPr lang="en-US" altLang="zh-CN" dirty="0"/>
          </a:p>
          <a:p>
            <a:pPr marL="1074738" indent="-342900">
              <a:buSzPct val="80000"/>
              <a:buFont typeface="Wingdings" panose="05000000000000000000" pitchFamily="2" charset="2"/>
              <a:buChar char="l"/>
            </a:pPr>
            <a:r>
              <a:rPr lang="zh-CN" altLang="en-US" dirty="0"/>
              <a:t>若文档有选中内容，可选择“所选内容”仅打印选中部分。</a:t>
            </a:r>
          </a:p>
        </p:txBody>
      </p:sp>
    </p:spTree>
    <p:extLst>
      <p:ext uri="{BB962C8B-B14F-4D97-AF65-F5344CB8AC3E}">
        <p14:creationId xmlns:p14="http://schemas.microsoft.com/office/powerpoint/2010/main" val="26079789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4EB3F-3779-B6FA-A2C6-EB4C369540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CF8B20D-2C80-EC89-2577-D2B0FBA8569D}"/>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82114E38-DBB2-B047-4149-595BC5FB5AC9}"/>
              </a:ext>
            </a:extLst>
          </p:cNvPr>
          <p:cNvSpPr>
            <a:spLocks noGrp="1"/>
          </p:cNvSpPr>
          <p:nvPr>
            <p:ph type="body" sz="quarter" idx="11"/>
          </p:nvPr>
        </p:nvSpPr>
        <p:spPr>
          <a:xfrm>
            <a:off x="174886" y="988152"/>
            <a:ext cx="5440724" cy="5618654"/>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en-US" altLang="zh-CN" dirty="0"/>
              <a:t>04</a:t>
            </a:r>
            <a:r>
              <a:rPr lang="zh-CN" altLang="en-US" dirty="0"/>
              <a:t>　设置打印份数。在“副本”区域的“份数”文本框中，输入需要打印的份数。当打印多份文档时，若希望每份文档按完整页序（如第</a:t>
            </a:r>
            <a:r>
              <a:rPr lang="en-US" altLang="zh-CN" dirty="0"/>
              <a:t>1 </a:t>
            </a:r>
            <a:r>
              <a:rPr lang="zh-CN" altLang="en-US" dirty="0"/>
              <a:t>页、第</a:t>
            </a:r>
            <a:r>
              <a:rPr lang="en-US" altLang="zh-CN" dirty="0"/>
              <a:t>2 </a:t>
            </a:r>
            <a:r>
              <a:rPr lang="zh-CN" altLang="en-US" dirty="0"/>
              <a:t>页、第</a:t>
            </a:r>
            <a:r>
              <a:rPr lang="en-US" altLang="zh-CN" dirty="0"/>
              <a:t>3</a:t>
            </a:r>
            <a:r>
              <a:rPr lang="zh-CN" altLang="en-US" dirty="0"/>
              <a:t>页</a:t>
            </a:r>
            <a:r>
              <a:rPr lang="en-US" altLang="zh-CN" dirty="0"/>
              <a:t>……</a:t>
            </a:r>
            <a:r>
              <a:rPr lang="zh-CN" altLang="en-US" dirty="0"/>
              <a:t>）连续输出，应勾选“逐份打印”复选框，如图 </a:t>
            </a:r>
            <a:r>
              <a:rPr lang="en-US" altLang="zh-CN" dirty="0"/>
              <a:t>2-79 </a:t>
            </a:r>
            <a:r>
              <a:rPr lang="zh-CN" altLang="en-US" dirty="0"/>
              <a:t>所示。否则，系统将按页面顺序集中打印（如所有第 </a:t>
            </a:r>
            <a:r>
              <a:rPr lang="en-US" altLang="zh-CN" dirty="0"/>
              <a:t>1 </a:t>
            </a:r>
            <a:r>
              <a:rPr lang="zh-CN" altLang="en-US" dirty="0"/>
              <a:t>页、所有第 </a:t>
            </a:r>
            <a:r>
              <a:rPr lang="en-US" altLang="zh-CN" dirty="0"/>
              <a:t>2 </a:t>
            </a:r>
            <a:r>
              <a:rPr lang="zh-CN" altLang="en-US" dirty="0"/>
              <a:t>页</a:t>
            </a:r>
            <a:r>
              <a:rPr lang="en-US" altLang="zh-CN" dirty="0"/>
              <a:t>……</a:t>
            </a:r>
            <a:r>
              <a:rPr lang="zh-CN" altLang="en-US" dirty="0"/>
              <a:t>），这可能导致纸质文档页面顺序混乱，需手动整理。</a:t>
            </a:r>
          </a:p>
        </p:txBody>
      </p:sp>
      <p:sp>
        <p:nvSpPr>
          <p:cNvPr id="3" name="文本占位符 2">
            <a:extLst>
              <a:ext uri="{FF2B5EF4-FFF2-40B4-BE49-F238E27FC236}">
                <a16:creationId xmlns:a16="http://schemas.microsoft.com/office/drawing/2014/main" id="{772AA7BA-05F7-670D-AE4B-66E390D83C65}"/>
              </a:ext>
            </a:extLst>
          </p:cNvPr>
          <p:cNvSpPr>
            <a:spLocks noGrp="1"/>
          </p:cNvSpPr>
          <p:nvPr>
            <p:ph type="body" sz="quarter" idx="13"/>
          </p:nvPr>
        </p:nvSpPr>
        <p:spPr/>
        <p:txBody>
          <a:bodyPr/>
          <a:lstStyle/>
          <a:p>
            <a:r>
              <a:rPr lang="zh-CN" altLang="en-US" dirty="0"/>
              <a:t>图 </a:t>
            </a:r>
            <a:r>
              <a:rPr lang="en-US" altLang="zh-CN" dirty="0"/>
              <a:t>2-79</a:t>
            </a:r>
            <a:r>
              <a:rPr lang="zh-CN" altLang="en-US" dirty="0"/>
              <a:t>　勾选“逐份打印”复选框</a:t>
            </a:r>
          </a:p>
        </p:txBody>
      </p:sp>
      <p:pic>
        <p:nvPicPr>
          <p:cNvPr id="8" name="图片占位符 7">
            <a:extLst>
              <a:ext uri="{FF2B5EF4-FFF2-40B4-BE49-F238E27FC236}">
                <a16:creationId xmlns:a16="http://schemas.microsoft.com/office/drawing/2014/main" id="{9807B357-76FF-8839-3559-55CE1E99FE80}"/>
              </a:ext>
            </a:extLst>
          </p:cNvPr>
          <p:cNvPicPr>
            <a:picLocks noGrp="1" noChangeAspect="1"/>
          </p:cNvPicPr>
          <p:nvPr>
            <p:ph type="pic" sz="quarter" idx="12"/>
          </p:nvPr>
        </p:nvPicPr>
        <p:blipFill rotWithShape="1">
          <a:blip r:embed="rId2"/>
          <a:srcRect l="-13909" r="-13909"/>
          <a:stretch>
            <a:fillRect/>
          </a:stretch>
        </p:blipFill>
        <p:spPr>
          <a:prstGeom prst="rect">
            <a:avLst/>
          </a:prstGeom>
        </p:spPr>
      </p:pic>
    </p:spTree>
    <p:extLst>
      <p:ext uri="{BB962C8B-B14F-4D97-AF65-F5344CB8AC3E}">
        <p14:creationId xmlns:p14="http://schemas.microsoft.com/office/powerpoint/2010/main" val="3749595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0DFE0-B92C-CE2A-59AB-D999EE5328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9F18691-E036-6DCB-A57C-39AE87F6AA73}"/>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9E57D112-F573-9578-7267-4446F26DFC1E}"/>
              </a:ext>
            </a:extLst>
          </p:cNvPr>
          <p:cNvSpPr>
            <a:spLocks noGrp="1"/>
          </p:cNvSpPr>
          <p:nvPr>
            <p:ph type="body" sz="quarter" idx="11"/>
          </p:nvPr>
        </p:nvSpPr>
        <p:spPr>
          <a:xfrm>
            <a:off x="174885" y="2481766"/>
            <a:ext cx="11842230" cy="2571666"/>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en-US" altLang="zh-CN" dirty="0"/>
              <a:t>05</a:t>
            </a:r>
            <a:r>
              <a:rPr lang="zh-CN" altLang="en-US" dirty="0"/>
              <a:t>　若需双面打印，可勾选“双面打印”复选框（该功能需打印机硬件支持）。此外，还可根据需要设置“并打顺序”（“从左到右”“从上到下”等）、“每页的版数”（如“</a:t>
            </a:r>
            <a:r>
              <a:rPr lang="en-US" altLang="zh-CN" dirty="0"/>
              <a:t>1</a:t>
            </a:r>
            <a:r>
              <a:rPr lang="zh-CN" altLang="en-US" dirty="0"/>
              <a:t>版”“</a:t>
            </a:r>
            <a:r>
              <a:rPr lang="en-US" altLang="zh-CN" dirty="0"/>
              <a:t>2</a:t>
            </a:r>
            <a:r>
              <a:rPr lang="zh-CN" altLang="en-US" dirty="0"/>
              <a:t>版”等）、“按纸型缩放”（如 </a:t>
            </a:r>
            <a:r>
              <a:rPr lang="en-US" altLang="zh-CN" dirty="0"/>
              <a:t>A4</a:t>
            </a:r>
            <a:r>
              <a:rPr lang="zh-CN" altLang="en-US" dirty="0"/>
              <a:t>、无缩放等）等。</a:t>
            </a:r>
          </a:p>
        </p:txBody>
      </p:sp>
    </p:spTree>
    <p:extLst>
      <p:ext uri="{BB962C8B-B14F-4D97-AF65-F5344CB8AC3E}">
        <p14:creationId xmlns:p14="http://schemas.microsoft.com/office/powerpoint/2010/main" val="41404638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CE61D-DBA2-6FBD-AC02-15C319EA0E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D8B5756-0A4F-4E64-F597-0461BC5CE3F2}"/>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FD2ECD92-0A05-5272-E1FB-56EC4C3149CE}"/>
              </a:ext>
            </a:extLst>
          </p:cNvPr>
          <p:cNvSpPr>
            <a:spLocks noGrp="1"/>
          </p:cNvSpPr>
          <p:nvPr>
            <p:ph type="body" sz="quarter" idx="11"/>
          </p:nvPr>
        </p:nvSpPr>
        <p:spPr>
          <a:xfrm>
            <a:off x="174885" y="2735681"/>
            <a:ext cx="11842230" cy="2063835"/>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en-US" altLang="zh-CN" dirty="0"/>
              <a:t>06</a:t>
            </a:r>
            <a:r>
              <a:rPr lang="zh-CN" altLang="en-US" dirty="0"/>
              <a:t>　完成所有参数设置后，单击对话框右下角的“确定”按钮，即可启动打印任务；若需放弃打印，则单击“关闭”按钮关闭对话框。</a:t>
            </a:r>
          </a:p>
        </p:txBody>
      </p:sp>
    </p:spTree>
    <p:extLst>
      <p:ext uri="{BB962C8B-B14F-4D97-AF65-F5344CB8AC3E}">
        <p14:creationId xmlns:p14="http://schemas.microsoft.com/office/powerpoint/2010/main" val="17706517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F4EB30A9-CB80-8827-A0F3-D57F655178C3}"/>
              </a:ext>
            </a:extLst>
          </p:cNvPr>
          <p:cNvSpPr>
            <a:spLocks noGrp="1"/>
          </p:cNvSpPr>
          <p:nvPr>
            <p:ph type="body" sz="quarter" idx="11"/>
          </p:nvPr>
        </p:nvSpPr>
        <p:spPr>
          <a:xfrm>
            <a:off x="3700119" y="3071209"/>
            <a:ext cx="7782365" cy="715581"/>
          </a:xfrm>
        </p:spPr>
        <p:txBody>
          <a:bodyPr/>
          <a:lstStyle/>
          <a:p>
            <a:r>
              <a:rPr lang="zh-CN" altLang="en-US" dirty="0"/>
              <a:t>文档的图文混排</a:t>
            </a:r>
          </a:p>
        </p:txBody>
      </p:sp>
      <p:sp>
        <p:nvSpPr>
          <p:cNvPr id="4" name="文本占位符 3">
            <a:extLst>
              <a:ext uri="{FF2B5EF4-FFF2-40B4-BE49-F238E27FC236}">
                <a16:creationId xmlns:a16="http://schemas.microsoft.com/office/drawing/2014/main" id="{4C284BEA-23E6-845A-7CB2-4AD73B1405D2}"/>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3 </a:t>
            </a:r>
            <a:r>
              <a:rPr lang="zh-CN" altLang="en-US" dirty="0"/>
              <a:t>章</a:t>
            </a:r>
          </a:p>
        </p:txBody>
      </p:sp>
    </p:spTree>
    <p:extLst>
      <p:ext uri="{BB962C8B-B14F-4D97-AF65-F5344CB8AC3E}">
        <p14:creationId xmlns:p14="http://schemas.microsoft.com/office/powerpoint/2010/main" val="12975366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1126965-7774-DABC-B7BA-2DFA0444B30C}"/>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C9B740FA-5A21-F530-2AA9-C3FFF8925B5E}"/>
              </a:ext>
            </a:extLst>
          </p:cNvPr>
          <p:cNvSpPr>
            <a:spLocks noGrp="1"/>
          </p:cNvSpPr>
          <p:nvPr>
            <p:ph type="body" sz="quarter" idx="11"/>
          </p:nvPr>
        </p:nvSpPr>
        <p:spPr>
          <a:xfrm>
            <a:off x="174886" y="3019478"/>
            <a:ext cx="5440724" cy="1556003"/>
          </a:xfrm>
        </p:spPr>
        <p:txBody>
          <a:bodyPr/>
          <a:lstStyle/>
          <a:p>
            <a:r>
              <a:rPr lang="en-US" altLang="zh-CN" dirty="0"/>
              <a:t>3.1.1</a:t>
            </a:r>
            <a:r>
              <a:rPr lang="zh-CN" altLang="en-US" dirty="0"/>
              <a:t>　插入形状</a:t>
            </a:r>
            <a:endParaRPr lang="en-US" altLang="zh-CN" dirty="0"/>
          </a:p>
          <a:p>
            <a:r>
              <a:rPr lang="en-US" altLang="zh-CN" dirty="0"/>
              <a:t>01</a:t>
            </a:r>
            <a:r>
              <a:rPr lang="zh-CN" altLang="en-US" dirty="0"/>
              <a:t>　切换到“插入”选项卡，单击“形状”按钮，如图 </a:t>
            </a:r>
            <a:r>
              <a:rPr lang="en-US" altLang="zh-CN" dirty="0"/>
              <a:t>3-1 </a:t>
            </a:r>
            <a:r>
              <a:rPr lang="zh-CN" altLang="en-US" dirty="0"/>
              <a:t>所示。</a:t>
            </a:r>
          </a:p>
        </p:txBody>
      </p:sp>
      <p:pic>
        <p:nvPicPr>
          <p:cNvPr id="9" name="图片占位符 8">
            <a:extLst>
              <a:ext uri="{FF2B5EF4-FFF2-40B4-BE49-F238E27FC236}">
                <a16:creationId xmlns:a16="http://schemas.microsoft.com/office/drawing/2014/main" id="{6461178A-B312-AB11-ABD2-922FC271A882}"/>
              </a:ext>
            </a:extLst>
          </p:cNvPr>
          <p:cNvPicPr>
            <a:picLocks noGrp="1" noChangeAspect="1"/>
          </p:cNvPicPr>
          <p:nvPr>
            <p:ph type="pic" sz="quarter" idx="12"/>
          </p:nvPr>
        </p:nvPicPr>
        <p:blipFill rotWithShape="1">
          <a:blip r:embed="rId2"/>
          <a:srcRect l="-25234" r="-25234"/>
          <a:stretch>
            <a:fillRect/>
          </a:stretch>
        </p:blipFill>
        <p:spPr>
          <a:prstGeom prst="rect">
            <a:avLst/>
          </a:prstGeom>
        </p:spPr>
      </p:pic>
      <p:sp>
        <p:nvSpPr>
          <p:cNvPr id="7" name="文本占位符 6">
            <a:extLst>
              <a:ext uri="{FF2B5EF4-FFF2-40B4-BE49-F238E27FC236}">
                <a16:creationId xmlns:a16="http://schemas.microsoft.com/office/drawing/2014/main" id="{A643329D-8622-5123-CA95-93FA6711C3F5}"/>
              </a:ext>
            </a:extLst>
          </p:cNvPr>
          <p:cNvSpPr>
            <a:spLocks noGrp="1"/>
          </p:cNvSpPr>
          <p:nvPr>
            <p:ph type="body" sz="quarter" idx="13"/>
          </p:nvPr>
        </p:nvSpPr>
        <p:spPr/>
        <p:txBody>
          <a:bodyPr/>
          <a:lstStyle/>
          <a:p>
            <a:r>
              <a:rPr lang="zh-CN" altLang="en-US" dirty="0"/>
              <a:t>图 </a:t>
            </a:r>
            <a:r>
              <a:rPr lang="en-US" altLang="zh-CN" dirty="0"/>
              <a:t>3-1</a:t>
            </a:r>
            <a:r>
              <a:rPr lang="zh-CN" altLang="en-US" dirty="0"/>
              <a:t>　单击“形状”按钮</a:t>
            </a:r>
          </a:p>
        </p:txBody>
      </p:sp>
    </p:spTree>
    <p:extLst>
      <p:ext uri="{BB962C8B-B14F-4D97-AF65-F5344CB8AC3E}">
        <p14:creationId xmlns:p14="http://schemas.microsoft.com/office/powerpoint/2010/main" val="2594940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C7AA72-E7A4-B45A-E7A7-036512218E9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9E277A-B095-8E79-2ED9-E88E6D63E41E}"/>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56C48E7C-479C-F054-E726-296B262CEBAB}"/>
              </a:ext>
            </a:extLst>
          </p:cNvPr>
          <p:cNvSpPr>
            <a:spLocks noGrp="1"/>
          </p:cNvSpPr>
          <p:nvPr>
            <p:ph type="body" sz="quarter" idx="11"/>
          </p:nvPr>
        </p:nvSpPr>
        <p:spPr>
          <a:xfrm>
            <a:off x="174885" y="2481765"/>
            <a:ext cx="11842230" cy="2571666"/>
          </a:xfrm>
        </p:spPr>
        <p:txBody>
          <a:bodyPr/>
          <a:lstStyle/>
          <a:p>
            <a:r>
              <a:rPr lang="en-US" altLang="zh-CN" dirty="0"/>
              <a:t>3.1.1</a:t>
            </a:r>
            <a:r>
              <a:rPr lang="zh-CN" altLang="en-US" dirty="0"/>
              <a:t>　插入形状</a:t>
            </a:r>
            <a:endParaRPr lang="en-US" altLang="zh-CN" dirty="0"/>
          </a:p>
          <a:p>
            <a:r>
              <a:rPr lang="en-US" altLang="zh-CN" dirty="0"/>
              <a:t>02</a:t>
            </a:r>
            <a:r>
              <a:rPr lang="zh-CN" altLang="en-US" dirty="0"/>
              <a:t>　在弹出的下拉列表中选择要绘制的形状选项（如“矩形”），然后在文档中按住鼠标左键拖动，即可绘制出相应的形状。</a:t>
            </a:r>
            <a:endParaRPr lang="en-US" altLang="zh-CN" dirty="0"/>
          </a:p>
          <a:p>
            <a:r>
              <a:rPr lang="en-US" altLang="zh-CN" dirty="0"/>
              <a:t>03</a:t>
            </a:r>
            <a:r>
              <a:rPr lang="zh-CN" altLang="en-US" dirty="0"/>
              <a:t>　在绘制形状时，同时按住 </a:t>
            </a:r>
            <a:r>
              <a:rPr lang="en-US" altLang="zh-CN" dirty="0"/>
              <a:t>Shift </a:t>
            </a:r>
            <a:r>
              <a:rPr lang="zh-CN" altLang="en-US" dirty="0"/>
              <a:t>键，可以约束所绘制图形的比例。例如，绘制矩形的同时按住 </a:t>
            </a:r>
            <a:r>
              <a:rPr lang="en-US" altLang="zh-CN" dirty="0"/>
              <a:t>Shift </a:t>
            </a:r>
            <a:r>
              <a:rPr lang="zh-CN" altLang="en-US" dirty="0"/>
              <a:t>键，可绘制出正方形；绘制椭圆形的同时按住 </a:t>
            </a:r>
            <a:r>
              <a:rPr lang="en-US" altLang="zh-CN" dirty="0"/>
              <a:t>Shift </a:t>
            </a:r>
            <a:r>
              <a:rPr lang="zh-CN" altLang="en-US" dirty="0"/>
              <a:t>键，可绘制出圆形。</a:t>
            </a:r>
          </a:p>
        </p:txBody>
      </p:sp>
    </p:spTree>
    <p:extLst>
      <p:ext uri="{BB962C8B-B14F-4D97-AF65-F5344CB8AC3E}">
        <p14:creationId xmlns:p14="http://schemas.microsoft.com/office/powerpoint/2010/main" val="9391804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163CE-B399-E551-9CFD-91CD3726042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4393017-C169-9121-8720-301A409B0482}"/>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85E869ED-67EE-751B-2619-862635790625}"/>
              </a:ext>
            </a:extLst>
          </p:cNvPr>
          <p:cNvSpPr>
            <a:spLocks noGrp="1"/>
          </p:cNvSpPr>
          <p:nvPr>
            <p:ph type="body" sz="quarter" idx="11"/>
          </p:nvPr>
        </p:nvSpPr>
        <p:spPr>
          <a:xfrm>
            <a:off x="174886" y="1495984"/>
            <a:ext cx="5440724" cy="4602991"/>
          </a:xfrm>
        </p:spPr>
        <p:txBody>
          <a:bodyPr/>
          <a:lstStyle/>
          <a:p>
            <a:r>
              <a:rPr lang="en-US" altLang="zh-CN" dirty="0"/>
              <a:t>3.1.2</a:t>
            </a:r>
            <a:r>
              <a:rPr lang="zh-CN" altLang="en-US" dirty="0"/>
              <a:t>　形状的基本编辑操作</a:t>
            </a:r>
            <a:endParaRPr lang="en-US" altLang="zh-CN" dirty="0"/>
          </a:p>
          <a:p>
            <a:r>
              <a:rPr lang="en-US" altLang="zh-CN" dirty="0"/>
              <a:t>1. </a:t>
            </a:r>
            <a:r>
              <a:rPr lang="zh-CN" altLang="en-US" dirty="0"/>
              <a:t>调整大小和位置</a:t>
            </a:r>
            <a:endParaRPr lang="en-US" altLang="zh-CN" dirty="0"/>
          </a:p>
          <a:p>
            <a:r>
              <a:rPr lang="zh-CN" altLang="en-US" dirty="0"/>
              <a:t>选中形状后，形状四周会显示图 </a:t>
            </a:r>
            <a:r>
              <a:rPr lang="en-US" altLang="zh-CN" dirty="0"/>
              <a:t>3-4 </a:t>
            </a:r>
            <a:r>
              <a:rPr lang="zh-CN" altLang="en-US" dirty="0"/>
              <a:t>所示的控制点，通过拖动控制点，即可调整形状大小。此外，也可以在“绘图工具”选项卡中直接输入形状的具体宽度和高度数值进行精确调整，如图 </a:t>
            </a:r>
            <a:r>
              <a:rPr lang="en-US" altLang="zh-CN" dirty="0"/>
              <a:t>3-5 </a:t>
            </a:r>
            <a:r>
              <a:rPr lang="zh-CN" altLang="en-US" dirty="0"/>
              <a:t>所示。如果需要改变形状在文档中的位置，可以直接选中形状并拖动它到所需的位置。</a:t>
            </a:r>
          </a:p>
        </p:txBody>
      </p:sp>
      <p:pic>
        <p:nvPicPr>
          <p:cNvPr id="11" name="图片占位符 10">
            <a:extLst>
              <a:ext uri="{FF2B5EF4-FFF2-40B4-BE49-F238E27FC236}">
                <a16:creationId xmlns:a16="http://schemas.microsoft.com/office/drawing/2014/main" id="{45585309-E33F-B190-D80F-A53B8EBA8FB1}"/>
              </a:ext>
            </a:extLst>
          </p:cNvPr>
          <p:cNvPicPr>
            <a:picLocks noGrp="1" noChangeAspect="1"/>
          </p:cNvPicPr>
          <p:nvPr>
            <p:ph type="pic" sz="quarter" idx="12"/>
          </p:nvPr>
        </p:nvPicPr>
        <p:blipFill rotWithShape="1">
          <a:blip r:embed="rId2"/>
          <a:srcRect t="-109744" b="-109744"/>
          <a:stretch>
            <a:fillRect/>
          </a:stretch>
        </p:blipFill>
        <p:spPr>
          <a:prstGeom prst="rect">
            <a:avLst/>
          </a:prstGeom>
        </p:spPr>
      </p:pic>
      <p:sp>
        <p:nvSpPr>
          <p:cNvPr id="3" name="文本占位符 2">
            <a:extLst>
              <a:ext uri="{FF2B5EF4-FFF2-40B4-BE49-F238E27FC236}">
                <a16:creationId xmlns:a16="http://schemas.microsoft.com/office/drawing/2014/main" id="{AB823A4D-7F3B-6B39-2801-02EFE9C17B0A}"/>
              </a:ext>
            </a:extLst>
          </p:cNvPr>
          <p:cNvSpPr>
            <a:spLocks noGrp="1"/>
          </p:cNvSpPr>
          <p:nvPr>
            <p:ph type="body" sz="quarter" idx="13"/>
          </p:nvPr>
        </p:nvSpPr>
        <p:spPr>
          <a:xfrm>
            <a:off x="5695123" y="5672973"/>
            <a:ext cx="6321991" cy="1048172"/>
          </a:xfrm>
        </p:spPr>
        <p:txBody>
          <a:bodyPr/>
          <a:lstStyle/>
          <a:p>
            <a:r>
              <a:rPr lang="zh-CN" altLang="en-US" dirty="0"/>
              <a:t>图 </a:t>
            </a:r>
            <a:r>
              <a:rPr lang="en-US" altLang="zh-CN" dirty="0"/>
              <a:t>3-4</a:t>
            </a:r>
            <a:r>
              <a:rPr lang="zh-CN" altLang="en-US" dirty="0"/>
              <a:t>　形状控制点 </a:t>
            </a:r>
            <a:endParaRPr lang="en-US" altLang="zh-CN" dirty="0"/>
          </a:p>
          <a:p>
            <a:r>
              <a:rPr lang="zh-CN" altLang="en-US" dirty="0"/>
              <a:t>图 </a:t>
            </a:r>
            <a:r>
              <a:rPr lang="en-US" altLang="zh-CN" dirty="0"/>
              <a:t>3-5</a:t>
            </a:r>
            <a:r>
              <a:rPr lang="zh-CN" altLang="en-US" dirty="0"/>
              <a:t>　精确调整形状的大小</a:t>
            </a:r>
          </a:p>
        </p:txBody>
      </p:sp>
    </p:spTree>
    <p:extLst>
      <p:ext uri="{BB962C8B-B14F-4D97-AF65-F5344CB8AC3E}">
        <p14:creationId xmlns:p14="http://schemas.microsoft.com/office/powerpoint/2010/main" val="22788147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8FBDE-40BB-BF08-72C9-93A8624AA61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DB5EEB0-BB6B-DFD4-6784-BDF9C1D79D94}"/>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4F1E8F61-049D-D2C7-7738-61E66AE2A098}"/>
              </a:ext>
            </a:extLst>
          </p:cNvPr>
          <p:cNvSpPr>
            <a:spLocks noGrp="1"/>
          </p:cNvSpPr>
          <p:nvPr>
            <p:ph type="body" sz="quarter" idx="11"/>
          </p:nvPr>
        </p:nvSpPr>
        <p:spPr>
          <a:xfrm>
            <a:off x="174886" y="2511646"/>
            <a:ext cx="5440724" cy="2571666"/>
          </a:xfrm>
        </p:spPr>
        <p:txBody>
          <a:bodyPr/>
          <a:lstStyle/>
          <a:p>
            <a:r>
              <a:rPr lang="en-US" altLang="zh-CN" dirty="0"/>
              <a:t>3.1.2</a:t>
            </a:r>
            <a:r>
              <a:rPr lang="zh-CN" altLang="en-US" dirty="0"/>
              <a:t>　形状的基本编辑操作</a:t>
            </a:r>
            <a:endParaRPr lang="en-US" altLang="zh-CN" dirty="0"/>
          </a:p>
          <a:p>
            <a:r>
              <a:rPr lang="en-US" altLang="zh-CN" dirty="0"/>
              <a:t>2. </a:t>
            </a:r>
            <a:r>
              <a:rPr lang="zh-CN" altLang="en-US" dirty="0"/>
              <a:t>添加文字</a:t>
            </a:r>
            <a:endParaRPr lang="en-US" altLang="zh-CN" dirty="0"/>
          </a:p>
          <a:p>
            <a:r>
              <a:rPr lang="zh-CN" altLang="en-US" dirty="0"/>
              <a:t>双击部分图形内部（如矩形、椭圆形等），可直接在图形内输入文字，用于添加标注或说明内容，如图 </a:t>
            </a:r>
            <a:r>
              <a:rPr lang="en-US" altLang="zh-CN" dirty="0"/>
              <a:t>3-6 </a:t>
            </a:r>
            <a:r>
              <a:rPr lang="zh-CN" altLang="en-US" dirty="0"/>
              <a:t>所示。</a:t>
            </a:r>
          </a:p>
        </p:txBody>
      </p:sp>
      <p:sp>
        <p:nvSpPr>
          <p:cNvPr id="3" name="文本占位符 2">
            <a:extLst>
              <a:ext uri="{FF2B5EF4-FFF2-40B4-BE49-F238E27FC236}">
                <a16:creationId xmlns:a16="http://schemas.microsoft.com/office/drawing/2014/main" id="{820A8147-0465-177D-8175-E69812D42DF5}"/>
              </a:ext>
            </a:extLst>
          </p:cNvPr>
          <p:cNvSpPr>
            <a:spLocks noGrp="1"/>
          </p:cNvSpPr>
          <p:nvPr>
            <p:ph type="body" sz="quarter" idx="13"/>
          </p:nvPr>
        </p:nvSpPr>
        <p:spPr/>
        <p:txBody>
          <a:bodyPr/>
          <a:lstStyle/>
          <a:p>
            <a:r>
              <a:rPr lang="zh-CN" altLang="en-US" dirty="0"/>
              <a:t>图 </a:t>
            </a:r>
            <a:r>
              <a:rPr lang="en-US" altLang="zh-CN" dirty="0"/>
              <a:t>3-6</a:t>
            </a:r>
            <a:r>
              <a:rPr lang="zh-CN" altLang="en-US" dirty="0"/>
              <a:t>　输入文字</a:t>
            </a:r>
          </a:p>
        </p:txBody>
      </p:sp>
      <p:pic>
        <p:nvPicPr>
          <p:cNvPr id="8" name="图片占位符 7">
            <a:extLst>
              <a:ext uri="{FF2B5EF4-FFF2-40B4-BE49-F238E27FC236}">
                <a16:creationId xmlns:a16="http://schemas.microsoft.com/office/drawing/2014/main" id="{55FC05E3-C855-0D3C-8480-A6652F0CD1D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4062" b="-14062"/>
          <a:stretch>
            <a:fillRect/>
          </a:stretch>
        </p:blipFill>
        <p:spPr>
          <a:prstGeom prst="rect">
            <a:avLst/>
          </a:prstGeom>
        </p:spPr>
      </p:pic>
    </p:spTree>
    <p:extLst>
      <p:ext uri="{BB962C8B-B14F-4D97-AF65-F5344CB8AC3E}">
        <p14:creationId xmlns:p14="http://schemas.microsoft.com/office/powerpoint/2010/main" val="26465329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1CD4A-3B1B-1C2C-4DE7-55E9934C3BC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6D28359-22E7-92FD-FE83-4B659886E8D5}"/>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D7CEB18B-3270-A0FA-41E8-4C59C0EFD621}"/>
              </a:ext>
            </a:extLst>
          </p:cNvPr>
          <p:cNvSpPr>
            <a:spLocks noGrp="1"/>
          </p:cNvSpPr>
          <p:nvPr>
            <p:ph type="body" sz="quarter" idx="11"/>
          </p:nvPr>
        </p:nvSpPr>
        <p:spPr>
          <a:xfrm>
            <a:off x="174625" y="2511468"/>
            <a:ext cx="5440363" cy="2571666"/>
          </a:xfrm>
        </p:spPr>
        <p:txBody>
          <a:bodyPr/>
          <a:lstStyle/>
          <a:p>
            <a:r>
              <a:rPr lang="en-US" altLang="zh-CN" dirty="0"/>
              <a:t>1.2.3</a:t>
            </a:r>
            <a:r>
              <a:rPr lang="zh-CN" altLang="en-US" dirty="0"/>
              <a:t> 特殊符号及公式的输入</a:t>
            </a:r>
            <a:endParaRPr lang="en-US" altLang="zh-CN" dirty="0"/>
          </a:p>
          <a:p>
            <a:r>
              <a:rPr lang="en-US" altLang="zh-CN" dirty="0"/>
              <a:t>1. </a:t>
            </a:r>
            <a:r>
              <a:rPr lang="zh-CN" altLang="en-US" dirty="0"/>
              <a:t>输入特殊符号 </a:t>
            </a:r>
            <a:r>
              <a:rPr lang="en-US" altLang="zh-CN" dirty="0"/>
              <a:t>®</a:t>
            </a:r>
          </a:p>
          <a:p>
            <a:r>
              <a:rPr lang="en-US" altLang="zh-CN" dirty="0"/>
              <a:t>01</a:t>
            </a:r>
            <a:r>
              <a:rPr lang="zh-CN" altLang="en-US" dirty="0"/>
              <a:t>　在 </a:t>
            </a:r>
            <a:r>
              <a:rPr lang="en-US" altLang="zh-CN" dirty="0"/>
              <a:t>WPS </a:t>
            </a:r>
            <a:r>
              <a:rPr lang="zh-CN" altLang="en-US" dirty="0"/>
              <a:t>文字中单击“插入”选项卡中的“符号”下拉按钮，如图 </a:t>
            </a:r>
            <a:r>
              <a:rPr lang="en-US" altLang="zh-CN" dirty="0"/>
              <a:t>1-8 </a:t>
            </a:r>
            <a:r>
              <a:rPr lang="zh-CN" altLang="en-US" dirty="0"/>
              <a:t>所示。</a:t>
            </a:r>
            <a:endParaRPr lang="en-US" altLang="zh-CN" dirty="0"/>
          </a:p>
        </p:txBody>
      </p:sp>
      <p:pic>
        <p:nvPicPr>
          <p:cNvPr id="10" name="图片占位符 9">
            <a:extLst>
              <a:ext uri="{FF2B5EF4-FFF2-40B4-BE49-F238E27FC236}">
                <a16:creationId xmlns:a16="http://schemas.microsoft.com/office/drawing/2014/main" id="{1FCC8A53-6996-4B53-DFB8-AD788F14A31A}"/>
              </a:ext>
            </a:extLst>
          </p:cNvPr>
          <p:cNvPicPr>
            <a:picLocks noGrp="1" noChangeAspect="1"/>
          </p:cNvPicPr>
          <p:nvPr>
            <p:ph type="pic" sz="quarter" idx="12"/>
          </p:nvPr>
        </p:nvPicPr>
        <p:blipFill rotWithShape="1">
          <a:blip r:embed="rId2"/>
          <a:srcRect t="-206016" b="-206016"/>
          <a:stretch>
            <a:fillRect/>
          </a:stretch>
        </p:blipFill>
        <p:spPr>
          <a:xfrm>
            <a:off x="5695122" y="736764"/>
            <a:ext cx="6321992" cy="5400000"/>
          </a:xfrm>
        </p:spPr>
      </p:pic>
      <p:sp>
        <p:nvSpPr>
          <p:cNvPr id="14" name="文本占位符 13">
            <a:extLst>
              <a:ext uri="{FF2B5EF4-FFF2-40B4-BE49-F238E27FC236}">
                <a16:creationId xmlns:a16="http://schemas.microsoft.com/office/drawing/2014/main" id="{E42D46F2-E9CE-DF98-53C0-F075F2BFCFF1}"/>
              </a:ext>
            </a:extLst>
          </p:cNvPr>
          <p:cNvSpPr>
            <a:spLocks noGrp="1"/>
          </p:cNvSpPr>
          <p:nvPr>
            <p:ph type="body" sz="quarter" idx="13"/>
          </p:nvPr>
        </p:nvSpPr>
        <p:spPr/>
        <p:txBody>
          <a:bodyPr/>
          <a:lstStyle/>
          <a:p>
            <a:r>
              <a:rPr lang="zh-CN" altLang="en-US" dirty="0"/>
              <a:t>图 </a:t>
            </a:r>
            <a:r>
              <a:rPr lang="en-US" altLang="zh-CN" dirty="0"/>
              <a:t>1-8</a:t>
            </a:r>
            <a:r>
              <a:rPr lang="zh-CN" altLang="en-US" dirty="0"/>
              <a:t>　单击“符号”下拉按钮</a:t>
            </a:r>
          </a:p>
        </p:txBody>
      </p:sp>
    </p:spTree>
    <p:extLst>
      <p:ext uri="{BB962C8B-B14F-4D97-AF65-F5344CB8AC3E}">
        <p14:creationId xmlns:p14="http://schemas.microsoft.com/office/powerpoint/2010/main" val="22487223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8C13A-C797-B0D1-CD0C-05F5627A5EE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3404FD-D9B9-37B4-9E17-53E27BDA5F0A}"/>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E0CCD0F7-70D9-A912-E6B6-E4C51806B5B6}"/>
              </a:ext>
            </a:extLst>
          </p:cNvPr>
          <p:cNvSpPr>
            <a:spLocks noGrp="1"/>
          </p:cNvSpPr>
          <p:nvPr>
            <p:ph type="body" sz="quarter" idx="11"/>
          </p:nvPr>
        </p:nvSpPr>
        <p:spPr>
          <a:xfrm>
            <a:off x="174886" y="988153"/>
            <a:ext cx="5440724" cy="5618654"/>
          </a:xfrm>
        </p:spPr>
        <p:txBody>
          <a:bodyPr/>
          <a:lstStyle/>
          <a:p>
            <a:r>
              <a:rPr lang="en-US" altLang="zh-CN" dirty="0"/>
              <a:t>3.1.3</a:t>
            </a:r>
            <a:r>
              <a:rPr lang="zh-CN" altLang="en-US" dirty="0"/>
              <a:t>　设置形状样式</a:t>
            </a:r>
            <a:endParaRPr lang="en-US" altLang="zh-CN" dirty="0"/>
          </a:p>
          <a:p>
            <a:r>
              <a:rPr lang="en-US" altLang="zh-CN" dirty="0"/>
              <a:t>1. </a:t>
            </a:r>
            <a:r>
              <a:rPr lang="zh-CN" altLang="en-US" dirty="0"/>
              <a:t>使用预设形状样式</a:t>
            </a:r>
            <a:endParaRPr lang="en-US" altLang="zh-CN" dirty="0"/>
          </a:p>
          <a:p>
            <a:r>
              <a:rPr lang="en-US" altLang="zh-CN" dirty="0"/>
              <a:t>WPS </a:t>
            </a:r>
            <a:r>
              <a:rPr lang="zh-CN" altLang="en-US" dirty="0"/>
              <a:t>文字中内置了多种形状样式，用户可以直接使用。使用预设形状样式的方法介绍如下。</a:t>
            </a:r>
          </a:p>
          <a:p>
            <a:r>
              <a:rPr lang="zh-CN" altLang="en-US" dirty="0"/>
              <a:t>选中绘制的形状后，切换到“绘图工具”选项卡，在功能区中可以看到多个预设形状样式的缩略图，单击列表框右侧的下拉按钮，在弹出的下拉列表中可以看到所有的预设形状样式，单击样式的缩略图即可使用该样式，如图 </a:t>
            </a:r>
            <a:r>
              <a:rPr lang="en-US" altLang="zh-CN" dirty="0"/>
              <a:t>3-8 </a:t>
            </a:r>
            <a:r>
              <a:rPr lang="zh-CN" altLang="en-US" dirty="0"/>
              <a:t>所示。</a:t>
            </a:r>
          </a:p>
        </p:txBody>
      </p:sp>
      <p:sp>
        <p:nvSpPr>
          <p:cNvPr id="3" name="文本占位符 2">
            <a:extLst>
              <a:ext uri="{FF2B5EF4-FFF2-40B4-BE49-F238E27FC236}">
                <a16:creationId xmlns:a16="http://schemas.microsoft.com/office/drawing/2014/main" id="{1551B098-EA87-62C5-9038-C0FC66F92D59}"/>
              </a:ext>
            </a:extLst>
          </p:cNvPr>
          <p:cNvSpPr>
            <a:spLocks noGrp="1"/>
          </p:cNvSpPr>
          <p:nvPr>
            <p:ph type="body" sz="quarter" idx="13"/>
          </p:nvPr>
        </p:nvSpPr>
        <p:spPr/>
        <p:txBody>
          <a:bodyPr/>
          <a:lstStyle/>
          <a:p>
            <a:r>
              <a:rPr lang="zh-CN" altLang="en-US" dirty="0"/>
              <a:t>图 </a:t>
            </a:r>
            <a:r>
              <a:rPr lang="en-US" altLang="zh-CN" dirty="0"/>
              <a:t>3-8</a:t>
            </a:r>
            <a:r>
              <a:rPr lang="zh-CN" altLang="en-US" dirty="0"/>
              <a:t>　使用预设形状样式</a:t>
            </a:r>
          </a:p>
        </p:txBody>
      </p:sp>
      <p:pic>
        <p:nvPicPr>
          <p:cNvPr id="9" name="图片占位符 8">
            <a:extLst>
              <a:ext uri="{FF2B5EF4-FFF2-40B4-BE49-F238E27FC236}">
                <a16:creationId xmlns:a16="http://schemas.microsoft.com/office/drawing/2014/main" id="{1129E3F5-5BB9-432B-A25F-2C2993321EE2}"/>
              </a:ext>
            </a:extLst>
          </p:cNvPr>
          <p:cNvPicPr>
            <a:picLocks noGrp="1" noChangeAspect="1"/>
          </p:cNvPicPr>
          <p:nvPr>
            <p:ph type="pic" sz="quarter" idx="12"/>
          </p:nvPr>
        </p:nvPicPr>
        <p:blipFill rotWithShape="1">
          <a:blip r:embed="rId2"/>
          <a:srcRect t="-31615" b="-31615"/>
          <a:stretch>
            <a:fillRect/>
          </a:stretch>
        </p:blipFill>
        <p:spPr>
          <a:prstGeom prst="rect">
            <a:avLst/>
          </a:prstGeom>
        </p:spPr>
      </p:pic>
    </p:spTree>
    <p:extLst>
      <p:ext uri="{BB962C8B-B14F-4D97-AF65-F5344CB8AC3E}">
        <p14:creationId xmlns:p14="http://schemas.microsoft.com/office/powerpoint/2010/main" val="29403858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47969-F90C-6ED4-84A3-493A7BB270F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6AF2D1-1206-AD3C-C89A-6BDD1ED9D1DC}"/>
              </a:ext>
            </a:extLst>
          </p:cNvPr>
          <p:cNvSpPr>
            <a:spLocks noGrp="1"/>
          </p:cNvSpPr>
          <p:nvPr>
            <p:ph type="body" sz="quarter" idx="10"/>
          </p:nvPr>
        </p:nvSpPr>
        <p:spPr/>
        <p:txBody>
          <a:bodyPr/>
          <a:lstStyle/>
          <a:p>
            <a:r>
              <a:rPr lang="en-US" altLang="zh-CN" dirty="0"/>
              <a:t>3.1</a:t>
            </a:r>
            <a:r>
              <a:rPr lang="zh-CN" altLang="en-US" dirty="0"/>
              <a:t>　图形的应用</a:t>
            </a:r>
          </a:p>
        </p:txBody>
      </p:sp>
      <p:sp>
        <p:nvSpPr>
          <p:cNvPr id="5" name="文本占位符 4">
            <a:extLst>
              <a:ext uri="{FF2B5EF4-FFF2-40B4-BE49-F238E27FC236}">
                <a16:creationId xmlns:a16="http://schemas.microsoft.com/office/drawing/2014/main" id="{388A4785-0E37-94FC-670C-8AA588614D6B}"/>
              </a:ext>
            </a:extLst>
          </p:cNvPr>
          <p:cNvSpPr>
            <a:spLocks noGrp="1"/>
          </p:cNvSpPr>
          <p:nvPr>
            <p:ph type="body" sz="quarter" idx="11"/>
          </p:nvPr>
        </p:nvSpPr>
        <p:spPr>
          <a:xfrm>
            <a:off x="174885" y="1466104"/>
            <a:ext cx="11842230" cy="4602991"/>
          </a:xfrm>
        </p:spPr>
        <p:txBody>
          <a:bodyPr/>
          <a:lstStyle/>
          <a:p>
            <a:r>
              <a:rPr lang="en-US" altLang="zh-CN" dirty="0"/>
              <a:t>3.1.3</a:t>
            </a:r>
            <a:r>
              <a:rPr lang="zh-CN" altLang="en-US" dirty="0"/>
              <a:t>　设置形状样式</a:t>
            </a:r>
            <a:endParaRPr lang="en-US" altLang="zh-CN" dirty="0"/>
          </a:p>
          <a:p>
            <a:r>
              <a:rPr lang="en-US" altLang="zh-CN" dirty="0"/>
              <a:t>2. </a:t>
            </a:r>
            <a:r>
              <a:rPr lang="zh-CN" altLang="en-US" dirty="0"/>
              <a:t>手动设置形状样式</a:t>
            </a:r>
            <a:endParaRPr lang="en-US" altLang="zh-CN" dirty="0"/>
          </a:p>
          <a:p>
            <a:r>
              <a:rPr lang="zh-CN" altLang="en-US" dirty="0"/>
              <a:t>除了使用预设的形状样式，还可以利用 </a:t>
            </a:r>
            <a:r>
              <a:rPr lang="en-US" altLang="zh-CN" dirty="0"/>
              <a:t>WPS</a:t>
            </a:r>
            <a:r>
              <a:rPr lang="zh-CN" altLang="en-US" dirty="0"/>
              <a:t> 提供的“形状填充”“形状轮廓”“形状效果”功能，精确调整形状的外观，从而实现独一无二的设计效果。</a:t>
            </a:r>
            <a:endParaRPr lang="en-US" altLang="zh-CN" dirty="0"/>
          </a:p>
          <a:p>
            <a:pPr marL="1074738" indent="-342900">
              <a:buSzPct val="80000"/>
              <a:buFont typeface="Wingdings" panose="05000000000000000000" pitchFamily="2" charset="2"/>
              <a:buChar char="l"/>
            </a:pPr>
            <a:r>
              <a:rPr lang="zh-CN" altLang="en-US" dirty="0"/>
              <a:t>形状填充：通过“形状填充”选项可以选择想要的颜色、渐变色或者图片来填充形状，还可以调整透明度以达到理想的效果。</a:t>
            </a:r>
            <a:endParaRPr lang="en-US" altLang="zh-CN" dirty="0"/>
          </a:p>
          <a:p>
            <a:pPr marL="1074738" indent="-342900">
              <a:buSzPct val="80000"/>
              <a:buFont typeface="Wingdings" panose="05000000000000000000" pitchFamily="2" charset="2"/>
              <a:buChar char="l"/>
            </a:pPr>
            <a:r>
              <a:rPr lang="zh-CN" altLang="en-US" dirty="0"/>
              <a:t>形状轮廓：利用“形状轮廓”功能可以修改形状边框的颜色、粗细程度及线型。</a:t>
            </a:r>
            <a:endParaRPr lang="en-US" altLang="zh-CN" dirty="0"/>
          </a:p>
          <a:p>
            <a:pPr marL="1074738" indent="-342900">
              <a:buSzPct val="80000"/>
              <a:buFont typeface="Wingdings" panose="05000000000000000000" pitchFamily="2" charset="2"/>
              <a:buChar char="l"/>
            </a:pPr>
            <a:r>
              <a:rPr lang="zh-CN" altLang="en-US" dirty="0"/>
              <a:t>形状效果：使用“形状效果”功能可以为形状添加阴影、发光、柔化边缘和三维旋转等特效，以增强其表现力和吸引力。</a:t>
            </a:r>
          </a:p>
        </p:txBody>
      </p:sp>
    </p:spTree>
    <p:extLst>
      <p:ext uri="{BB962C8B-B14F-4D97-AF65-F5344CB8AC3E}">
        <p14:creationId xmlns:p14="http://schemas.microsoft.com/office/powerpoint/2010/main" val="39554713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B2329-044E-BE2F-3B83-9E6AA7ED6B0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07AD72-699C-7FF7-354A-76789CE14C8F}"/>
              </a:ext>
            </a:extLst>
          </p:cNvPr>
          <p:cNvSpPr>
            <a:spLocks noGrp="1"/>
          </p:cNvSpPr>
          <p:nvPr>
            <p:ph type="body" sz="quarter" idx="10"/>
          </p:nvPr>
        </p:nvSpPr>
        <p:spPr/>
        <p:txBody>
          <a:bodyPr/>
          <a:lstStyle/>
          <a:p>
            <a:r>
              <a:rPr lang="en-US" altLang="zh-CN" dirty="0"/>
              <a:t>3.2</a:t>
            </a:r>
            <a:r>
              <a:rPr lang="zh-CN" altLang="en-US" dirty="0"/>
              <a:t>　艺术字的应用</a:t>
            </a:r>
          </a:p>
        </p:txBody>
      </p:sp>
      <p:sp>
        <p:nvSpPr>
          <p:cNvPr id="5" name="文本占位符 4">
            <a:extLst>
              <a:ext uri="{FF2B5EF4-FFF2-40B4-BE49-F238E27FC236}">
                <a16:creationId xmlns:a16="http://schemas.microsoft.com/office/drawing/2014/main" id="{B39EDCD0-C1DD-CF59-40D7-1FBB51F1E05E}"/>
              </a:ext>
            </a:extLst>
          </p:cNvPr>
          <p:cNvSpPr>
            <a:spLocks noGrp="1"/>
          </p:cNvSpPr>
          <p:nvPr>
            <p:ph type="body" sz="quarter" idx="11"/>
          </p:nvPr>
        </p:nvSpPr>
        <p:spPr>
          <a:xfrm>
            <a:off x="174886" y="2511646"/>
            <a:ext cx="5440724" cy="2571666"/>
          </a:xfrm>
        </p:spPr>
        <p:txBody>
          <a:bodyPr/>
          <a:lstStyle/>
          <a:p>
            <a:r>
              <a:rPr lang="en-US" altLang="zh-CN" dirty="0"/>
              <a:t>1. </a:t>
            </a:r>
            <a:r>
              <a:rPr lang="zh-CN" altLang="en-US" dirty="0"/>
              <a:t>插入艺术字</a:t>
            </a:r>
            <a:endParaRPr lang="en-US" altLang="zh-CN" dirty="0"/>
          </a:p>
          <a:p>
            <a:r>
              <a:rPr lang="en-US" altLang="zh-CN" dirty="0"/>
              <a:t>01</a:t>
            </a:r>
            <a:r>
              <a:rPr lang="zh-CN" altLang="en-US" dirty="0"/>
              <a:t>　打开需要插入艺术字的文档，将插入点定位到需要插入艺术字的位置，切换到“插入”选项卡，单击“艺术字”按钮，展开艺术字样式列表，如图 </a:t>
            </a:r>
            <a:r>
              <a:rPr lang="en-US" altLang="zh-CN" dirty="0"/>
              <a:t>3-10 </a:t>
            </a:r>
            <a:r>
              <a:rPr lang="zh-CN" altLang="en-US" dirty="0"/>
              <a:t>所示。</a:t>
            </a:r>
          </a:p>
        </p:txBody>
      </p:sp>
      <p:pic>
        <p:nvPicPr>
          <p:cNvPr id="7" name="图片占位符 6">
            <a:extLst>
              <a:ext uri="{FF2B5EF4-FFF2-40B4-BE49-F238E27FC236}">
                <a16:creationId xmlns:a16="http://schemas.microsoft.com/office/drawing/2014/main" id="{1D3A2425-81AF-032C-98A5-4DC130671C02}"/>
              </a:ext>
            </a:extLst>
          </p:cNvPr>
          <p:cNvPicPr>
            <a:picLocks noGrp="1" noChangeAspect="1"/>
          </p:cNvPicPr>
          <p:nvPr>
            <p:ph type="pic" sz="quarter" idx="12"/>
          </p:nvPr>
        </p:nvPicPr>
        <p:blipFill rotWithShape="1">
          <a:blip r:embed="rId2"/>
          <a:srcRect l="-2363" r="-2363"/>
          <a:stretch>
            <a:fillRect/>
          </a:stretch>
        </p:blipFill>
        <p:spPr>
          <a:prstGeom prst="rect">
            <a:avLst/>
          </a:prstGeom>
        </p:spPr>
      </p:pic>
      <p:sp>
        <p:nvSpPr>
          <p:cNvPr id="3" name="文本占位符 2">
            <a:extLst>
              <a:ext uri="{FF2B5EF4-FFF2-40B4-BE49-F238E27FC236}">
                <a16:creationId xmlns:a16="http://schemas.microsoft.com/office/drawing/2014/main" id="{54558057-42F9-C548-9B0B-0AF99C56557E}"/>
              </a:ext>
            </a:extLst>
          </p:cNvPr>
          <p:cNvSpPr>
            <a:spLocks noGrp="1"/>
          </p:cNvSpPr>
          <p:nvPr>
            <p:ph type="body" sz="quarter" idx="13"/>
          </p:nvPr>
        </p:nvSpPr>
        <p:spPr/>
        <p:txBody>
          <a:bodyPr/>
          <a:lstStyle/>
          <a:p>
            <a:r>
              <a:rPr lang="zh-CN" altLang="en-US" dirty="0"/>
              <a:t>图 </a:t>
            </a:r>
            <a:r>
              <a:rPr lang="en-US" altLang="zh-CN" dirty="0"/>
              <a:t>3-10</a:t>
            </a:r>
            <a:r>
              <a:rPr lang="zh-CN" altLang="en-US" dirty="0"/>
              <a:t>　艺术字样式列表</a:t>
            </a:r>
          </a:p>
        </p:txBody>
      </p:sp>
    </p:spTree>
    <p:extLst>
      <p:ext uri="{BB962C8B-B14F-4D97-AF65-F5344CB8AC3E}">
        <p14:creationId xmlns:p14="http://schemas.microsoft.com/office/powerpoint/2010/main" val="15085633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D69E1-5E99-3278-0B5F-0D19055CF0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36E76E-B1D4-4F24-644A-3B0BD313B9BA}"/>
              </a:ext>
            </a:extLst>
          </p:cNvPr>
          <p:cNvSpPr>
            <a:spLocks noGrp="1"/>
          </p:cNvSpPr>
          <p:nvPr>
            <p:ph type="body" sz="quarter" idx="10"/>
          </p:nvPr>
        </p:nvSpPr>
        <p:spPr/>
        <p:txBody>
          <a:bodyPr/>
          <a:lstStyle/>
          <a:p>
            <a:r>
              <a:rPr lang="en-US" altLang="zh-CN" dirty="0"/>
              <a:t>3.2</a:t>
            </a:r>
            <a:r>
              <a:rPr lang="zh-CN" altLang="en-US" dirty="0"/>
              <a:t>　艺术字的应用</a:t>
            </a:r>
          </a:p>
        </p:txBody>
      </p:sp>
      <p:sp>
        <p:nvSpPr>
          <p:cNvPr id="5" name="文本占位符 4">
            <a:extLst>
              <a:ext uri="{FF2B5EF4-FFF2-40B4-BE49-F238E27FC236}">
                <a16:creationId xmlns:a16="http://schemas.microsoft.com/office/drawing/2014/main" id="{0E1B1D38-5874-3394-0F00-3CB688C3267C}"/>
              </a:ext>
            </a:extLst>
          </p:cNvPr>
          <p:cNvSpPr>
            <a:spLocks noGrp="1"/>
          </p:cNvSpPr>
          <p:nvPr>
            <p:ph type="body" sz="quarter" idx="11"/>
          </p:nvPr>
        </p:nvSpPr>
        <p:spPr>
          <a:xfrm>
            <a:off x="174886" y="2257731"/>
            <a:ext cx="5440724" cy="3079497"/>
          </a:xfrm>
        </p:spPr>
        <p:txBody>
          <a:bodyPr/>
          <a:lstStyle/>
          <a:p>
            <a:r>
              <a:rPr lang="en-US" altLang="zh-CN" dirty="0"/>
              <a:t>1. </a:t>
            </a:r>
            <a:r>
              <a:rPr lang="zh-CN" altLang="en-US" dirty="0"/>
              <a:t>插入艺术字</a:t>
            </a:r>
            <a:endParaRPr lang="en-US" altLang="zh-CN" dirty="0"/>
          </a:p>
          <a:p>
            <a:r>
              <a:rPr lang="en-US" altLang="zh-CN" dirty="0"/>
              <a:t>02</a:t>
            </a:r>
            <a:r>
              <a:rPr lang="zh-CN" altLang="en-US" dirty="0"/>
              <a:t>　在展开的艺术字样式列表中选择要使用的艺术字样式，此时文档中将出现一个文本框，并显示“请在此放置您的文字”占位符，删除占位符文字，输入文字即可，如图 </a:t>
            </a:r>
            <a:r>
              <a:rPr lang="en-US" altLang="zh-CN" dirty="0"/>
              <a:t>3-11 </a:t>
            </a:r>
            <a:r>
              <a:rPr lang="zh-CN" altLang="en-US" dirty="0"/>
              <a:t>所示。</a:t>
            </a:r>
          </a:p>
        </p:txBody>
      </p:sp>
      <p:sp>
        <p:nvSpPr>
          <p:cNvPr id="3" name="文本占位符 2">
            <a:extLst>
              <a:ext uri="{FF2B5EF4-FFF2-40B4-BE49-F238E27FC236}">
                <a16:creationId xmlns:a16="http://schemas.microsoft.com/office/drawing/2014/main" id="{A330828B-C7BC-D210-29ED-F69B4D8305DC}"/>
              </a:ext>
            </a:extLst>
          </p:cNvPr>
          <p:cNvSpPr>
            <a:spLocks noGrp="1"/>
          </p:cNvSpPr>
          <p:nvPr>
            <p:ph type="body" sz="quarter" idx="13"/>
          </p:nvPr>
        </p:nvSpPr>
        <p:spPr/>
        <p:txBody>
          <a:bodyPr/>
          <a:lstStyle/>
          <a:p>
            <a:r>
              <a:rPr lang="zh-CN" altLang="en-US" dirty="0"/>
              <a:t>图 </a:t>
            </a:r>
            <a:r>
              <a:rPr lang="en-US" altLang="zh-CN" dirty="0"/>
              <a:t>3-11</a:t>
            </a:r>
            <a:r>
              <a:rPr lang="zh-CN" altLang="en-US" dirty="0"/>
              <a:t>　插入的艺术字</a:t>
            </a:r>
          </a:p>
        </p:txBody>
      </p:sp>
      <p:pic>
        <p:nvPicPr>
          <p:cNvPr id="9" name="图片占位符 8">
            <a:extLst>
              <a:ext uri="{FF2B5EF4-FFF2-40B4-BE49-F238E27FC236}">
                <a16:creationId xmlns:a16="http://schemas.microsoft.com/office/drawing/2014/main" id="{582C3FC5-A86E-0357-7816-DD9DE7FAC103}"/>
              </a:ext>
            </a:extLst>
          </p:cNvPr>
          <p:cNvPicPr>
            <a:picLocks noGrp="1" noChangeAspect="1"/>
          </p:cNvPicPr>
          <p:nvPr>
            <p:ph type="pic" sz="quarter" idx="12"/>
          </p:nvPr>
        </p:nvPicPr>
        <p:blipFill rotWithShape="1">
          <a:blip r:embed="rId2"/>
          <a:srcRect t="-96105" b="-96105"/>
          <a:stretch>
            <a:fillRect/>
          </a:stretch>
        </p:blipFill>
        <p:spPr>
          <a:prstGeom prst="rect">
            <a:avLst/>
          </a:prstGeom>
        </p:spPr>
      </p:pic>
    </p:spTree>
    <p:extLst>
      <p:ext uri="{BB962C8B-B14F-4D97-AF65-F5344CB8AC3E}">
        <p14:creationId xmlns:p14="http://schemas.microsoft.com/office/powerpoint/2010/main" val="42234050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36597-24F1-0CE2-1F59-C542739BBC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6066780-E62B-3D91-E3BD-6626FE43F1EC}"/>
              </a:ext>
            </a:extLst>
          </p:cNvPr>
          <p:cNvSpPr>
            <a:spLocks noGrp="1"/>
          </p:cNvSpPr>
          <p:nvPr>
            <p:ph type="body" sz="quarter" idx="10"/>
          </p:nvPr>
        </p:nvSpPr>
        <p:spPr/>
        <p:txBody>
          <a:bodyPr/>
          <a:lstStyle/>
          <a:p>
            <a:r>
              <a:rPr lang="en-US" altLang="zh-CN" dirty="0"/>
              <a:t>3.2</a:t>
            </a:r>
            <a:r>
              <a:rPr lang="zh-CN" altLang="en-US" dirty="0"/>
              <a:t>　艺术字的应用</a:t>
            </a:r>
          </a:p>
        </p:txBody>
      </p:sp>
      <p:sp>
        <p:nvSpPr>
          <p:cNvPr id="5" name="文本占位符 4">
            <a:extLst>
              <a:ext uri="{FF2B5EF4-FFF2-40B4-BE49-F238E27FC236}">
                <a16:creationId xmlns:a16="http://schemas.microsoft.com/office/drawing/2014/main" id="{DC20AD6B-C880-33F5-407D-FFA362AB4380}"/>
              </a:ext>
            </a:extLst>
          </p:cNvPr>
          <p:cNvSpPr>
            <a:spLocks noGrp="1"/>
          </p:cNvSpPr>
          <p:nvPr>
            <p:ph type="body" sz="quarter" idx="11"/>
          </p:nvPr>
        </p:nvSpPr>
        <p:spPr>
          <a:xfrm>
            <a:off x="174885" y="1212188"/>
            <a:ext cx="11842230" cy="5110823"/>
          </a:xfrm>
        </p:spPr>
        <p:txBody>
          <a:bodyPr/>
          <a:lstStyle/>
          <a:p>
            <a:r>
              <a:rPr lang="en-US" altLang="zh-CN" dirty="0"/>
              <a:t>2. </a:t>
            </a:r>
            <a:r>
              <a:rPr lang="zh-CN" altLang="en-US" dirty="0"/>
              <a:t>编辑艺术字</a:t>
            </a:r>
            <a:endParaRPr lang="en-US" altLang="zh-CN" dirty="0"/>
          </a:p>
          <a:p>
            <a:r>
              <a:rPr lang="zh-CN" altLang="en-US" dirty="0"/>
              <a:t>为了让艺术字在视觉呈现上更契合创作需求，充分发挥其装饰与表意的双重作用，用户可以对插入后的艺术字进行格式上的精细化调整。</a:t>
            </a:r>
            <a:endParaRPr lang="en-US" altLang="zh-CN" dirty="0"/>
          </a:p>
          <a:p>
            <a:pPr marL="1074738" indent="-342900">
              <a:buSzPct val="80000"/>
              <a:buFont typeface="Wingdings" panose="05000000000000000000" pitchFamily="2" charset="2"/>
              <a:buChar char="l"/>
            </a:pPr>
            <a:r>
              <a:rPr lang="zh-CN" altLang="en-US" dirty="0"/>
              <a:t>调整大小：将鼠标指针移到艺术字的边框控制点上，当鼠标指针变成双向箭头时，按住鼠标左键拖动，可调整艺术字的大小。</a:t>
            </a:r>
          </a:p>
          <a:p>
            <a:pPr marL="1074738" indent="-342900">
              <a:buSzPct val="80000"/>
              <a:buFont typeface="Wingdings" panose="05000000000000000000" pitchFamily="2" charset="2"/>
              <a:buChar char="l"/>
            </a:pPr>
            <a:r>
              <a:rPr lang="zh-CN" altLang="en-US" dirty="0"/>
              <a:t>调整位置：将鼠标指针移到艺术字的边框线上（不是边框控制点），当鼠标指针变成四向箭头时，按住鼠标左键拖动，可将艺术字移动到文档中的其他位置。</a:t>
            </a:r>
          </a:p>
          <a:p>
            <a:pPr marL="1074738" indent="-342900">
              <a:buSzPct val="80000"/>
              <a:buFont typeface="Wingdings" panose="05000000000000000000" pitchFamily="2" charset="2"/>
              <a:buChar char="l"/>
            </a:pPr>
            <a:r>
              <a:rPr lang="zh-CN" altLang="en-US" dirty="0"/>
              <a:t>设置样式：选中输入的艺术字，功能区会自动切换到“文本工具”选项卡，在该选项卡中，可以进一步设置艺术字的文本填充、文本轮廓、艺术字样式、阴影效果、三维效果等，让艺术字的外观更加符合用户需求。</a:t>
            </a:r>
          </a:p>
        </p:txBody>
      </p:sp>
    </p:spTree>
    <p:extLst>
      <p:ext uri="{BB962C8B-B14F-4D97-AF65-F5344CB8AC3E}">
        <p14:creationId xmlns:p14="http://schemas.microsoft.com/office/powerpoint/2010/main" val="10132282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75830-C3A3-F042-D81A-9968C42CA28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4C0C08-18D4-8E47-61B3-1A3404BA43DE}"/>
              </a:ext>
            </a:extLst>
          </p:cNvPr>
          <p:cNvSpPr>
            <a:spLocks noGrp="1"/>
          </p:cNvSpPr>
          <p:nvPr>
            <p:ph type="body" sz="quarter" idx="10"/>
          </p:nvPr>
        </p:nvSpPr>
        <p:spPr/>
        <p:txBody>
          <a:bodyPr/>
          <a:lstStyle/>
          <a:p>
            <a:r>
              <a:rPr lang="en-US" altLang="zh-CN" dirty="0"/>
              <a:t>3.3</a:t>
            </a:r>
            <a:r>
              <a:rPr lang="zh-CN" altLang="en-US" dirty="0"/>
              <a:t>　文本框的应用</a:t>
            </a:r>
          </a:p>
        </p:txBody>
      </p:sp>
      <p:sp>
        <p:nvSpPr>
          <p:cNvPr id="5" name="文本占位符 4">
            <a:extLst>
              <a:ext uri="{FF2B5EF4-FFF2-40B4-BE49-F238E27FC236}">
                <a16:creationId xmlns:a16="http://schemas.microsoft.com/office/drawing/2014/main" id="{2EB5F58A-4882-F2DC-3A85-55DF6CDD0727}"/>
              </a:ext>
            </a:extLst>
          </p:cNvPr>
          <p:cNvSpPr>
            <a:spLocks noGrp="1"/>
          </p:cNvSpPr>
          <p:nvPr>
            <p:ph type="body" sz="quarter" idx="11"/>
          </p:nvPr>
        </p:nvSpPr>
        <p:spPr>
          <a:xfrm>
            <a:off x="174886" y="2765561"/>
            <a:ext cx="5440724" cy="2063835"/>
          </a:xfrm>
        </p:spPr>
        <p:txBody>
          <a:bodyPr/>
          <a:lstStyle/>
          <a:p>
            <a:r>
              <a:rPr lang="en-US" altLang="zh-CN" dirty="0"/>
              <a:t>1. </a:t>
            </a:r>
            <a:r>
              <a:rPr lang="zh-CN" altLang="en-US" dirty="0"/>
              <a:t>插入文本框</a:t>
            </a:r>
            <a:endParaRPr lang="en-US" altLang="zh-CN" dirty="0"/>
          </a:p>
          <a:p>
            <a:r>
              <a:rPr lang="en-US" altLang="zh-CN" dirty="0"/>
              <a:t>01</a:t>
            </a:r>
            <a:r>
              <a:rPr lang="zh-CN" altLang="en-US" dirty="0"/>
              <a:t>　切换到“插入”选项卡，单击“文本框”下拉按钮，在弹出的下拉列表中选择“横向”选项，如图 </a:t>
            </a:r>
            <a:r>
              <a:rPr lang="en-US" altLang="zh-CN" dirty="0"/>
              <a:t>3-13 </a:t>
            </a:r>
            <a:r>
              <a:rPr lang="zh-CN" altLang="en-US" dirty="0"/>
              <a:t>所示。</a:t>
            </a:r>
          </a:p>
        </p:txBody>
      </p:sp>
      <p:pic>
        <p:nvPicPr>
          <p:cNvPr id="7" name="图片占位符 6">
            <a:extLst>
              <a:ext uri="{FF2B5EF4-FFF2-40B4-BE49-F238E27FC236}">
                <a16:creationId xmlns:a16="http://schemas.microsoft.com/office/drawing/2014/main" id="{5C046E9F-774F-D2D0-9A08-CEB0CB32EF2C}"/>
              </a:ext>
            </a:extLst>
          </p:cNvPr>
          <p:cNvPicPr>
            <a:picLocks noGrp="1" noChangeAspect="1"/>
          </p:cNvPicPr>
          <p:nvPr>
            <p:ph type="pic" sz="quarter" idx="12"/>
          </p:nvPr>
        </p:nvPicPr>
        <p:blipFill rotWithShape="1">
          <a:blip r:embed="rId2"/>
          <a:srcRect t="-41298" b="-41298"/>
          <a:stretch>
            <a:fillRect/>
          </a:stretch>
        </p:blipFill>
        <p:spPr>
          <a:prstGeom prst="rect">
            <a:avLst/>
          </a:prstGeom>
        </p:spPr>
      </p:pic>
      <p:sp>
        <p:nvSpPr>
          <p:cNvPr id="3" name="文本占位符 2">
            <a:extLst>
              <a:ext uri="{FF2B5EF4-FFF2-40B4-BE49-F238E27FC236}">
                <a16:creationId xmlns:a16="http://schemas.microsoft.com/office/drawing/2014/main" id="{BCBACFC3-05A0-B297-9105-88A07C3B5CE3}"/>
              </a:ext>
            </a:extLst>
          </p:cNvPr>
          <p:cNvSpPr>
            <a:spLocks noGrp="1"/>
          </p:cNvSpPr>
          <p:nvPr>
            <p:ph type="body" sz="quarter" idx="13"/>
          </p:nvPr>
        </p:nvSpPr>
        <p:spPr/>
        <p:txBody>
          <a:bodyPr/>
          <a:lstStyle/>
          <a:p>
            <a:r>
              <a:rPr lang="zh-CN" altLang="en-US" dirty="0"/>
              <a:t>图 </a:t>
            </a:r>
            <a:r>
              <a:rPr lang="en-US" altLang="zh-CN" dirty="0"/>
              <a:t>3-13</a:t>
            </a:r>
            <a:r>
              <a:rPr lang="zh-CN" altLang="en-US" dirty="0"/>
              <a:t>　插入横向文本框</a:t>
            </a:r>
          </a:p>
        </p:txBody>
      </p:sp>
    </p:spTree>
    <p:extLst>
      <p:ext uri="{BB962C8B-B14F-4D97-AF65-F5344CB8AC3E}">
        <p14:creationId xmlns:p14="http://schemas.microsoft.com/office/powerpoint/2010/main" val="25614039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AD5973-96D1-6D59-EC05-9D9D126CE0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5FC3620-543F-0DFE-A9CB-52A20ECA7494}"/>
              </a:ext>
            </a:extLst>
          </p:cNvPr>
          <p:cNvSpPr>
            <a:spLocks noGrp="1"/>
          </p:cNvSpPr>
          <p:nvPr>
            <p:ph type="body" sz="quarter" idx="10"/>
          </p:nvPr>
        </p:nvSpPr>
        <p:spPr/>
        <p:txBody>
          <a:bodyPr/>
          <a:lstStyle/>
          <a:p>
            <a:r>
              <a:rPr lang="en-US" altLang="zh-CN" dirty="0"/>
              <a:t>3.3</a:t>
            </a:r>
            <a:r>
              <a:rPr lang="zh-CN" altLang="en-US" dirty="0"/>
              <a:t>　文本框的应用</a:t>
            </a:r>
          </a:p>
        </p:txBody>
      </p:sp>
      <p:sp>
        <p:nvSpPr>
          <p:cNvPr id="5" name="文本占位符 4">
            <a:extLst>
              <a:ext uri="{FF2B5EF4-FFF2-40B4-BE49-F238E27FC236}">
                <a16:creationId xmlns:a16="http://schemas.microsoft.com/office/drawing/2014/main" id="{5B6693D1-F21F-9BA2-453B-C3C98C25FD24}"/>
              </a:ext>
            </a:extLst>
          </p:cNvPr>
          <p:cNvSpPr>
            <a:spLocks noGrp="1"/>
          </p:cNvSpPr>
          <p:nvPr>
            <p:ph type="body" sz="quarter" idx="11"/>
          </p:nvPr>
        </p:nvSpPr>
        <p:spPr>
          <a:xfrm>
            <a:off x="174886" y="2003814"/>
            <a:ext cx="5440724" cy="3587329"/>
          </a:xfrm>
        </p:spPr>
        <p:txBody>
          <a:bodyPr/>
          <a:lstStyle/>
          <a:p>
            <a:r>
              <a:rPr lang="en-US" altLang="zh-CN" dirty="0"/>
              <a:t>1. </a:t>
            </a:r>
            <a:r>
              <a:rPr lang="zh-CN" altLang="en-US" dirty="0"/>
              <a:t>插入文本框</a:t>
            </a:r>
            <a:endParaRPr lang="en-US" altLang="zh-CN" dirty="0"/>
          </a:p>
          <a:p>
            <a:r>
              <a:rPr lang="en-US" altLang="zh-CN" dirty="0"/>
              <a:t>02</a:t>
            </a:r>
            <a:r>
              <a:rPr lang="zh-CN" altLang="en-US" dirty="0"/>
              <a:t>　按住鼠标左键在文档中拖动，绘制出合适大小的文本框，然后可以直接在文本框中输入文本，如图 </a:t>
            </a:r>
            <a:r>
              <a:rPr lang="en-US" altLang="zh-CN" dirty="0"/>
              <a:t>3-14 </a:t>
            </a:r>
            <a:r>
              <a:rPr lang="zh-CN" altLang="en-US" dirty="0"/>
              <a:t>所示。通过拖动文本框四周的控制点可以调整文本框的大小，也可以在文本框的边框线上按住鼠标左键，将文本框拖放到任意位置。</a:t>
            </a:r>
          </a:p>
        </p:txBody>
      </p:sp>
      <p:sp>
        <p:nvSpPr>
          <p:cNvPr id="3" name="文本占位符 2">
            <a:extLst>
              <a:ext uri="{FF2B5EF4-FFF2-40B4-BE49-F238E27FC236}">
                <a16:creationId xmlns:a16="http://schemas.microsoft.com/office/drawing/2014/main" id="{19ADF0C1-743B-45FB-D96C-5E4097BCAEBD}"/>
              </a:ext>
            </a:extLst>
          </p:cNvPr>
          <p:cNvSpPr>
            <a:spLocks noGrp="1"/>
          </p:cNvSpPr>
          <p:nvPr>
            <p:ph type="body" sz="quarter" idx="13"/>
          </p:nvPr>
        </p:nvSpPr>
        <p:spPr/>
        <p:txBody>
          <a:bodyPr/>
          <a:lstStyle/>
          <a:p>
            <a:r>
              <a:rPr lang="zh-CN" altLang="en-US" dirty="0"/>
              <a:t>图 </a:t>
            </a:r>
            <a:r>
              <a:rPr lang="en-US" altLang="zh-CN" dirty="0"/>
              <a:t>3-14</a:t>
            </a:r>
            <a:r>
              <a:rPr lang="zh-CN" altLang="en-US" dirty="0"/>
              <a:t>　在文本框中输入文字</a:t>
            </a:r>
          </a:p>
        </p:txBody>
      </p:sp>
      <p:pic>
        <p:nvPicPr>
          <p:cNvPr id="9" name="图片占位符 8">
            <a:extLst>
              <a:ext uri="{FF2B5EF4-FFF2-40B4-BE49-F238E27FC236}">
                <a16:creationId xmlns:a16="http://schemas.microsoft.com/office/drawing/2014/main" id="{1C1E35FD-E256-4894-1377-D7F5AAC3BDD2}"/>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7350" b="-47350"/>
          <a:stretch>
            <a:fillRect/>
          </a:stretch>
        </p:blipFill>
        <p:spPr>
          <a:prstGeom prst="rect">
            <a:avLst/>
          </a:prstGeom>
        </p:spPr>
      </p:pic>
    </p:spTree>
    <p:extLst>
      <p:ext uri="{BB962C8B-B14F-4D97-AF65-F5344CB8AC3E}">
        <p14:creationId xmlns:p14="http://schemas.microsoft.com/office/powerpoint/2010/main" val="23719175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4D595-0495-BF02-EC9B-8EE4C876D1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40B819F-945D-7D69-AC8B-C2B74F0A9F7D}"/>
              </a:ext>
            </a:extLst>
          </p:cNvPr>
          <p:cNvSpPr>
            <a:spLocks noGrp="1"/>
          </p:cNvSpPr>
          <p:nvPr>
            <p:ph type="body" sz="quarter" idx="10"/>
          </p:nvPr>
        </p:nvSpPr>
        <p:spPr/>
        <p:txBody>
          <a:bodyPr/>
          <a:lstStyle/>
          <a:p>
            <a:r>
              <a:rPr lang="en-US" altLang="zh-CN" dirty="0"/>
              <a:t>3.3</a:t>
            </a:r>
            <a:r>
              <a:rPr lang="zh-CN" altLang="en-US" dirty="0"/>
              <a:t>　文本框的应用</a:t>
            </a:r>
          </a:p>
        </p:txBody>
      </p:sp>
      <p:sp>
        <p:nvSpPr>
          <p:cNvPr id="5" name="文本占位符 4">
            <a:extLst>
              <a:ext uri="{FF2B5EF4-FFF2-40B4-BE49-F238E27FC236}">
                <a16:creationId xmlns:a16="http://schemas.microsoft.com/office/drawing/2014/main" id="{52B0ABAF-67D8-67A2-256A-EAFC106C50CB}"/>
              </a:ext>
            </a:extLst>
          </p:cNvPr>
          <p:cNvSpPr>
            <a:spLocks noGrp="1"/>
          </p:cNvSpPr>
          <p:nvPr>
            <p:ph type="body" sz="quarter" idx="11"/>
          </p:nvPr>
        </p:nvSpPr>
        <p:spPr>
          <a:xfrm>
            <a:off x="174886" y="2257730"/>
            <a:ext cx="5440724" cy="3079497"/>
          </a:xfrm>
        </p:spPr>
        <p:txBody>
          <a:bodyPr/>
          <a:lstStyle/>
          <a:p>
            <a:r>
              <a:rPr lang="en-US" altLang="zh-CN" dirty="0"/>
              <a:t>1. </a:t>
            </a:r>
            <a:r>
              <a:rPr lang="zh-CN" altLang="en-US" dirty="0"/>
              <a:t>插入文本框</a:t>
            </a:r>
            <a:endParaRPr lang="en-US" altLang="zh-CN" dirty="0"/>
          </a:p>
          <a:p>
            <a:r>
              <a:rPr lang="en-US" altLang="zh-CN" dirty="0"/>
              <a:t>02</a:t>
            </a:r>
            <a:r>
              <a:rPr lang="zh-CN" altLang="en-US" dirty="0"/>
              <a:t>　文本框分为横排文本框和竖排文本框两种，单击“文本框”下拉按钮，在弹出的下拉列表中选择“竖向”选项，即可绘制竖向文本框。竖向文本框中的文字将竖向排列，如图 </a:t>
            </a:r>
            <a:r>
              <a:rPr lang="en-US" altLang="zh-CN" dirty="0"/>
              <a:t>3-15 </a:t>
            </a:r>
            <a:r>
              <a:rPr lang="zh-CN" altLang="en-US" dirty="0"/>
              <a:t>所示。</a:t>
            </a:r>
          </a:p>
        </p:txBody>
      </p:sp>
      <p:sp>
        <p:nvSpPr>
          <p:cNvPr id="3" name="文本占位符 2">
            <a:extLst>
              <a:ext uri="{FF2B5EF4-FFF2-40B4-BE49-F238E27FC236}">
                <a16:creationId xmlns:a16="http://schemas.microsoft.com/office/drawing/2014/main" id="{6851A5DB-7923-AAB0-F36E-664F47575EAE}"/>
              </a:ext>
            </a:extLst>
          </p:cNvPr>
          <p:cNvSpPr>
            <a:spLocks noGrp="1"/>
          </p:cNvSpPr>
          <p:nvPr>
            <p:ph type="body" sz="quarter" idx="13"/>
          </p:nvPr>
        </p:nvSpPr>
        <p:spPr/>
        <p:txBody>
          <a:bodyPr/>
          <a:lstStyle/>
          <a:p>
            <a:r>
              <a:rPr lang="zh-CN" altLang="en-US" dirty="0"/>
              <a:t>图 </a:t>
            </a:r>
            <a:r>
              <a:rPr lang="en-US" altLang="zh-CN" dirty="0"/>
              <a:t>3-15</a:t>
            </a:r>
            <a:r>
              <a:rPr lang="zh-CN" altLang="en-US" dirty="0"/>
              <a:t>　竖向文本框</a:t>
            </a:r>
          </a:p>
        </p:txBody>
      </p:sp>
      <p:pic>
        <p:nvPicPr>
          <p:cNvPr id="8" name="图片占位符 7">
            <a:extLst>
              <a:ext uri="{FF2B5EF4-FFF2-40B4-BE49-F238E27FC236}">
                <a16:creationId xmlns:a16="http://schemas.microsoft.com/office/drawing/2014/main" id="{E93A02A1-7AA6-0475-2F3F-E32ADD2C91C0}"/>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24519" r="-24519"/>
          <a:stretch>
            <a:fillRect/>
          </a:stretch>
        </p:blipFill>
        <p:spPr>
          <a:prstGeom prst="rect">
            <a:avLst/>
          </a:prstGeom>
        </p:spPr>
      </p:pic>
    </p:spTree>
    <p:extLst>
      <p:ext uri="{BB962C8B-B14F-4D97-AF65-F5344CB8AC3E}">
        <p14:creationId xmlns:p14="http://schemas.microsoft.com/office/powerpoint/2010/main" val="26913635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1D9D5-06AA-663E-6F89-A3A9081054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E82BA96-B044-5485-5924-B9C303B275B4}"/>
              </a:ext>
            </a:extLst>
          </p:cNvPr>
          <p:cNvSpPr>
            <a:spLocks noGrp="1"/>
          </p:cNvSpPr>
          <p:nvPr>
            <p:ph type="body" sz="quarter" idx="10"/>
          </p:nvPr>
        </p:nvSpPr>
        <p:spPr/>
        <p:txBody>
          <a:bodyPr/>
          <a:lstStyle/>
          <a:p>
            <a:r>
              <a:rPr lang="en-US" altLang="zh-CN" dirty="0"/>
              <a:t>3.3</a:t>
            </a:r>
            <a:r>
              <a:rPr lang="zh-CN" altLang="en-US" dirty="0"/>
              <a:t>　文本框的应用</a:t>
            </a:r>
          </a:p>
        </p:txBody>
      </p:sp>
      <p:sp>
        <p:nvSpPr>
          <p:cNvPr id="5" name="文本占位符 4">
            <a:extLst>
              <a:ext uri="{FF2B5EF4-FFF2-40B4-BE49-F238E27FC236}">
                <a16:creationId xmlns:a16="http://schemas.microsoft.com/office/drawing/2014/main" id="{832DC2F1-AC31-3AB1-ED46-B1DA4A354933}"/>
              </a:ext>
            </a:extLst>
          </p:cNvPr>
          <p:cNvSpPr>
            <a:spLocks noGrp="1"/>
          </p:cNvSpPr>
          <p:nvPr>
            <p:ph type="body" sz="quarter" idx="11"/>
          </p:nvPr>
        </p:nvSpPr>
        <p:spPr>
          <a:xfrm>
            <a:off x="174885" y="1466103"/>
            <a:ext cx="11842230" cy="4602991"/>
          </a:xfrm>
        </p:spPr>
        <p:txBody>
          <a:bodyPr/>
          <a:lstStyle/>
          <a:p>
            <a:r>
              <a:rPr lang="en-US" altLang="zh-CN" dirty="0"/>
              <a:t>2. </a:t>
            </a:r>
            <a:r>
              <a:rPr lang="zh-CN" altLang="en-US" dirty="0"/>
              <a:t>编辑文本框</a:t>
            </a:r>
            <a:endParaRPr lang="en-US" altLang="zh-CN" dirty="0"/>
          </a:p>
          <a:p>
            <a:r>
              <a:rPr lang="zh-CN" altLang="en-US" dirty="0"/>
              <a:t>在文档中插入文本框后，还需要根据实际情况对文本框进行编辑。</a:t>
            </a:r>
            <a:endParaRPr lang="en-US" altLang="zh-CN" dirty="0"/>
          </a:p>
          <a:p>
            <a:pPr marL="1074738" indent="-342900">
              <a:buSzPct val="80000"/>
              <a:buFont typeface="Wingdings" panose="05000000000000000000" pitchFamily="2" charset="2"/>
              <a:buChar char="l"/>
            </a:pPr>
            <a:r>
              <a:rPr lang="zh-CN" altLang="en-US" dirty="0"/>
              <a:t>修改文字内容：双击文本框内的文字，插入点光标闪烁后即可直接修改内容。</a:t>
            </a:r>
          </a:p>
          <a:p>
            <a:pPr marL="1074738" indent="-342900">
              <a:buSzPct val="80000"/>
              <a:buFont typeface="Wingdings" panose="05000000000000000000" pitchFamily="2" charset="2"/>
              <a:buChar char="l"/>
            </a:pPr>
            <a:r>
              <a:rPr lang="zh-CN" altLang="en-US" dirty="0"/>
              <a:t>修改文字格式：选中文本框内的文字，通过“开始”选项卡调整字体（如微软雅黑、宋体）、字号（如标题采用 </a:t>
            </a:r>
            <a:r>
              <a:rPr lang="en-US" altLang="zh-CN" dirty="0"/>
              <a:t>24 </a:t>
            </a:r>
            <a:r>
              <a:rPr lang="zh-CN" altLang="en-US" dirty="0"/>
              <a:t>～ </a:t>
            </a:r>
            <a:r>
              <a:rPr lang="en-US" altLang="zh-CN" dirty="0"/>
              <a:t>36 </a:t>
            </a:r>
            <a:r>
              <a:rPr lang="zh-CN" altLang="en-US" dirty="0"/>
              <a:t>磅，正文采用 </a:t>
            </a:r>
            <a:r>
              <a:rPr lang="en-US" altLang="zh-CN" dirty="0"/>
              <a:t>18 </a:t>
            </a:r>
            <a:r>
              <a:rPr lang="zh-CN" altLang="en-US" dirty="0"/>
              <a:t>～ </a:t>
            </a:r>
            <a:r>
              <a:rPr lang="en-US" altLang="zh-CN" dirty="0"/>
              <a:t>22 </a:t>
            </a:r>
            <a:r>
              <a:rPr lang="zh-CN" altLang="en-US" dirty="0"/>
              <a:t>磅）、颜色（如标题用深色突出，注释用浅灰色）及对齐方式（如标题居中、正文左对齐）。</a:t>
            </a:r>
          </a:p>
          <a:p>
            <a:pPr marL="1074738" indent="-342900">
              <a:buSzPct val="80000"/>
              <a:buFont typeface="Wingdings" panose="05000000000000000000" pitchFamily="2" charset="2"/>
              <a:buChar char="l"/>
            </a:pPr>
            <a:r>
              <a:rPr lang="zh-CN" altLang="en-US" dirty="0"/>
              <a:t>修改文本框的样式：选中文本框后，可以在 “文本工具”选项卡内通过“填充”“轮廓”“效果”功能更改文本框的填充色、轮廓色、轮廓宽度，添加阴影、发光效果等，也可以直接为文本框应用预设样式和主题颜色。</a:t>
            </a:r>
          </a:p>
        </p:txBody>
      </p:sp>
    </p:spTree>
    <p:extLst>
      <p:ext uri="{BB962C8B-B14F-4D97-AF65-F5344CB8AC3E}">
        <p14:creationId xmlns:p14="http://schemas.microsoft.com/office/powerpoint/2010/main" val="21808442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AAD6C-13B1-C0FC-E12E-31AF4C2D950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F26F74-F1B8-4F86-7334-1FD992113F4A}"/>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14D71994-2EE7-D9A3-4C48-AAE3BEBA5AD1}"/>
              </a:ext>
            </a:extLst>
          </p:cNvPr>
          <p:cNvSpPr>
            <a:spLocks noGrp="1"/>
          </p:cNvSpPr>
          <p:nvPr>
            <p:ph type="body" sz="quarter" idx="11"/>
          </p:nvPr>
        </p:nvSpPr>
        <p:spPr>
          <a:xfrm>
            <a:off x="174886" y="1749899"/>
            <a:ext cx="5440724" cy="4095160"/>
          </a:xfrm>
        </p:spPr>
        <p:txBody>
          <a:bodyPr/>
          <a:lstStyle/>
          <a:p>
            <a:r>
              <a:rPr lang="en-US" altLang="zh-CN" dirty="0"/>
              <a:t>3.4.1</a:t>
            </a:r>
            <a:r>
              <a:rPr lang="zh-CN" altLang="en-US" dirty="0"/>
              <a:t>　插入与编辑图片</a:t>
            </a:r>
            <a:endParaRPr lang="en-US" altLang="zh-CN" dirty="0"/>
          </a:p>
          <a:p>
            <a:r>
              <a:rPr lang="en-US" altLang="zh-CN" dirty="0"/>
              <a:t>01</a:t>
            </a:r>
            <a:r>
              <a:rPr lang="zh-CN" altLang="en-US" dirty="0"/>
              <a:t>　将插入点置于需要插入图片的位置，切换至“插入”选项卡，单击“图片”按钮，展开下拉列表，如图 </a:t>
            </a:r>
            <a:r>
              <a:rPr lang="en-US" altLang="zh-CN" dirty="0"/>
              <a:t>3-17 </a:t>
            </a:r>
            <a:r>
              <a:rPr lang="zh-CN" altLang="en-US" dirty="0"/>
              <a:t>所示，选择展开列表中的“本地图片”选项，打开“插入图片” 对话框，从中选定要插入的图片，随后单击“打开”按钮，便可完成操作。</a:t>
            </a:r>
          </a:p>
        </p:txBody>
      </p:sp>
      <p:pic>
        <p:nvPicPr>
          <p:cNvPr id="7" name="图片占位符 6">
            <a:extLst>
              <a:ext uri="{FF2B5EF4-FFF2-40B4-BE49-F238E27FC236}">
                <a16:creationId xmlns:a16="http://schemas.microsoft.com/office/drawing/2014/main" id="{F45FDD04-1CCB-64D0-6895-7D7B0AAA62ED}"/>
              </a:ext>
            </a:extLst>
          </p:cNvPr>
          <p:cNvPicPr>
            <a:picLocks noGrp="1" noChangeAspect="1"/>
          </p:cNvPicPr>
          <p:nvPr>
            <p:ph type="pic" sz="quarter" idx="12"/>
          </p:nvPr>
        </p:nvPicPr>
        <p:blipFill rotWithShape="1">
          <a:blip r:embed="rId2"/>
          <a:srcRect t="-41042" b="-41042"/>
          <a:stretch>
            <a:fillRect/>
          </a:stretch>
        </p:blipFill>
        <p:spPr>
          <a:prstGeom prst="rect">
            <a:avLst/>
          </a:prstGeom>
        </p:spPr>
      </p:pic>
      <p:sp>
        <p:nvSpPr>
          <p:cNvPr id="3" name="文本占位符 2">
            <a:extLst>
              <a:ext uri="{FF2B5EF4-FFF2-40B4-BE49-F238E27FC236}">
                <a16:creationId xmlns:a16="http://schemas.microsoft.com/office/drawing/2014/main" id="{6C0E5B6F-604E-B0E9-BBF8-14E86191E73E}"/>
              </a:ext>
            </a:extLst>
          </p:cNvPr>
          <p:cNvSpPr>
            <a:spLocks noGrp="1"/>
          </p:cNvSpPr>
          <p:nvPr>
            <p:ph type="body" sz="quarter" idx="13"/>
          </p:nvPr>
        </p:nvSpPr>
        <p:spPr/>
        <p:txBody>
          <a:bodyPr/>
          <a:lstStyle/>
          <a:p>
            <a:r>
              <a:rPr lang="zh-CN" altLang="en-US" dirty="0"/>
              <a:t>图 </a:t>
            </a:r>
            <a:r>
              <a:rPr lang="en-US" altLang="zh-CN" dirty="0"/>
              <a:t>3-17</a:t>
            </a:r>
            <a:r>
              <a:rPr lang="zh-CN" altLang="en-US" dirty="0"/>
              <a:t>　插入图片</a:t>
            </a:r>
          </a:p>
        </p:txBody>
      </p:sp>
    </p:spTree>
    <p:extLst>
      <p:ext uri="{BB962C8B-B14F-4D97-AF65-F5344CB8AC3E}">
        <p14:creationId xmlns:p14="http://schemas.microsoft.com/office/powerpoint/2010/main" val="38559172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53F1D-A8B3-DEA7-F7E3-EA3ADDF8C694}"/>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2678F30-5DBC-9585-F93C-889AE97F6799}"/>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39E76A15-FDDE-2E2B-8953-BEE2FC6AB0BB}"/>
              </a:ext>
            </a:extLst>
          </p:cNvPr>
          <p:cNvSpPr>
            <a:spLocks noGrp="1"/>
          </p:cNvSpPr>
          <p:nvPr>
            <p:ph type="body" sz="quarter" idx="11"/>
          </p:nvPr>
        </p:nvSpPr>
        <p:spPr>
          <a:xfrm>
            <a:off x="174625" y="2765383"/>
            <a:ext cx="5440363" cy="2063835"/>
          </a:xfrm>
        </p:spPr>
        <p:txBody>
          <a:bodyPr/>
          <a:lstStyle/>
          <a:p>
            <a:r>
              <a:rPr lang="en-US" altLang="zh-CN" dirty="0"/>
              <a:t>1.2.3</a:t>
            </a:r>
            <a:r>
              <a:rPr lang="zh-CN" altLang="en-US" dirty="0"/>
              <a:t> 特殊符号及公式的输入</a:t>
            </a:r>
            <a:endParaRPr lang="en-US" altLang="zh-CN" dirty="0"/>
          </a:p>
          <a:p>
            <a:r>
              <a:rPr lang="en-US" altLang="zh-CN" dirty="0"/>
              <a:t>1. </a:t>
            </a:r>
            <a:r>
              <a:rPr lang="zh-CN" altLang="en-US" dirty="0"/>
              <a:t>输入特殊符号 </a:t>
            </a:r>
            <a:r>
              <a:rPr lang="en-US" altLang="zh-CN" dirty="0"/>
              <a:t>®</a:t>
            </a:r>
          </a:p>
          <a:p>
            <a:r>
              <a:rPr lang="en-US" altLang="zh-CN" dirty="0"/>
              <a:t>02</a:t>
            </a:r>
            <a:r>
              <a:rPr lang="zh-CN" altLang="en-US" dirty="0"/>
              <a:t>　在弹出的下拉列表中，选择“其他符号”选项，如图 </a:t>
            </a:r>
            <a:r>
              <a:rPr lang="en-US" altLang="zh-CN" dirty="0"/>
              <a:t>1-9 </a:t>
            </a:r>
            <a:r>
              <a:rPr lang="zh-CN" altLang="en-US" dirty="0"/>
              <a:t>所示。</a:t>
            </a:r>
            <a:endParaRPr lang="en-US" altLang="zh-CN" dirty="0"/>
          </a:p>
        </p:txBody>
      </p:sp>
      <p:pic>
        <p:nvPicPr>
          <p:cNvPr id="4" name="图片占位符 3">
            <a:extLst>
              <a:ext uri="{FF2B5EF4-FFF2-40B4-BE49-F238E27FC236}">
                <a16:creationId xmlns:a16="http://schemas.microsoft.com/office/drawing/2014/main" id="{8B296ED1-38E5-7DDD-88DA-668ACA0B0DA1}"/>
              </a:ext>
            </a:extLst>
          </p:cNvPr>
          <p:cNvPicPr>
            <a:picLocks noGrp="1" noChangeAspect="1"/>
          </p:cNvPicPr>
          <p:nvPr>
            <p:ph type="pic" sz="quarter" idx="12"/>
          </p:nvPr>
        </p:nvPicPr>
        <p:blipFill rotWithShape="1">
          <a:blip r:embed="rId2"/>
          <a:srcRect l="-55646" r="-55646"/>
          <a:stretch>
            <a:fillRect/>
          </a:stretch>
        </p:blipFill>
        <p:spPr>
          <a:xfrm>
            <a:off x="5695122" y="736764"/>
            <a:ext cx="6321992" cy="5400000"/>
          </a:xfrm>
        </p:spPr>
      </p:pic>
      <p:sp>
        <p:nvSpPr>
          <p:cNvPr id="10" name="文本占位符 9">
            <a:extLst>
              <a:ext uri="{FF2B5EF4-FFF2-40B4-BE49-F238E27FC236}">
                <a16:creationId xmlns:a16="http://schemas.microsoft.com/office/drawing/2014/main" id="{610D2A2F-B7B6-CDAE-38A6-B8CC959355ED}"/>
              </a:ext>
            </a:extLst>
          </p:cNvPr>
          <p:cNvSpPr>
            <a:spLocks noGrp="1"/>
          </p:cNvSpPr>
          <p:nvPr>
            <p:ph type="body" sz="quarter" idx="13"/>
          </p:nvPr>
        </p:nvSpPr>
        <p:spPr/>
        <p:txBody>
          <a:bodyPr/>
          <a:lstStyle/>
          <a:p>
            <a:r>
              <a:rPr lang="zh-CN" altLang="en-US" dirty="0"/>
              <a:t>图 </a:t>
            </a:r>
            <a:r>
              <a:rPr lang="en-US" altLang="zh-CN" dirty="0"/>
              <a:t>1-9</a:t>
            </a:r>
            <a:r>
              <a:rPr lang="zh-CN" altLang="en-US" dirty="0"/>
              <a:t>　选择“其他符号”选项</a:t>
            </a:r>
          </a:p>
        </p:txBody>
      </p:sp>
    </p:spTree>
    <p:extLst>
      <p:ext uri="{BB962C8B-B14F-4D97-AF65-F5344CB8AC3E}">
        <p14:creationId xmlns:p14="http://schemas.microsoft.com/office/powerpoint/2010/main" val="20895582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421D4-6357-C625-3D49-9368B315C3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AC098F-A1DD-A3B0-59E1-1F6202585BDC}"/>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0864E499-B76D-7337-F0B8-7C4DD83BFB9E}"/>
              </a:ext>
            </a:extLst>
          </p:cNvPr>
          <p:cNvSpPr>
            <a:spLocks noGrp="1"/>
          </p:cNvSpPr>
          <p:nvPr>
            <p:ph type="body" sz="quarter" idx="11"/>
          </p:nvPr>
        </p:nvSpPr>
        <p:spPr>
          <a:xfrm>
            <a:off x="174886" y="2003814"/>
            <a:ext cx="5440724" cy="3587329"/>
          </a:xfrm>
        </p:spPr>
        <p:txBody>
          <a:bodyPr/>
          <a:lstStyle/>
          <a:p>
            <a:r>
              <a:rPr lang="en-US" altLang="zh-CN" dirty="0"/>
              <a:t>3.4.1</a:t>
            </a:r>
            <a:r>
              <a:rPr lang="zh-CN" altLang="en-US" dirty="0"/>
              <a:t>　插入与编辑图片</a:t>
            </a:r>
            <a:endParaRPr lang="en-US" altLang="zh-CN" dirty="0"/>
          </a:p>
          <a:p>
            <a:r>
              <a:rPr lang="en-US" altLang="zh-CN" dirty="0"/>
              <a:t>02</a:t>
            </a:r>
            <a:r>
              <a:rPr lang="zh-CN" altLang="en-US" dirty="0"/>
              <a:t>　插入图片后，可以通过拖动图片四周的控制点来调整图片的大小，也可以在“图片工具”选项卡的“高度”和“宽度”数值框中直接输入需要的图片高度值和宽度值，输入完成后按 </a:t>
            </a:r>
            <a:r>
              <a:rPr lang="en-US" altLang="zh-CN" dirty="0"/>
              <a:t>Enter </a:t>
            </a:r>
            <a:r>
              <a:rPr lang="zh-CN" altLang="en-US" dirty="0"/>
              <a:t>键即可，如图 </a:t>
            </a:r>
            <a:r>
              <a:rPr lang="en-US" altLang="zh-CN" dirty="0"/>
              <a:t>3-18 </a:t>
            </a:r>
            <a:r>
              <a:rPr lang="zh-CN" altLang="en-US" dirty="0"/>
              <a:t>所示。</a:t>
            </a:r>
          </a:p>
        </p:txBody>
      </p:sp>
      <p:sp>
        <p:nvSpPr>
          <p:cNvPr id="3" name="文本占位符 2">
            <a:extLst>
              <a:ext uri="{FF2B5EF4-FFF2-40B4-BE49-F238E27FC236}">
                <a16:creationId xmlns:a16="http://schemas.microsoft.com/office/drawing/2014/main" id="{159360C3-6290-616C-116A-02D4545925FD}"/>
              </a:ext>
            </a:extLst>
          </p:cNvPr>
          <p:cNvSpPr>
            <a:spLocks noGrp="1"/>
          </p:cNvSpPr>
          <p:nvPr>
            <p:ph type="body" sz="quarter" idx="13"/>
          </p:nvPr>
        </p:nvSpPr>
        <p:spPr/>
        <p:txBody>
          <a:bodyPr/>
          <a:lstStyle/>
          <a:p>
            <a:r>
              <a:rPr lang="zh-CN" altLang="en-US" dirty="0"/>
              <a:t>图 </a:t>
            </a:r>
            <a:r>
              <a:rPr lang="en-US" altLang="zh-CN" dirty="0"/>
              <a:t>3-18</a:t>
            </a:r>
            <a:r>
              <a:rPr lang="zh-CN" altLang="en-US" dirty="0"/>
              <a:t>　设置图片的高度和宽度</a:t>
            </a:r>
          </a:p>
        </p:txBody>
      </p:sp>
      <p:pic>
        <p:nvPicPr>
          <p:cNvPr id="9" name="图片占位符 8">
            <a:extLst>
              <a:ext uri="{FF2B5EF4-FFF2-40B4-BE49-F238E27FC236}">
                <a16:creationId xmlns:a16="http://schemas.microsoft.com/office/drawing/2014/main" id="{381A7490-9BCF-79D6-98B8-3DE59E8E919F}"/>
              </a:ext>
            </a:extLst>
          </p:cNvPr>
          <p:cNvPicPr>
            <a:picLocks noGrp="1" noChangeAspect="1"/>
          </p:cNvPicPr>
          <p:nvPr>
            <p:ph type="pic" sz="quarter" idx="12"/>
          </p:nvPr>
        </p:nvPicPr>
        <p:blipFill rotWithShape="1">
          <a:blip r:embed="rId2"/>
          <a:srcRect l="-9445" r="-9445"/>
          <a:stretch>
            <a:fillRect/>
          </a:stretch>
        </p:blipFill>
        <p:spPr>
          <a:prstGeom prst="rect">
            <a:avLst/>
          </a:prstGeom>
        </p:spPr>
      </p:pic>
    </p:spTree>
    <p:extLst>
      <p:ext uri="{BB962C8B-B14F-4D97-AF65-F5344CB8AC3E}">
        <p14:creationId xmlns:p14="http://schemas.microsoft.com/office/powerpoint/2010/main" val="433389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C305F-89BD-E559-0A92-190FE4E3B2B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80E4B80-39C0-153A-9168-B7EF6CF6658A}"/>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26E09402-1864-FBC5-28F6-3C896B97C7C2}"/>
              </a:ext>
            </a:extLst>
          </p:cNvPr>
          <p:cNvSpPr>
            <a:spLocks noGrp="1"/>
          </p:cNvSpPr>
          <p:nvPr>
            <p:ph type="body" sz="quarter" idx="11"/>
          </p:nvPr>
        </p:nvSpPr>
        <p:spPr>
          <a:xfrm>
            <a:off x="174886" y="2003814"/>
            <a:ext cx="5440724" cy="3587329"/>
          </a:xfrm>
        </p:spPr>
        <p:txBody>
          <a:bodyPr/>
          <a:lstStyle/>
          <a:p>
            <a:r>
              <a:rPr lang="en-US" altLang="zh-CN" dirty="0"/>
              <a:t>3.4.1</a:t>
            </a:r>
            <a:r>
              <a:rPr lang="zh-CN" altLang="en-US" dirty="0"/>
              <a:t>　插入与编辑图片</a:t>
            </a:r>
            <a:endParaRPr lang="en-US" altLang="zh-CN" dirty="0"/>
          </a:p>
          <a:p>
            <a:r>
              <a:rPr lang="en-US" altLang="zh-CN" dirty="0"/>
              <a:t>03</a:t>
            </a:r>
            <a:r>
              <a:rPr lang="zh-CN" altLang="en-US" dirty="0"/>
              <a:t>　如果对图片构图不满意，还可以对图片进行裁剪。裁剪图片的方法为：选中图片后切换到“图片工具”选项卡，单击“裁剪”按钮，此时图片四周将出现黑色的控制点，拖动控制点到合适的位置后按下 </a:t>
            </a:r>
            <a:r>
              <a:rPr lang="en-US" altLang="zh-CN" dirty="0"/>
              <a:t>Enter </a:t>
            </a:r>
            <a:r>
              <a:rPr lang="zh-CN" altLang="en-US" dirty="0"/>
              <a:t>键即可，如图 </a:t>
            </a:r>
            <a:r>
              <a:rPr lang="en-US" altLang="zh-CN" dirty="0"/>
              <a:t>3-19 </a:t>
            </a:r>
            <a:r>
              <a:rPr lang="zh-CN" altLang="en-US" dirty="0"/>
              <a:t>所示。</a:t>
            </a:r>
          </a:p>
        </p:txBody>
      </p:sp>
      <p:sp>
        <p:nvSpPr>
          <p:cNvPr id="3" name="文本占位符 2">
            <a:extLst>
              <a:ext uri="{FF2B5EF4-FFF2-40B4-BE49-F238E27FC236}">
                <a16:creationId xmlns:a16="http://schemas.microsoft.com/office/drawing/2014/main" id="{0816561A-4882-99D7-7DB2-99A11B8CC2F2}"/>
              </a:ext>
            </a:extLst>
          </p:cNvPr>
          <p:cNvSpPr>
            <a:spLocks noGrp="1"/>
          </p:cNvSpPr>
          <p:nvPr>
            <p:ph type="body" sz="quarter" idx="13"/>
          </p:nvPr>
        </p:nvSpPr>
        <p:spPr/>
        <p:txBody>
          <a:bodyPr/>
          <a:lstStyle/>
          <a:p>
            <a:r>
              <a:rPr lang="zh-CN" altLang="en-US" dirty="0"/>
              <a:t>图 </a:t>
            </a:r>
            <a:r>
              <a:rPr lang="en-US" altLang="zh-CN" dirty="0"/>
              <a:t>3-19</a:t>
            </a:r>
            <a:r>
              <a:rPr lang="zh-CN" altLang="en-US" dirty="0"/>
              <a:t>　裁剪图片</a:t>
            </a:r>
          </a:p>
        </p:txBody>
      </p:sp>
      <p:pic>
        <p:nvPicPr>
          <p:cNvPr id="8" name="图片占位符 7">
            <a:extLst>
              <a:ext uri="{FF2B5EF4-FFF2-40B4-BE49-F238E27FC236}">
                <a16:creationId xmlns:a16="http://schemas.microsoft.com/office/drawing/2014/main" id="{F3F41E23-F3C7-1868-08FB-9889665A2636}"/>
              </a:ext>
            </a:extLst>
          </p:cNvPr>
          <p:cNvPicPr>
            <a:picLocks noGrp="1" noChangeAspect="1"/>
          </p:cNvPicPr>
          <p:nvPr>
            <p:ph type="pic" sz="quarter" idx="12"/>
          </p:nvPr>
        </p:nvPicPr>
        <p:blipFill rotWithShape="1">
          <a:blip r:embed="rId2"/>
          <a:srcRect t="-4245" b="-4245"/>
          <a:stretch>
            <a:fillRect/>
          </a:stretch>
        </p:blipFill>
        <p:spPr>
          <a:prstGeom prst="rect">
            <a:avLst/>
          </a:prstGeom>
        </p:spPr>
      </p:pic>
    </p:spTree>
    <p:extLst>
      <p:ext uri="{BB962C8B-B14F-4D97-AF65-F5344CB8AC3E}">
        <p14:creationId xmlns:p14="http://schemas.microsoft.com/office/powerpoint/2010/main" val="10922795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14E01-326C-7276-235A-71D5F20F1EE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E60D147-01FA-1A8C-2A5D-51C046609597}"/>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382903C5-1AD7-8938-2D15-88490C60FA52}"/>
              </a:ext>
            </a:extLst>
          </p:cNvPr>
          <p:cNvSpPr>
            <a:spLocks noGrp="1"/>
          </p:cNvSpPr>
          <p:nvPr>
            <p:ph type="body" sz="quarter" idx="11"/>
          </p:nvPr>
        </p:nvSpPr>
        <p:spPr>
          <a:xfrm>
            <a:off x="174886" y="2511647"/>
            <a:ext cx="5440724" cy="2571666"/>
          </a:xfrm>
        </p:spPr>
        <p:txBody>
          <a:bodyPr/>
          <a:lstStyle/>
          <a:p>
            <a:r>
              <a:rPr lang="en-US" altLang="zh-CN" dirty="0"/>
              <a:t>3.4.2</a:t>
            </a:r>
            <a:r>
              <a:rPr lang="zh-CN" altLang="en-US" dirty="0"/>
              <a:t>　设置图片效果</a:t>
            </a:r>
            <a:endParaRPr lang="en-US" altLang="zh-CN" dirty="0"/>
          </a:p>
          <a:p>
            <a:r>
              <a:rPr lang="en-US" altLang="zh-CN" dirty="0"/>
              <a:t>01</a:t>
            </a:r>
            <a:r>
              <a:rPr lang="zh-CN" altLang="en-US" dirty="0"/>
              <a:t>　选中图片，切换到“图片工具”选项卡，单击“色彩”按钮，如图 </a:t>
            </a:r>
            <a:r>
              <a:rPr lang="en-US" altLang="zh-CN" dirty="0"/>
              <a:t>3-20 </a:t>
            </a:r>
            <a:r>
              <a:rPr lang="zh-CN" altLang="en-US" dirty="0"/>
              <a:t>所示。在弹出的下拉列表中选择“灰度”命令。</a:t>
            </a:r>
          </a:p>
        </p:txBody>
      </p:sp>
      <p:sp>
        <p:nvSpPr>
          <p:cNvPr id="3" name="文本占位符 2">
            <a:extLst>
              <a:ext uri="{FF2B5EF4-FFF2-40B4-BE49-F238E27FC236}">
                <a16:creationId xmlns:a16="http://schemas.microsoft.com/office/drawing/2014/main" id="{66646729-288F-9857-F94E-D1AC12143BA5}"/>
              </a:ext>
            </a:extLst>
          </p:cNvPr>
          <p:cNvSpPr>
            <a:spLocks noGrp="1"/>
          </p:cNvSpPr>
          <p:nvPr>
            <p:ph type="body" sz="quarter" idx="13"/>
          </p:nvPr>
        </p:nvSpPr>
        <p:spPr/>
        <p:txBody>
          <a:bodyPr/>
          <a:lstStyle/>
          <a:p>
            <a:r>
              <a:rPr lang="zh-CN" altLang="en-US" dirty="0"/>
              <a:t>图 </a:t>
            </a:r>
            <a:r>
              <a:rPr lang="en-US" altLang="zh-CN" dirty="0"/>
              <a:t>3-20</a:t>
            </a:r>
            <a:r>
              <a:rPr lang="zh-CN" altLang="en-US" dirty="0"/>
              <a:t>　“色彩”下拉列表</a:t>
            </a:r>
          </a:p>
        </p:txBody>
      </p:sp>
      <p:pic>
        <p:nvPicPr>
          <p:cNvPr id="9" name="图片占位符 8">
            <a:extLst>
              <a:ext uri="{FF2B5EF4-FFF2-40B4-BE49-F238E27FC236}">
                <a16:creationId xmlns:a16="http://schemas.microsoft.com/office/drawing/2014/main" id="{629089F6-494A-8FCE-DEAA-4CE0C01432AB}"/>
              </a:ext>
            </a:extLst>
          </p:cNvPr>
          <p:cNvPicPr>
            <a:picLocks noGrp="1" noChangeAspect="1"/>
          </p:cNvPicPr>
          <p:nvPr>
            <p:ph type="pic" sz="quarter" idx="12"/>
          </p:nvPr>
        </p:nvPicPr>
        <p:blipFill rotWithShape="1">
          <a:blip r:embed="rId2"/>
          <a:srcRect l="-9607" r="-9607"/>
          <a:stretch>
            <a:fillRect/>
          </a:stretch>
        </p:blipFill>
        <p:spPr>
          <a:prstGeom prst="rect">
            <a:avLst/>
          </a:prstGeom>
        </p:spPr>
      </p:pic>
    </p:spTree>
    <p:extLst>
      <p:ext uri="{BB962C8B-B14F-4D97-AF65-F5344CB8AC3E}">
        <p14:creationId xmlns:p14="http://schemas.microsoft.com/office/powerpoint/2010/main" val="8013030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AE48E-348D-73D5-6273-0FE069DB3DC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533C4FA-3C79-9199-1B1A-36F7FA13F8B1}"/>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89920CDD-E36F-9F98-73B2-C541BFF1BB11}"/>
              </a:ext>
            </a:extLst>
          </p:cNvPr>
          <p:cNvSpPr>
            <a:spLocks noGrp="1"/>
          </p:cNvSpPr>
          <p:nvPr>
            <p:ph type="body" sz="quarter" idx="11"/>
          </p:nvPr>
        </p:nvSpPr>
        <p:spPr>
          <a:xfrm>
            <a:off x="174886" y="2511647"/>
            <a:ext cx="5440724" cy="2571666"/>
          </a:xfrm>
        </p:spPr>
        <p:txBody>
          <a:bodyPr/>
          <a:lstStyle/>
          <a:p>
            <a:r>
              <a:rPr lang="en-US" altLang="zh-CN" dirty="0"/>
              <a:t>3.4.2</a:t>
            </a:r>
            <a:r>
              <a:rPr lang="zh-CN" altLang="en-US" dirty="0"/>
              <a:t>　设置图片效果</a:t>
            </a:r>
            <a:endParaRPr lang="en-US" altLang="zh-CN" dirty="0"/>
          </a:p>
          <a:p>
            <a:r>
              <a:rPr lang="en-US" altLang="zh-CN" dirty="0"/>
              <a:t>02</a:t>
            </a:r>
            <a:r>
              <a:rPr lang="zh-CN" altLang="en-US" dirty="0"/>
              <a:t>　选中图片，切换到“图片工具”选项卡，单击“效果”按钮。在弹出的下拉列表的“阴影”子列表中，选择需要的阴影效果，如图 </a:t>
            </a:r>
            <a:r>
              <a:rPr lang="en-US" altLang="zh-CN" dirty="0"/>
              <a:t>3-21 </a:t>
            </a:r>
            <a:r>
              <a:rPr lang="zh-CN" altLang="en-US" dirty="0"/>
              <a:t>所示。</a:t>
            </a:r>
          </a:p>
        </p:txBody>
      </p:sp>
      <p:sp>
        <p:nvSpPr>
          <p:cNvPr id="3" name="文本占位符 2">
            <a:extLst>
              <a:ext uri="{FF2B5EF4-FFF2-40B4-BE49-F238E27FC236}">
                <a16:creationId xmlns:a16="http://schemas.microsoft.com/office/drawing/2014/main" id="{710936AD-8A04-FD4A-2823-A9418AD74E0A}"/>
              </a:ext>
            </a:extLst>
          </p:cNvPr>
          <p:cNvSpPr>
            <a:spLocks noGrp="1"/>
          </p:cNvSpPr>
          <p:nvPr>
            <p:ph type="body" sz="quarter" idx="13"/>
          </p:nvPr>
        </p:nvSpPr>
        <p:spPr/>
        <p:txBody>
          <a:bodyPr/>
          <a:lstStyle/>
          <a:p>
            <a:r>
              <a:rPr lang="zh-CN" altLang="en-US" dirty="0"/>
              <a:t>图 </a:t>
            </a:r>
            <a:r>
              <a:rPr lang="en-US" altLang="zh-CN" dirty="0"/>
              <a:t>3-21</a:t>
            </a:r>
            <a:r>
              <a:rPr lang="zh-CN" altLang="en-US" dirty="0"/>
              <a:t>　选择阴影效果</a:t>
            </a:r>
          </a:p>
        </p:txBody>
      </p:sp>
      <p:pic>
        <p:nvPicPr>
          <p:cNvPr id="8" name="图片占位符 7">
            <a:extLst>
              <a:ext uri="{FF2B5EF4-FFF2-40B4-BE49-F238E27FC236}">
                <a16:creationId xmlns:a16="http://schemas.microsoft.com/office/drawing/2014/main" id="{8C1AE3F9-93E5-960D-8DCA-13C37758E163}"/>
              </a:ext>
            </a:extLst>
          </p:cNvPr>
          <p:cNvPicPr>
            <a:picLocks noGrp="1" noChangeAspect="1"/>
          </p:cNvPicPr>
          <p:nvPr>
            <p:ph type="pic" sz="quarter" idx="12"/>
          </p:nvPr>
        </p:nvPicPr>
        <p:blipFill rotWithShape="1">
          <a:blip r:embed="rId2"/>
          <a:srcRect l="-57474" r="-57474"/>
          <a:stretch>
            <a:fillRect/>
          </a:stretch>
        </p:blipFill>
        <p:spPr>
          <a:prstGeom prst="rect">
            <a:avLst/>
          </a:prstGeom>
        </p:spPr>
      </p:pic>
    </p:spTree>
    <p:extLst>
      <p:ext uri="{BB962C8B-B14F-4D97-AF65-F5344CB8AC3E}">
        <p14:creationId xmlns:p14="http://schemas.microsoft.com/office/powerpoint/2010/main" val="21301022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432C1-8A64-542A-2689-E576DDB2FEE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A6A1C3-1504-18AF-68D7-8F46D70E6149}"/>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C90C9D53-15BE-1DE0-A3DE-505CE2A35D8C}"/>
              </a:ext>
            </a:extLst>
          </p:cNvPr>
          <p:cNvSpPr>
            <a:spLocks noGrp="1"/>
          </p:cNvSpPr>
          <p:nvPr>
            <p:ph type="body" sz="quarter" idx="11"/>
          </p:nvPr>
        </p:nvSpPr>
        <p:spPr>
          <a:xfrm>
            <a:off x="174886" y="2511647"/>
            <a:ext cx="5440724" cy="2571666"/>
          </a:xfrm>
        </p:spPr>
        <p:txBody>
          <a:bodyPr/>
          <a:lstStyle/>
          <a:p>
            <a:r>
              <a:rPr lang="en-US" altLang="zh-CN" dirty="0"/>
              <a:t>3.4.2</a:t>
            </a:r>
            <a:r>
              <a:rPr lang="zh-CN" altLang="en-US" dirty="0"/>
              <a:t>　设置图片效果</a:t>
            </a:r>
            <a:endParaRPr lang="en-US" altLang="zh-CN" dirty="0"/>
          </a:p>
          <a:p>
            <a:r>
              <a:rPr lang="en-US" altLang="zh-CN" dirty="0"/>
              <a:t>03</a:t>
            </a:r>
            <a:r>
              <a:rPr lang="zh-CN" altLang="en-US" dirty="0"/>
              <a:t>　选中图片，切换到“图片工具”选项卡，单击“效果”按钮。在弹出的下拉列表的“倒影”子列表中，选择需要的倒影样式，如图 </a:t>
            </a:r>
            <a:r>
              <a:rPr lang="en-US" altLang="zh-CN" dirty="0"/>
              <a:t>3-22 </a:t>
            </a:r>
            <a:r>
              <a:rPr lang="zh-CN" altLang="en-US" dirty="0"/>
              <a:t>所示。</a:t>
            </a:r>
          </a:p>
        </p:txBody>
      </p:sp>
      <p:sp>
        <p:nvSpPr>
          <p:cNvPr id="3" name="文本占位符 2">
            <a:extLst>
              <a:ext uri="{FF2B5EF4-FFF2-40B4-BE49-F238E27FC236}">
                <a16:creationId xmlns:a16="http://schemas.microsoft.com/office/drawing/2014/main" id="{49A79474-D3FE-D498-81DD-498197D21775}"/>
              </a:ext>
            </a:extLst>
          </p:cNvPr>
          <p:cNvSpPr>
            <a:spLocks noGrp="1"/>
          </p:cNvSpPr>
          <p:nvPr>
            <p:ph type="body" sz="quarter" idx="13"/>
          </p:nvPr>
        </p:nvSpPr>
        <p:spPr/>
        <p:txBody>
          <a:bodyPr/>
          <a:lstStyle/>
          <a:p>
            <a:r>
              <a:rPr lang="zh-CN" altLang="en-US" dirty="0"/>
              <a:t>图 </a:t>
            </a:r>
            <a:r>
              <a:rPr lang="en-US" altLang="zh-CN" dirty="0"/>
              <a:t>3-22</a:t>
            </a:r>
            <a:r>
              <a:rPr lang="zh-CN" altLang="en-US" dirty="0"/>
              <a:t>　选择倒影效果</a:t>
            </a:r>
          </a:p>
        </p:txBody>
      </p:sp>
      <p:pic>
        <p:nvPicPr>
          <p:cNvPr id="9" name="图片占位符 8">
            <a:extLst>
              <a:ext uri="{FF2B5EF4-FFF2-40B4-BE49-F238E27FC236}">
                <a16:creationId xmlns:a16="http://schemas.microsoft.com/office/drawing/2014/main" id="{FD3A284A-DBC1-FCBD-61E9-6D93C49DA991}"/>
              </a:ext>
            </a:extLst>
          </p:cNvPr>
          <p:cNvPicPr>
            <a:picLocks noGrp="1" noChangeAspect="1"/>
          </p:cNvPicPr>
          <p:nvPr>
            <p:ph type="pic" sz="quarter" idx="12"/>
          </p:nvPr>
        </p:nvPicPr>
        <p:blipFill rotWithShape="1">
          <a:blip r:embed="rId2"/>
          <a:srcRect l="-19831" r="-19831"/>
          <a:stretch>
            <a:fillRect/>
          </a:stretch>
        </p:blipFill>
        <p:spPr>
          <a:prstGeom prst="rect">
            <a:avLst/>
          </a:prstGeom>
        </p:spPr>
      </p:pic>
    </p:spTree>
    <p:extLst>
      <p:ext uri="{BB962C8B-B14F-4D97-AF65-F5344CB8AC3E}">
        <p14:creationId xmlns:p14="http://schemas.microsoft.com/office/powerpoint/2010/main" val="35203341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6EC77-D874-950C-4AFE-CAF30ED023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D89965-2B85-A2E1-37F6-66AF30A5D494}"/>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62FB9782-6A5F-332B-2A54-A1E0A4819E0F}"/>
              </a:ext>
            </a:extLst>
          </p:cNvPr>
          <p:cNvSpPr>
            <a:spLocks noGrp="1"/>
          </p:cNvSpPr>
          <p:nvPr>
            <p:ph type="body" sz="quarter" idx="11"/>
          </p:nvPr>
        </p:nvSpPr>
        <p:spPr>
          <a:xfrm>
            <a:off x="174886" y="2511648"/>
            <a:ext cx="5440724" cy="2571666"/>
          </a:xfrm>
        </p:spPr>
        <p:txBody>
          <a:bodyPr/>
          <a:lstStyle/>
          <a:p>
            <a:r>
              <a:rPr lang="en-US" altLang="zh-CN" dirty="0"/>
              <a:t>3.4.2</a:t>
            </a:r>
            <a:r>
              <a:rPr lang="zh-CN" altLang="en-US" dirty="0"/>
              <a:t>　设置图片效果</a:t>
            </a:r>
            <a:endParaRPr lang="en-US" altLang="zh-CN" dirty="0"/>
          </a:p>
          <a:p>
            <a:r>
              <a:rPr lang="en-US" altLang="zh-CN" dirty="0"/>
              <a:t>04</a:t>
            </a:r>
            <a:r>
              <a:rPr lang="zh-CN" altLang="en-US" dirty="0"/>
              <a:t>　选中图片，切换到“图片工具”选项卡，单击“效果”按钮。在弹出的下拉列表的“柔化边缘”子列表中，选择柔化边缘的数值，如图 </a:t>
            </a:r>
            <a:r>
              <a:rPr lang="en-US" altLang="zh-CN" dirty="0"/>
              <a:t>3-23 </a:t>
            </a:r>
            <a:r>
              <a:rPr lang="zh-CN" altLang="en-US" dirty="0"/>
              <a:t>所示。</a:t>
            </a:r>
          </a:p>
        </p:txBody>
      </p:sp>
      <p:sp>
        <p:nvSpPr>
          <p:cNvPr id="3" name="文本占位符 2">
            <a:extLst>
              <a:ext uri="{FF2B5EF4-FFF2-40B4-BE49-F238E27FC236}">
                <a16:creationId xmlns:a16="http://schemas.microsoft.com/office/drawing/2014/main" id="{663C168D-FB00-64D4-9F18-1FEBB9AFA327}"/>
              </a:ext>
            </a:extLst>
          </p:cNvPr>
          <p:cNvSpPr>
            <a:spLocks noGrp="1"/>
          </p:cNvSpPr>
          <p:nvPr>
            <p:ph type="body" sz="quarter" idx="13"/>
          </p:nvPr>
        </p:nvSpPr>
        <p:spPr/>
        <p:txBody>
          <a:bodyPr/>
          <a:lstStyle/>
          <a:p>
            <a:r>
              <a:rPr lang="zh-CN" altLang="en-US" dirty="0"/>
              <a:t>图 </a:t>
            </a:r>
            <a:r>
              <a:rPr lang="en-US" altLang="zh-CN" dirty="0"/>
              <a:t>3-23</a:t>
            </a:r>
            <a:r>
              <a:rPr lang="zh-CN" altLang="en-US" dirty="0"/>
              <a:t>　选择柔化边缘效果</a:t>
            </a:r>
          </a:p>
        </p:txBody>
      </p:sp>
      <p:pic>
        <p:nvPicPr>
          <p:cNvPr id="8" name="图片占位符 7">
            <a:extLst>
              <a:ext uri="{FF2B5EF4-FFF2-40B4-BE49-F238E27FC236}">
                <a16:creationId xmlns:a16="http://schemas.microsoft.com/office/drawing/2014/main" id="{4AF1360D-98AF-40A4-1DC4-A16E586D09AF}"/>
              </a:ext>
            </a:extLst>
          </p:cNvPr>
          <p:cNvPicPr>
            <a:picLocks noGrp="1" noChangeAspect="1"/>
          </p:cNvPicPr>
          <p:nvPr>
            <p:ph type="pic" sz="quarter" idx="12"/>
          </p:nvPr>
        </p:nvPicPr>
        <p:blipFill rotWithShape="1">
          <a:blip r:embed="rId2"/>
          <a:srcRect l="-41895" r="-41895"/>
          <a:stretch>
            <a:fillRect/>
          </a:stretch>
        </p:blipFill>
        <p:spPr>
          <a:prstGeom prst="rect">
            <a:avLst/>
          </a:prstGeom>
        </p:spPr>
      </p:pic>
    </p:spTree>
    <p:extLst>
      <p:ext uri="{BB962C8B-B14F-4D97-AF65-F5344CB8AC3E}">
        <p14:creationId xmlns:p14="http://schemas.microsoft.com/office/powerpoint/2010/main" val="22920733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49EDAB-8921-D7E8-1512-62FD42402D4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7643089-11E2-DA80-8326-493AE0E62F2F}"/>
              </a:ext>
            </a:extLst>
          </p:cNvPr>
          <p:cNvSpPr>
            <a:spLocks noGrp="1"/>
          </p:cNvSpPr>
          <p:nvPr>
            <p:ph type="body" sz="quarter" idx="10"/>
          </p:nvPr>
        </p:nvSpPr>
        <p:spPr/>
        <p:txBody>
          <a:bodyPr/>
          <a:lstStyle/>
          <a:p>
            <a:r>
              <a:rPr lang="en-US" altLang="zh-CN" dirty="0"/>
              <a:t>3.4</a:t>
            </a:r>
            <a:r>
              <a:rPr lang="zh-CN" altLang="en-US" dirty="0"/>
              <a:t>　图片的应用</a:t>
            </a:r>
          </a:p>
        </p:txBody>
      </p:sp>
      <p:sp>
        <p:nvSpPr>
          <p:cNvPr id="5" name="文本占位符 4">
            <a:extLst>
              <a:ext uri="{FF2B5EF4-FFF2-40B4-BE49-F238E27FC236}">
                <a16:creationId xmlns:a16="http://schemas.microsoft.com/office/drawing/2014/main" id="{E8E55458-8501-72EC-E338-30B993A1E97B}"/>
              </a:ext>
            </a:extLst>
          </p:cNvPr>
          <p:cNvSpPr>
            <a:spLocks noGrp="1"/>
          </p:cNvSpPr>
          <p:nvPr>
            <p:ph type="body" sz="quarter" idx="11"/>
          </p:nvPr>
        </p:nvSpPr>
        <p:spPr>
          <a:xfrm>
            <a:off x="174885" y="1212188"/>
            <a:ext cx="11842230" cy="5110823"/>
          </a:xfrm>
        </p:spPr>
        <p:txBody>
          <a:bodyPr/>
          <a:lstStyle/>
          <a:p>
            <a:r>
              <a:rPr lang="en-US" altLang="zh-CN" dirty="0"/>
              <a:t>3.4.3</a:t>
            </a:r>
            <a:r>
              <a:rPr lang="zh-CN" altLang="en-US" dirty="0"/>
              <a:t>　设置图片的文字环绕方式</a:t>
            </a:r>
            <a:endParaRPr lang="en-US" altLang="zh-CN" dirty="0"/>
          </a:p>
          <a:p>
            <a:r>
              <a:rPr lang="zh-CN" altLang="en-US" dirty="0"/>
              <a:t>要想页面更美观，用户需掌握图片在文档中的文字环绕方式。</a:t>
            </a:r>
            <a:r>
              <a:rPr lang="en-US" altLang="zh-CN" dirty="0"/>
              <a:t>WPS </a:t>
            </a:r>
            <a:r>
              <a:rPr lang="zh-CN" altLang="en-US" dirty="0"/>
              <a:t>提供多种文字环绕方式，可灵活实现专业的排版效果。常用的文字环绕方式介绍如下。</a:t>
            </a:r>
            <a:endParaRPr lang="en-US" altLang="zh-CN" dirty="0"/>
          </a:p>
          <a:p>
            <a:pPr marL="1074738" indent="-342900">
              <a:buSzPct val="80000"/>
              <a:buFont typeface="Wingdings" panose="05000000000000000000" pitchFamily="2" charset="2"/>
              <a:buChar char="l"/>
            </a:pPr>
            <a:r>
              <a:rPr lang="zh-CN" altLang="en-US" dirty="0"/>
              <a:t>嵌入型：默认方式，图片作为文本字符插入，位置受段落限制，无法自由拖放。</a:t>
            </a:r>
            <a:endParaRPr lang="en-US" altLang="zh-CN" dirty="0"/>
          </a:p>
          <a:p>
            <a:pPr marL="1074738" indent="-342900">
              <a:buSzPct val="80000"/>
              <a:buFont typeface="Wingdings" panose="05000000000000000000" pitchFamily="2" charset="2"/>
              <a:buChar char="l"/>
            </a:pPr>
            <a:r>
              <a:rPr lang="zh-CN" altLang="en-US" dirty="0"/>
              <a:t>四周型环绕：文字沿图片边界环绕，图片可自由拖动，文字自动重排。</a:t>
            </a:r>
            <a:endParaRPr lang="en-US" altLang="zh-CN" dirty="0"/>
          </a:p>
          <a:p>
            <a:pPr marL="1074738" indent="-342900">
              <a:buSzPct val="80000"/>
              <a:buFont typeface="Wingdings" panose="05000000000000000000" pitchFamily="2" charset="2"/>
              <a:buChar char="l"/>
            </a:pPr>
            <a:r>
              <a:rPr lang="zh-CN" altLang="en-US" dirty="0"/>
              <a:t>上下型环绕：文字仅出现在图片上方和下方，左右留白，适合新闻、杂志的排版。</a:t>
            </a:r>
            <a:endParaRPr lang="en-US" altLang="zh-CN" dirty="0"/>
          </a:p>
          <a:p>
            <a:pPr marL="1074738" indent="-342900">
              <a:buSzPct val="80000"/>
              <a:buFont typeface="Wingdings" panose="05000000000000000000" pitchFamily="2" charset="2"/>
              <a:buChar char="l"/>
            </a:pPr>
            <a:r>
              <a:rPr lang="zh-CN" altLang="en-US" dirty="0"/>
              <a:t>衬于文字下方：图片置于文字底层，可自由移动，不影响文字排版，常用于背景图。</a:t>
            </a:r>
            <a:endParaRPr lang="en-US" altLang="zh-CN" dirty="0"/>
          </a:p>
          <a:p>
            <a:pPr marL="1074738" indent="-342900">
              <a:buSzPct val="80000"/>
              <a:buFont typeface="Wingdings" panose="05000000000000000000" pitchFamily="2" charset="2"/>
              <a:buChar char="l"/>
            </a:pPr>
            <a:r>
              <a:rPr lang="zh-CN" altLang="en-US" dirty="0"/>
              <a:t>浮于文字上方：图片覆盖在文字之上，适用于注释或强调元素。</a:t>
            </a:r>
            <a:endParaRPr lang="en-US" altLang="zh-CN" dirty="0"/>
          </a:p>
          <a:p>
            <a:pPr>
              <a:buSzPct val="80000"/>
            </a:pPr>
            <a:r>
              <a:rPr lang="zh-CN" altLang="en-US" dirty="0"/>
              <a:t>要设置图片的文字环绕方式，只需选中图片后，在“图片工具”选项卡中单击“环绕” 按钮，在弹出的下拉列表中进行选择。</a:t>
            </a:r>
          </a:p>
        </p:txBody>
      </p:sp>
    </p:spTree>
    <p:extLst>
      <p:ext uri="{BB962C8B-B14F-4D97-AF65-F5344CB8AC3E}">
        <p14:creationId xmlns:p14="http://schemas.microsoft.com/office/powerpoint/2010/main" val="25682868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06B7C-B326-EB29-3645-76E6F941B69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E4063B-146B-D828-8BC4-73EAB415453D}"/>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6AA57758-3829-066D-FBBD-4D1FBBDEC8C4}"/>
              </a:ext>
            </a:extLst>
          </p:cNvPr>
          <p:cNvSpPr>
            <a:spLocks noGrp="1"/>
          </p:cNvSpPr>
          <p:nvPr>
            <p:ph type="body" sz="quarter" idx="11"/>
          </p:nvPr>
        </p:nvSpPr>
        <p:spPr>
          <a:xfrm>
            <a:off x="174886" y="2765561"/>
            <a:ext cx="5440724" cy="2063835"/>
          </a:xfrm>
        </p:spPr>
        <p:txBody>
          <a:bodyPr/>
          <a:lstStyle/>
          <a:p>
            <a:r>
              <a:rPr lang="en-US" altLang="zh-CN" dirty="0"/>
              <a:t>3.5.1</a:t>
            </a:r>
            <a:r>
              <a:rPr lang="zh-CN" altLang="en-US" dirty="0"/>
              <a:t>　创建表格</a:t>
            </a:r>
            <a:endParaRPr lang="en-US" altLang="zh-CN" dirty="0"/>
          </a:p>
          <a:p>
            <a:r>
              <a:rPr lang="en-US" altLang="zh-CN" dirty="0"/>
              <a:t>01</a:t>
            </a:r>
            <a:r>
              <a:rPr lang="zh-CN" altLang="en-US" dirty="0"/>
              <a:t>　将插入点定位在要插入表格的位置，切换到“插入”选项卡，单击“表格”按钮，弹出下拉列表，如图 </a:t>
            </a:r>
            <a:r>
              <a:rPr lang="en-US" altLang="zh-CN" dirty="0"/>
              <a:t>3-25 </a:t>
            </a:r>
            <a:r>
              <a:rPr lang="zh-CN" altLang="en-US" dirty="0"/>
              <a:t>所示。</a:t>
            </a:r>
          </a:p>
        </p:txBody>
      </p:sp>
      <p:pic>
        <p:nvPicPr>
          <p:cNvPr id="7" name="图片占位符 6">
            <a:extLst>
              <a:ext uri="{FF2B5EF4-FFF2-40B4-BE49-F238E27FC236}">
                <a16:creationId xmlns:a16="http://schemas.microsoft.com/office/drawing/2014/main" id="{3B592961-FECA-B830-B153-2BBAB06239EF}"/>
              </a:ext>
            </a:extLst>
          </p:cNvPr>
          <p:cNvPicPr>
            <a:picLocks noGrp="1" noChangeAspect="1"/>
          </p:cNvPicPr>
          <p:nvPr>
            <p:ph type="pic" sz="quarter" idx="12"/>
          </p:nvPr>
        </p:nvPicPr>
        <p:blipFill rotWithShape="1">
          <a:blip r:embed="rId2"/>
          <a:srcRect l="-27305" r="-27305"/>
          <a:stretch>
            <a:fillRect/>
          </a:stretch>
        </p:blipFill>
        <p:spPr>
          <a:prstGeom prst="rect">
            <a:avLst/>
          </a:prstGeom>
        </p:spPr>
      </p:pic>
      <p:sp>
        <p:nvSpPr>
          <p:cNvPr id="3" name="文本占位符 2">
            <a:extLst>
              <a:ext uri="{FF2B5EF4-FFF2-40B4-BE49-F238E27FC236}">
                <a16:creationId xmlns:a16="http://schemas.microsoft.com/office/drawing/2014/main" id="{C5249840-6AA3-4461-CC57-93964E284554}"/>
              </a:ext>
            </a:extLst>
          </p:cNvPr>
          <p:cNvSpPr>
            <a:spLocks noGrp="1"/>
          </p:cNvSpPr>
          <p:nvPr>
            <p:ph type="body" sz="quarter" idx="13"/>
          </p:nvPr>
        </p:nvSpPr>
        <p:spPr/>
        <p:txBody>
          <a:bodyPr/>
          <a:lstStyle/>
          <a:p>
            <a:r>
              <a:rPr lang="zh-CN" altLang="en-US" dirty="0"/>
              <a:t>图 </a:t>
            </a:r>
            <a:r>
              <a:rPr lang="en-US" altLang="zh-CN" dirty="0"/>
              <a:t>3-25</a:t>
            </a:r>
            <a:r>
              <a:rPr lang="zh-CN" altLang="en-US" dirty="0"/>
              <a:t>　“表格”下拉列表</a:t>
            </a:r>
          </a:p>
        </p:txBody>
      </p:sp>
    </p:spTree>
    <p:extLst>
      <p:ext uri="{BB962C8B-B14F-4D97-AF65-F5344CB8AC3E}">
        <p14:creationId xmlns:p14="http://schemas.microsoft.com/office/powerpoint/2010/main" val="24507239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96155-86C4-B3A0-C22B-63FF9B866BC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188605D-7AA5-ADD8-1B07-13B2233A8A47}"/>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56306F12-1780-CB05-7886-77045F5C5F2A}"/>
              </a:ext>
            </a:extLst>
          </p:cNvPr>
          <p:cNvSpPr>
            <a:spLocks noGrp="1"/>
          </p:cNvSpPr>
          <p:nvPr>
            <p:ph type="body" sz="quarter" idx="11"/>
          </p:nvPr>
        </p:nvSpPr>
        <p:spPr>
          <a:xfrm>
            <a:off x="174886" y="2257730"/>
            <a:ext cx="5440724" cy="3079497"/>
          </a:xfrm>
        </p:spPr>
        <p:txBody>
          <a:bodyPr/>
          <a:lstStyle/>
          <a:p>
            <a:r>
              <a:rPr lang="en-US" altLang="zh-CN" dirty="0"/>
              <a:t>3.5.1</a:t>
            </a:r>
            <a:r>
              <a:rPr lang="zh-CN" altLang="en-US" dirty="0"/>
              <a:t>　创建表格</a:t>
            </a:r>
            <a:endParaRPr lang="en-US" altLang="zh-CN" dirty="0"/>
          </a:p>
          <a:p>
            <a:r>
              <a:rPr lang="en-US" altLang="zh-CN" dirty="0"/>
              <a:t>02</a:t>
            </a:r>
            <a:r>
              <a:rPr lang="zh-CN" altLang="en-US" dirty="0"/>
              <a:t>　在单击“表格”按钮弹出的下拉列表中有一个 </a:t>
            </a:r>
            <a:r>
              <a:rPr lang="en-US" altLang="zh-CN" dirty="0"/>
              <a:t>8 </a:t>
            </a:r>
            <a:r>
              <a:rPr lang="zh-CN" altLang="en-US" dirty="0"/>
              <a:t>行 </a:t>
            </a:r>
            <a:r>
              <a:rPr lang="en-US" altLang="zh-CN" dirty="0"/>
              <a:t>24 </a:t>
            </a:r>
            <a:r>
              <a:rPr lang="zh-CN" altLang="en-US" dirty="0"/>
              <a:t>列的虚拟表格，此时移动鼠标指针可选择表格的行列值，如图 </a:t>
            </a:r>
            <a:r>
              <a:rPr lang="en-US" altLang="zh-CN" dirty="0"/>
              <a:t>3-26 </a:t>
            </a:r>
            <a:r>
              <a:rPr lang="zh-CN" altLang="en-US" dirty="0"/>
              <a:t>所示，选好后单击鼠标左键，即可在文档中插入所需的表格。</a:t>
            </a:r>
          </a:p>
        </p:txBody>
      </p:sp>
      <p:sp>
        <p:nvSpPr>
          <p:cNvPr id="3" name="文本占位符 2">
            <a:extLst>
              <a:ext uri="{FF2B5EF4-FFF2-40B4-BE49-F238E27FC236}">
                <a16:creationId xmlns:a16="http://schemas.microsoft.com/office/drawing/2014/main" id="{432CF97F-04F1-64A1-0BA4-19A9AD339ABD}"/>
              </a:ext>
            </a:extLst>
          </p:cNvPr>
          <p:cNvSpPr>
            <a:spLocks noGrp="1"/>
          </p:cNvSpPr>
          <p:nvPr>
            <p:ph type="body" sz="quarter" idx="13"/>
          </p:nvPr>
        </p:nvSpPr>
        <p:spPr/>
        <p:txBody>
          <a:bodyPr/>
          <a:lstStyle/>
          <a:p>
            <a:r>
              <a:rPr lang="zh-CN" altLang="en-US" dirty="0"/>
              <a:t>图 </a:t>
            </a:r>
            <a:r>
              <a:rPr lang="en-US" altLang="zh-CN" dirty="0"/>
              <a:t>3-26</a:t>
            </a:r>
            <a:r>
              <a:rPr lang="zh-CN" altLang="en-US" dirty="0"/>
              <a:t>　移动鼠标指针选择行列值</a:t>
            </a:r>
          </a:p>
        </p:txBody>
      </p:sp>
      <p:pic>
        <p:nvPicPr>
          <p:cNvPr id="9" name="图片占位符 8">
            <a:extLst>
              <a:ext uri="{FF2B5EF4-FFF2-40B4-BE49-F238E27FC236}">
                <a16:creationId xmlns:a16="http://schemas.microsoft.com/office/drawing/2014/main" id="{027460B7-B189-7581-D3C6-0361C3036199}"/>
              </a:ext>
            </a:extLst>
          </p:cNvPr>
          <p:cNvPicPr>
            <a:picLocks noGrp="1" noChangeAspect="1"/>
          </p:cNvPicPr>
          <p:nvPr>
            <p:ph type="pic" sz="quarter" idx="12"/>
          </p:nvPr>
        </p:nvPicPr>
        <p:blipFill rotWithShape="1">
          <a:blip r:embed="rId2"/>
          <a:srcRect t="-51895" b="-51895"/>
          <a:stretch>
            <a:fillRect/>
          </a:stretch>
        </p:blipFill>
        <p:spPr>
          <a:prstGeom prst="rect">
            <a:avLst/>
          </a:prstGeom>
        </p:spPr>
      </p:pic>
    </p:spTree>
    <p:extLst>
      <p:ext uri="{BB962C8B-B14F-4D97-AF65-F5344CB8AC3E}">
        <p14:creationId xmlns:p14="http://schemas.microsoft.com/office/powerpoint/2010/main" val="5277993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BE90D-497F-4991-204A-590EEF2E8FD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1D11B02-FFF9-D650-4D73-AF6E39C1689C}"/>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DCDC825E-87EB-31E0-2CB4-7D9FE2923C00}"/>
              </a:ext>
            </a:extLst>
          </p:cNvPr>
          <p:cNvSpPr>
            <a:spLocks noGrp="1"/>
          </p:cNvSpPr>
          <p:nvPr>
            <p:ph type="body" sz="quarter" idx="11"/>
          </p:nvPr>
        </p:nvSpPr>
        <p:spPr>
          <a:xfrm>
            <a:off x="174886" y="2257730"/>
            <a:ext cx="5440724" cy="3079497"/>
          </a:xfrm>
        </p:spPr>
        <p:txBody>
          <a:bodyPr/>
          <a:lstStyle/>
          <a:p>
            <a:r>
              <a:rPr lang="en-US" altLang="zh-CN" dirty="0"/>
              <a:t>3.5.1</a:t>
            </a:r>
            <a:r>
              <a:rPr lang="zh-CN" altLang="en-US" dirty="0"/>
              <a:t>　创建表格</a:t>
            </a:r>
            <a:endParaRPr lang="en-US" altLang="zh-CN" dirty="0"/>
          </a:p>
          <a:p>
            <a:r>
              <a:rPr lang="en-US" altLang="zh-CN" dirty="0"/>
              <a:t>02</a:t>
            </a:r>
            <a:r>
              <a:rPr lang="zh-CN" altLang="en-US" dirty="0"/>
              <a:t>　若在“表格”下拉列表中选择“插入表格”选项，如图</a:t>
            </a:r>
            <a:r>
              <a:rPr lang="en-US" altLang="zh-CN" dirty="0"/>
              <a:t>3-27 </a:t>
            </a:r>
            <a:r>
              <a:rPr lang="zh-CN" altLang="en-US" dirty="0"/>
              <a:t>所示，则会弹出“插入表格”对话框，在该对话框中可以对要插入的表格进行精确设置，如图 </a:t>
            </a:r>
            <a:r>
              <a:rPr lang="en-US" altLang="zh-CN" dirty="0"/>
              <a:t>3-28 </a:t>
            </a:r>
            <a:r>
              <a:rPr lang="zh-CN" altLang="en-US" dirty="0"/>
              <a:t>所示。</a:t>
            </a:r>
          </a:p>
        </p:txBody>
      </p:sp>
      <p:sp>
        <p:nvSpPr>
          <p:cNvPr id="3" name="文本占位符 2">
            <a:extLst>
              <a:ext uri="{FF2B5EF4-FFF2-40B4-BE49-F238E27FC236}">
                <a16:creationId xmlns:a16="http://schemas.microsoft.com/office/drawing/2014/main" id="{DB7C8A2D-CE21-6079-BFA1-4419BED9D30F}"/>
              </a:ext>
            </a:extLst>
          </p:cNvPr>
          <p:cNvSpPr>
            <a:spLocks noGrp="1"/>
          </p:cNvSpPr>
          <p:nvPr>
            <p:ph type="body" sz="quarter" idx="13"/>
          </p:nvPr>
        </p:nvSpPr>
        <p:spPr>
          <a:xfrm>
            <a:off x="5695123" y="5672973"/>
            <a:ext cx="6321991" cy="1048172"/>
          </a:xfrm>
        </p:spPr>
        <p:txBody>
          <a:bodyPr/>
          <a:lstStyle/>
          <a:p>
            <a:r>
              <a:rPr lang="zh-CN" altLang="en-US" dirty="0"/>
              <a:t>图 </a:t>
            </a:r>
            <a:r>
              <a:rPr lang="en-US" altLang="zh-CN" dirty="0"/>
              <a:t>3-27</a:t>
            </a:r>
            <a:r>
              <a:rPr lang="zh-CN" altLang="en-US" dirty="0"/>
              <a:t>　选择“插入表格”选项</a:t>
            </a:r>
            <a:endParaRPr lang="en-US" altLang="zh-CN" dirty="0"/>
          </a:p>
          <a:p>
            <a:r>
              <a:rPr lang="zh-CN" altLang="en-US" dirty="0"/>
              <a:t>图 </a:t>
            </a:r>
            <a:r>
              <a:rPr lang="en-US" altLang="zh-CN" dirty="0"/>
              <a:t>3-28 “</a:t>
            </a:r>
            <a:r>
              <a:rPr lang="zh-CN" altLang="en-US" dirty="0"/>
              <a:t>插入表格”对话框</a:t>
            </a:r>
          </a:p>
        </p:txBody>
      </p:sp>
      <p:pic>
        <p:nvPicPr>
          <p:cNvPr id="8" name="图片占位符 7">
            <a:extLst>
              <a:ext uri="{FF2B5EF4-FFF2-40B4-BE49-F238E27FC236}">
                <a16:creationId xmlns:a16="http://schemas.microsoft.com/office/drawing/2014/main" id="{DBBDE770-7AB9-AEAF-C106-8DAE0CACB4B0}"/>
              </a:ext>
            </a:extLst>
          </p:cNvPr>
          <p:cNvPicPr>
            <a:picLocks noGrp="1" noChangeAspect="1"/>
          </p:cNvPicPr>
          <p:nvPr>
            <p:ph type="pic" sz="quarter" idx="12"/>
          </p:nvPr>
        </p:nvPicPr>
        <p:blipFill rotWithShape="1">
          <a:blip r:embed="rId2"/>
          <a:srcRect t="-33491" b="-33491"/>
          <a:stretch>
            <a:fillRect/>
          </a:stretch>
        </p:blipFill>
        <p:spPr>
          <a:prstGeom prst="rect">
            <a:avLst/>
          </a:prstGeom>
        </p:spPr>
      </p:pic>
    </p:spTree>
    <p:extLst>
      <p:ext uri="{BB962C8B-B14F-4D97-AF65-F5344CB8AC3E}">
        <p14:creationId xmlns:p14="http://schemas.microsoft.com/office/powerpoint/2010/main" val="17151152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CBC33-D662-A2E6-C09F-1305A2550A2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A999AC0-0022-A11B-3586-832B5E297D86}"/>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CCC89833-55A7-6D60-D43D-28374D03DC16}"/>
              </a:ext>
            </a:extLst>
          </p:cNvPr>
          <p:cNvSpPr>
            <a:spLocks noGrp="1"/>
          </p:cNvSpPr>
          <p:nvPr>
            <p:ph type="body" sz="quarter" idx="11"/>
          </p:nvPr>
        </p:nvSpPr>
        <p:spPr>
          <a:xfrm>
            <a:off x="174625" y="2257552"/>
            <a:ext cx="5440363" cy="3079497"/>
          </a:xfrm>
        </p:spPr>
        <p:txBody>
          <a:bodyPr/>
          <a:lstStyle/>
          <a:p>
            <a:r>
              <a:rPr lang="en-US" altLang="zh-CN" dirty="0"/>
              <a:t>1.2.3</a:t>
            </a:r>
            <a:r>
              <a:rPr lang="zh-CN" altLang="en-US" dirty="0"/>
              <a:t> 特殊符号及公式的输入</a:t>
            </a:r>
            <a:endParaRPr lang="en-US" altLang="zh-CN" dirty="0"/>
          </a:p>
          <a:p>
            <a:r>
              <a:rPr lang="en-US" altLang="zh-CN" dirty="0"/>
              <a:t>1. </a:t>
            </a:r>
            <a:r>
              <a:rPr lang="zh-CN" altLang="en-US" dirty="0"/>
              <a:t>输入特殊符号 </a:t>
            </a:r>
            <a:r>
              <a:rPr lang="en-US" altLang="zh-CN" dirty="0"/>
              <a:t>®</a:t>
            </a:r>
          </a:p>
          <a:p>
            <a:r>
              <a:rPr lang="en-US" altLang="zh-CN" dirty="0"/>
              <a:t>03</a:t>
            </a:r>
            <a:r>
              <a:rPr lang="zh-CN" altLang="en-US" dirty="0"/>
              <a:t>　在打开的“符号”对话框中切换到“特殊符号”选项卡，选择“</a:t>
            </a:r>
            <a:r>
              <a:rPr lang="en-US" altLang="zh-CN" dirty="0"/>
              <a:t>® </a:t>
            </a:r>
            <a:r>
              <a:rPr lang="zh-CN" altLang="en-US" dirty="0"/>
              <a:t>已注册”选项，如图 </a:t>
            </a:r>
            <a:r>
              <a:rPr lang="en-US" altLang="zh-CN" dirty="0"/>
              <a:t>1-10 </a:t>
            </a:r>
            <a:r>
              <a:rPr lang="zh-CN" altLang="en-US" dirty="0"/>
              <a:t>所示，单击“插入”按钮，即可插入 </a:t>
            </a:r>
            <a:r>
              <a:rPr lang="en-US" altLang="zh-CN" dirty="0"/>
              <a:t>® </a:t>
            </a:r>
            <a:r>
              <a:rPr lang="zh-CN" altLang="en-US" dirty="0"/>
              <a:t>符号。</a:t>
            </a:r>
            <a:endParaRPr lang="en-US" altLang="zh-CN" dirty="0"/>
          </a:p>
        </p:txBody>
      </p:sp>
      <p:pic>
        <p:nvPicPr>
          <p:cNvPr id="4" name="图片占位符 3">
            <a:extLst>
              <a:ext uri="{FF2B5EF4-FFF2-40B4-BE49-F238E27FC236}">
                <a16:creationId xmlns:a16="http://schemas.microsoft.com/office/drawing/2014/main" id="{D6849D09-9ECC-2F07-E684-EC0DF1C59610}"/>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5191" r="-5191"/>
          <a:stretch>
            <a:fillRect/>
          </a:stretch>
        </p:blipFill>
        <p:spPr>
          <a:xfrm>
            <a:off x="5695122" y="736764"/>
            <a:ext cx="6321992" cy="5400000"/>
          </a:xfrm>
        </p:spPr>
      </p:pic>
      <p:sp>
        <p:nvSpPr>
          <p:cNvPr id="8" name="文本占位符 7">
            <a:extLst>
              <a:ext uri="{FF2B5EF4-FFF2-40B4-BE49-F238E27FC236}">
                <a16:creationId xmlns:a16="http://schemas.microsoft.com/office/drawing/2014/main" id="{1C29BC78-53C7-AA37-A443-EE199D927CD6}"/>
              </a:ext>
            </a:extLst>
          </p:cNvPr>
          <p:cNvSpPr>
            <a:spLocks noGrp="1"/>
          </p:cNvSpPr>
          <p:nvPr>
            <p:ph type="body" sz="quarter" idx="13"/>
          </p:nvPr>
        </p:nvSpPr>
        <p:spPr/>
        <p:txBody>
          <a:bodyPr/>
          <a:lstStyle/>
          <a:p>
            <a:r>
              <a:rPr lang="zh-CN" altLang="en-US" dirty="0"/>
              <a:t>图 </a:t>
            </a:r>
            <a:r>
              <a:rPr lang="en-US" altLang="zh-CN" dirty="0"/>
              <a:t>1-10</a:t>
            </a:r>
            <a:r>
              <a:rPr lang="zh-CN" altLang="en-US" dirty="0"/>
              <a:t>　选择“</a:t>
            </a:r>
            <a:r>
              <a:rPr lang="en-US" altLang="zh-CN" dirty="0"/>
              <a:t>® </a:t>
            </a:r>
            <a:r>
              <a:rPr lang="zh-CN" altLang="en-US" dirty="0"/>
              <a:t>已注册”选项</a:t>
            </a:r>
          </a:p>
        </p:txBody>
      </p:sp>
    </p:spTree>
    <p:extLst>
      <p:ext uri="{BB962C8B-B14F-4D97-AF65-F5344CB8AC3E}">
        <p14:creationId xmlns:p14="http://schemas.microsoft.com/office/powerpoint/2010/main" val="17343192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A3799-097D-145C-296B-0DB81803FBF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06DAD2F-F838-1B71-34E1-692E8FBF5C24}"/>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49029175-F5F6-F421-080E-00564340F7FC}"/>
              </a:ext>
            </a:extLst>
          </p:cNvPr>
          <p:cNvSpPr>
            <a:spLocks noGrp="1"/>
          </p:cNvSpPr>
          <p:nvPr>
            <p:ph type="body" sz="quarter" idx="11"/>
          </p:nvPr>
        </p:nvSpPr>
        <p:spPr>
          <a:xfrm>
            <a:off x="174885" y="958272"/>
            <a:ext cx="11842230" cy="5618654"/>
          </a:xfrm>
        </p:spPr>
        <p:txBody>
          <a:bodyPr/>
          <a:lstStyle/>
          <a:p>
            <a:r>
              <a:rPr lang="en-US" altLang="zh-CN" dirty="0"/>
              <a:t>3.5.2</a:t>
            </a:r>
            <a:r>
              <a:rPr lang="zh-CN" altLang="en-US" dirty="0"/>
              <a:t>　编辑表格</a:t>
            </a:r>
            <a:endParaRPr lang="en-US" altLang="zh-CN" dirty="0"/>
          </a:p>
          <a:p>
            <a:r>
              <a:rPr lang="en-US" altLang="zh-CN" dirty="0"/>
              <a:t>1. </a:t>
            </a:r>
            <a:r>
              <a:rPr lang="zh-CN" altLang="en-US" dirty="0"/>
              <a:t>选择表格区域</a:t>
            </a:r>
            <a:endParaRPr lang="en-US" altLang="zh-CN" dirty="0"/>
          </a:p>
          <a:p>
            <a:r>
              <a:rPr lang="zh-CN" altLang="en-US" dirty="0"/>
              <a:t>对表格进行编辑时，首先需要选择要编辑的表格区域。下面介绍选择表格区域的方法。</a:t>
            </a:r>
            <a:endParaRPr lang="en-US" altLang="zh-CN" dirty="0"/>
          </a:p>
          <a:p>
            <a:pPr marL="1074738" indent="-342900">
              <a:buSzPct val="80000"/>
              <a:buFont typeface="Wingdings" panose="05000000000000000000" pitchFamily="2" charset="2"/>
              <a:buChar char="l"/>
            </a:pPr>
            <a:r>
              <a:rPr lang="zh-CN" altLang="en-US" dirty="0"/>
              <a:t>选择单个单元格：将鼠标指针指向某单元格的左侧，待鼠标指针呈斜向黑色箭头时，单击鼠标左键，即可选中该单元格。</a:t>
            </a:r>
            <a:endParaRPr lang="en-US" altLang="zh-CN" dirty="0"/>
          </a:p>
          <a:p>
            <a:pPr marL="1074738" indent="-342900">
              <a:buSzPct val="80000"/>
              <a:buFont typeface="Wingdings" panose="05000000000000000000" pitchFamily="2" charset="2"/>
              <a:buChar char="l"/>
            </a:pPr>
            <a:r>
              <a:rPr lang="zh-CN" altLang="en-US" dirty="0"/>
              <a:t>选择不连续的多个单元格：将鼠标指针指向某个单元格的左侧选择该单元格后，按住 </a:t>
            </a:r>
            <a:r>
              <a:rPr lang="en-US" altLang="zh-CN" dirty="0"/>
              <a:t>Ctrl </a:t>
            </a:r>
            <a:r>
              <a:rPr lang="zh-CN" altLang="en-US" dirty="0"/>
              <a:t>键加选其他需要选中的单元格。</a:t>
            </a:r>
            <a:endParaRPr lang="en-US" altLang="zh-CN" dirty="0"/>
          </a:p>
          <a:p>
            <a:pPr marL="1074738" indent="-342900">
              <a:buSzPct val="80000"/>
              <a:buFont typeface="Wingdings" panose="05000000000000000000" pitchFamily="2" charset="2"/>
              <a:buChar char="l"/>
            </a:pPr>
            <a:r>
              <a:rPr lang="zh-CN" altLang="en-US" dirty="0"/>
              <a:t>选择列：将鼠标指针指向某列的上边，待鼠标指针呈垂直向下的黑色箭头时，单击鼠标左键即可选中该列。</a:t>
            </a:r>
          </a:p>
          <a:p>
            <a:pPr marL="1074738" indent="-342900">
              <a:buSzPct val="80000"/>
              <a:buFont typeface="Wingdings" panose="05000000000000000000" pitchFamily="2" charset="2"/>
              <a:buChar char="l"/>
            </a:pPr>
            <a:r>
              <a:rPr lang="zh-CN" altLang="en-US" dirty="0"/>
              <a:t>选择整个表格：将鼠标指针指向整个表格的左上角时，鼠标指针会变为 样式，此时单击即可选中整个表格。</a:t>
            </a:r>
          </a:p>
        </p:txBody>
      </p:sp>
    </p:spTree>
    <p:extLst>
      <p:ext uri="{BB962C8B-B14F-4D97-AF65-F5344CB8AC3E}">
        <p14:creationId xmlns:p14="http://schemas.microsoft.com/office/powerpoint/2010/main" val="24286825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AA2C9-2B5E-0F98-AC70-F20862A424F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D336EC0-91F3-7DB4-989B-F765EF9487C8}"/>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8C7C45BA-2646-79E4-427E-D7FF800FEC44}"/>
              </a:ext>
            </a:extLst>
          </p:cNvPr>
          <p:cNvSpPr>
            <a:spLocks noGrp="1"/>
          </p:cNvSpPr>
          <p:nvPr>
            <p:ph type="body" sz="quarter" idx="11"/>
          </p:nvPr>
        </p:nvSpPr>
        <p:spPr>
          <a:xfrm>
            <a:off x="174885" y="1466104"/>
            <a:ext cx="11842230" cy="4602991"/>
          </a:xfrm>
        </p:spPr>
        <p:txBody>
          <a:bodyPr/>
          <a:lstStyle/>
          <a:p>
            <a:r>
              <a:rPr lang="en-US" altLang="zh-CN" dirty="0"/>
              <a:t>3.5.2</a:t>
            </a:r>
            <a:r>
              <a:rPr lang="zh-CN" altLang="en-US" dirty="0"/>
              <a:t>　编辑表格</a:t>
            </a:r>
            <a:endParaRPr lang="en-US" altLang="zh-CN" dirty="0"/>
          </a:p>
          <a:p>
            <a:r>
              <a:rPr lang="en-US" altLang="zh-CN" dirty="0"/>
              <a:t>2. </a:t>
            </a:r>
            <a:r>
              <a:rPr lang="zh-CN" altLang="en-US" dirty="0"/>
              <a:t>插入行、列</a:t>
            </a:r>
            <a:endParaRPr lang="en-US" altLang="zh-CN" dirty="0"/>
          </a:p>
          <a:p>
            <a:r>
              <a:rPr lang="zh-CN" altLang="en-US" dirty="0"/>
              <a:t>在表格中插入行、列，可以通过功能区选项实现，也可以直接选中与要插入的行、列相邻的单元格后，单击鼠标右键，并选择相应的命令实现。选择单个单元格：将鼠标指针指向某单元格的左侧，待鼠标指针呈斜向黑色箭头时，单击鼠标左键，即可选中该单元格。</a:t>
            </a:r>
            <a:endParaRPr lang="en-US" altLang="zh-CN" dirty="0"/>
          </a:p>
          <a:p>
            <a:pPr marL="1074738" indent="-342900">
              <a:buSzPct val="80000"/>
              <a:buFont typeface="Wingdings" panose="05000000000000000000" pitchFamily="2" charset="2"/>
              <a:buChar char="l"/>
            </a:pPr>
            <a:r>
              <a:rPr lang="zh-CN" altLang="en-US" dirty="0"/>
              <a:t>通过功能区：将插入点定位到与需要增加行或列相邻的单元格中，切换到“表格工具”选项卡，单击“插入”按钮，然后在弹出的下拉列表中选择相应选项即可插入行或列。</a:t>
            </a:r>
          </a:p>
          <a:p>
            <a:pPr marL="1074738" indent="-342900">
              <a:buSzPct val="80000"/>
              <a:buFont typeface="Wingdings" panose="05000000000000000000" pitchFamily="2" charset="2"/>
              <a:buChar char="l"/>
            </a:pPr>
            <a:r>
              <a:rPr lang="zh-CN" altLang="en-US" dirty="0"/>
              <a:t>通过快捷菜单：在与要插入行或列相邻的单元格中单击鼠标右键，在弹出的快捷菜单中展开“插入”子菜单，在其中选择相应的命令即可。</a:t>
            </a:r>
          </a:p>
        </p:txBody>
      </p:sp>
    </p:spTree>
    <p:extLst>
      <p:ext uri="{BB962C8B-B14F-4D97-AF65-F5344CB8AC3E}">
        <p14:creationId xmlns:p14="http://schemas.microsoft.com/office/powerpoint/2010/main" val="37723427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C0E3A-D288-4FD3-241A-7A509FE93B0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EE5926E-18DE-1418-D085-C3FFBBF9A4F2}"/>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42AC75A1-82B8-7C04-53A8-1EFB4537D32F}"/>
              </a:ext>
            </a:extLst>
          </p:cNvPr>
          <p:cNvSpPr>
            <a:spLocks noGrp="1"/>
          </p:cNvSpPr>
          <p:nvPr>
            <p:ph type="body" sz="quarter" idx="11"/>
          </p:nvPr>
        </p:nvSpPr>
        <p:spPr>
          <a:xfrm>
            <a:off x="174885" y="958273"/>
            <a:ext cx="11842230" cy="5618654"/>
          </a:xfrm>
        </p:spPr>
        <p:txBody>
          <a:bodyPr/>
          <a:lstStyle/>
          <a:p>
            <a:r>
              <a:rPr lang="en-US" altLang="zh-CN" dirty="0"/>
              <a:t>3.5.2</a:t>
            </a:r>
            <a:r>
              <a:rPr lang="zh-CN" altLang="en-US" dirty="0"/>
              <a:t>　编辑表格</a:t>
            </a:r>
            <a:endParaRPr lang="en-US" altLang="zh-CN" dirty="0"/>
          </a:p>
          <a:p>
            <a:r>
              <a:rPr lang="en-US" altLang="zh-CN" dirty="0"/>
              <a:t>3. </a:t>
            </a:r>
            <a:r>
              <a:rPr lang="zh-CN" altLang="en-US" dirty="0"/>
              <a:t>调整行高与列宽</a:t>
            </a:r>
            <a:endParaRPr lang="en-US" altLang="zh-CN" dirty="0"/>
          </a:p>
          <a:p>
            <a:r>
              <a:rPr lang="zh-CN" altLang="en-US" dirty="0"/>
              <a:t>创建表格后，为了让表格排版更显专业和美观，还需对表格的行高与列宽进行精细化调整。下面详细介绍多种实用的调整方法，助力打造布局合理、阅读舒适的表格版式。</a:t>
            </a:r>
            <a:endParaRPr lang="en-US" altLang="zh-CN" dirty="0"/>
          </a:p>
          <a:p>
            <a:pPr marL="1074738" indent="-342900">
              <a:buSzPct val="80000"/>
              <a:buFont typeface="Wingdings" panose="05000000000000000000" pitchFamily="2" charset="2"/>
              <a:buChar char="l"/>
            </a:pPr>
            <a:r>
              <a:rPr lang="zh-CN" altLang="en-US" dirty="0"/>
              <a:t>调整行高：将鼠标指针指向行与行之间，待鼠标指针呈 形状时，按住鼠标左键并拖动，表格中将出现虚线，待虚线到达合适位置时释放鼠标左键即可。</a:t>
            </a:r>
          </a:p>
          <a:p>
            <a:pPr marL="1074738" indent="-342900">
              <a:buSzPct val="80000"/>
              <a:buFont typeface="Wingdings" panose="05000000000000000000" pitchFamily="2" charset="2"/>
              <a:buChar char="l"/>
            </a:pPr>
            <a:r>
              <a:rPr lang="zh-CN" altLang="en-US" dirty="0"/>
              <a:t>调整列宽：将鼠标指针指向列与列之间，待鼠标指针呈 形状时，按住鼠标左键并拖动，当出现的虚线到达合适位置时释放鼠标左键即可。</a:t>
            </a:r>
            <a:endParaRPr lang="en-US" altLang="zh-CN" dirty="0"/>
          </a:p>
          <a:p>
            <a:pPr marL="1074738" indent="-342900">
              <a:buSzPct val="80000"/>
              <a:buFont typeface="Wingdings" panose="05000000000000000000" pitchFamily="2" charset="2"/>
              <a:buChar char="l"/>
            </a:pPr>
            <a:r>
              <a:rPr lang="zh-CN" altLang="en-US" dirty="0"/>
              <a:t>平均分布行、列：选中整个表格，切换到“表格工具”选项卡，单击“自动调整”按钮，在弹出的下拉列表中选择“平均分布各行”或“平均分布各列”命令，可将表格中所有行的行高或列的列宽进行平均分布。</a:t>
            </a:r>
          </a:p>
        </p:txBody>
      </p:sp>
    </p:spTree>
    <p:extLst>
      <p:ext uri="{BB962C8B-B14F-4D97-AF65-F5344CB8AC3E}">
        <p14:creationId xmlns:p14="http://schemas.microsoft.com/office/powerpoint/2010/main" val="4462087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7C254-B0C2-3E02-20A4-6D54902F1E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9C59890-6460-B5F9-14D3-04A3AA8EA57C}"/>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D4ADF0E4-FD4C-01F5-0195-E9B439CA0344}"/>
              </a:ext>
            </a:extLst>
          </p:cNvPr>
          <p:cNvSpPr>
            <a:spLocks noGrp="1"/>
          </p:cNvSpPr>
          <p:nvPr>
            <p:ph type="body" sz="quarter" idx="11"/>
          </p:nvPr>
        </p:nvSpPr>
        <p:spPr>
          <a:xfrm>
            <a:off x="174885" y="1720020"/>
            <a:ext cx="11842230" cy="4095160"/>
          </a:xfrm>
        </p:spPr>
        <p:txBody>
          <a:bodyPr/>
          <a:lstStyle/>
          <a:p>
            <a:r>
              <a:rPr lang="en-US" altLang="zh-CN" dirty="0"/>
              <a:t>3.5.2</a:t>
            </a:r>
            <a:r>
              <a:rPr lang="zh-CN" altLang="en-US" dirty="0"/>
              <a:t>　编辑表格</a:t>
            </a:r>
            <a:endParaRPr lang="en-US" altLang="zh-CN" dirty="0"/>
          </a:p>
          <a:p>
            <a:r>
              <a:rPr lang="en-US" altLang="zh-CN" dirty="0"/>
              <a:t>4. </a:t>
            </a:r>
            <a:r>
              <a:rPr lang="zh-CN" altLang="en-US" dirty="0"/>
              <a:t>合并与拆分单元格</a:t>
            </a:r>
            <a:endParaRPr lang="en-US" altLang="zh-CN" dirty="0"/>
          </a:p>
          <a:p>
            <a:r>
              <a:rPr lang="zh-CN" altLang="en-US" dirty="0"/>
              <a:t>合并单元格是指将多个单元格合并为一个单元格，拆分单元格是指将单元格按指定的行列数进行拆分。在“表格工具”选项卡中，通过单击“合并单元格”和“拆分单元格”按钮，可对单元格进行合并和拆分。 </a:t>
            </a:r>
            <a:endParaRPr lang="en-US" altLang="zh-CN" dirty="0"/>
          </a:p>
          <a:p>
            <a:pPr marL="1074738" indent="-342900">
              <a:buSzPct val="80000"/>
              <a:buFont typeface="Wingdings" panose="05000000000000000000" pitchFamily="2" charset="2"/>
              <a:buChar char="l"/>
            </a:pPr>
            <a:r>
              <a:rPr lang="zh-CN" altLang="en-US" dirty="0"/>
              <a:t>合并单元格：选中需要合并的多个单元格，然后单击“合并单元格”按钮即可。</a:t>
            </a:r>
          </a:p>
          <a:p>
            <a:pPr marL="1074738" indent="-342900">
              <a:buSzPct val="80000"/>
              <a:buFont typeface="Wingdings" panose="05000000000000000000" pitchFamily="2" charset="2"/>
              <a:buChar char="l"/>
            </a:pPr>
            <a:r>
              <a:rPr lang="zh-CN" altLang="en-US" dirty="0"/>
              <a:t>拆分单元格：选中需要拆分的单元格，单击“拆分单元格”按钮，在弹出的“拆分单元格”对话框中设置拆分的列数和行数，然后单击“确定”按钮即可。</a:t>
            </a:r>
            <a:endParaRPr lang="en-US" altLang="zh-CN" dirty="0"/>
          </a:p>
        </p:txBody>
      </p:sp>
    </p:spTree>
    <p:extLst>
      <p:ext uri="{BB962C8B-B14F-4D97-AF65-F5344CB8AC3E}">
        <p14:creationId xmlns:p14="http://schemas.microsoft.com/office/powerpoint/2010/main" val="22678357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1FDC3-7488-607A-AC08-1C637202AB0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C2213B0-D609-7416-6951-91EB2B52BD12}"/>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2B9AD633-67C1-BCA8-2100-E355E02884FE}"/>
              </a:ext>
            </a:extLst>
          </p:cNvPr>
          <p:cNvSpPr>
            <a:spLocks noGrp="1"/>
          </p:cNvSpPr>
          <p:nvPr>
            <p:ph type="body" sz="quarter" idx="11"/>
          </p:nvPr>
        </p:nvSpPr>
        <p:spPr>
          <a:xfrm>
            <a:off x="174885" y="1466104"/>
            <a:ext cx="11842230" cy="4602991"/>
          </a:xfrm>
        </p:spPr>
        <p:txBody>
          <a:bodyPr/>
          <a:lstStyle/>
          <a:p>
            <a:r>
              <a:rPr lang="en-US" altLang="zh-CN" dirty="0"/>
              <a:t>3.5.2</a:t>
            </a:r>
            <a:r>
              <a:rPr lang="zh-CN" altLang="en-US" dirty="0"/>
              <a:t>　编辑表格</a:t>
            </a:r>
            <a:endParaRPr lang="en-US" altLang="zh-CN" dirty="0"/>
          </a:p>
          <a:p>
            <a:r>
              <a:rPr lang="en-US" altLang="zh-CN" dirty="0"/>
              <a:t>5. </a:t>
            </a:r>
            <a:r>
              <a:rPr lang="zh-CN" altLang="en-US" dirty="0"/>
              <a:t>删除行、列、表格</a:t>
            </a:r>
            <a:endParaRPr lang="en-US" altLang="zh-CN" dirty="0"/>
          </a:p>
          <a:p>
            <a:r>
              <a:rPr lang="zh-CN" altLang="en-US" dirty="0"/>
              <a:t>在处理表格时，除需要新增行或列来拓展表格结构外，还常常会涉及删除行、列乃至整个表格的操作。下面详细说明删除行、列和表格的具体方法。  </a:t>
            </a:r>
            <a:endParaRPr lang="en-US" altLang="zh-CN" dirty="0"/>
          </a:p>
          <a:p>
            <a:pPr marL="1074738" indent="-342900">
              <a:buSzPct val="80000"/>
              <a:buFont typeface="Wingdings" panose="05000000000000000000" pitchFamily="2" charset="2"/>
              <a:buChar char="l"/>
            </a:pPr>
            <a:r>
              <a:rPr lang="zh-CN" altLang="en-US" dirty="0"/>
              <a:t>通过功能区：将插入点定位到需要删除的行或列中，切换到“表格工具”选项卡，单击“删除”下拉按钮，在弹出的下拉列表中选择相应的命令，即可删除行或列，甚至整个表格。</a:t>
            </a:r>
          </a:p>
          <a:p>
            <a:pPr marL="1074738" indent="-342900">
              <a:buSzPct val="80000"/>
              <a:buFont typeface="Wingdings" panose="05000000000000000000" pitchFamily="2" charset="2"/>
              <a:buChar char="l"/>
            </a:pPr>
            <a:r>
              <a:rPr lang="zh-CN" altLang="en-US" dirty="0"/>
              <a:t>通过快捷菜单：选择要删除的行、列、表格后，单击鼠标右键，在弹出的快捷菜单中选择相应的命令即可完成删除。</a:t>
            </a:r>
            <a:endParaRPr lang="en-US" altLang="zh-CN" dirty="0"/>
          </a:p>
        </p:txBody>
      </p:sp>
    </p:spTree>
    <p:extLst>
      <p:ext uri="{BB962C8B-B14F-4D97-AF65-F5344CB8AC3E}">
        <p14:creationId xmlns:p14="http://schemas.microsoft.com/office/powerpoint/2010/main" val="14507149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053D5-C84D-C6A8-1D7B-C4506254D6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7202AFD-EE12-7929-633C-09898F68F35A}"/>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B9D528E2-1BFB-EA69-E79B-2A79AD1B74EC}"/>
              </a:ext>
            </a:extLst>
          </p:cNvPr>
          <p:cNvSpPr>
            <a:spLocks noGrp="1"/>
          </p:cNvSpPr>
          <p:nvPr>
            <p:ph type="body" sz="quarter" idx="11"/>
          </p:nvPr>
        </p:nvSpPr>
        <p:spPr>
          <a:xfrm>
            <a:off x="174885" y="1466104"/>
            <a:ext cx="11842230" cy="4602991"/>
          </a:xfrm>
        </p:spPr>
        <p:txBody>
          <a:bodyPr/>
          <a:lstStyle/>
          <a:p>
            <a:r>
              <a:rPr lang="en-US" altLang="zh-CN" dirty="0"/>
              <a:t>3.5.2</a:t>
            </a:r>
            <a:r>
              <a:rPr lang="zh-CN" altLang="en-US" dirty="0"/>
              <a:t>　编辑表格</a:t>
            </a:r>
            <a:endParaRPr lang="en-US" altLang="zh-CN" dirty="0"/>
          </a:p>
          <a:p>
            <a:r>
              <a:rPr lang="en-US" altLang="zh-CN" dirty="0"/>
              <a:t>6. </a:t>
            </a:r>
            <a:r>
              <a:rPr lang="zh-CN" altLang="en-US" dirty="0"/>
              <a:t>设置单元格对齐方式</a:t>
            </a:r>
            <a:endParaRPr lang="en-US" altLang="zh-CN" dirty="0"/>
          </a:p>
          <a:p>
            <a:r>
              <a:rPr lang="zh-CN" altLang="en-US" dirty="0"/>
              <a:t>单元格对齐方式用于设置文字在单元格中的垂直位置与水平对齐的组合效果，这些选项可同时控制文字的上下位置和左右对齐方式，从而实现精准的版面布局。常用的设置单元格对齐方式的方法有以下两种。   </a:t>
            </a:r>
            <a:endParaRPr lang="en-US" altLang="zh-CN" dirty="0"/>
          </a:p>
          <a:p>
            <a:pPr marL="1074738" indent="-342900">
              <a:buSzPct val="80000"/>
              <a:buFont typeface="Wingdings" panose="05000000000000000000" pitchFamily="2" charset="2"/>
              <a:buChar char="l"/>
            </a:pPr>
            <a:r>
              <a:rPr lang="zh-CN" altLang="en-US" dirty="0"/>
              <a:t>通过功能区：选中需要设置文本对齐方式的单元格，切换到“表格工具”选项卡，选择对应的对齐方式，这里默认提供了 </a:t>
            </a:r>
            <a:r>
              <a:rPr lang="en-US" altLang="zh-CN" dirty="0"/>
              <a:t>6 </a:t>
            </a:r>
            <a:r>
              <a:rPr lang="zh-CN" altLang="en-US" dirty="0"/>
              <a:t>种对齐方式。</a:t>
            </a:r>
          </a:p>
          <a:p>
            <a:pPr marL="1074738" indent="-342900">
              <a:buSzPct val="80000"/>
              <a:buFont typeface="Wingdings" panose="05000000000000000000" pitchFamily="2" charset="2"/>
              <a:buChar char="l"/>
            </a:pPr>
            <a:r>
              <a:rPr lang="zh-CN" altLang="en-US" dirty="0"/>
              <a:t>通过快捷菜单：用鼠标右键单击要设置对齐方式的单元格，在弹出的快捷菜单中展开“单元格对齐方式”子菜单，可以看到有 </a:t>
            </a:r>
            <a:r>
              <a:rPr lang="en-US" altLang="zh-CN" dirty="0"/>
              <a:t>9 </a:t>
            </a:r>
            <a:r>
              <a:rPr lang="zh-CN" altLang="en-US" dirty="0"/>
              <a:t>种对齐方式可供选择。</a:t>
            </a:r>
            <a:endParaRPr lang="en-US" altLang="zh-CN" dirty="0"/>
          </a:p>
        </p:txBody>
      </p:sp>
    </p:spTree>
    <p:extLst>
      <p:ext uri="{BB962C8B-B14F-4D97-AF65-F5344CB8AC3E}">
        <p14:creationId xmlns:p14="http://schemas.microsoft.com/office/powerpoint/2010/main" val="11325787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E37EC-4187-1B5E-A31D-325F2D0ED8A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583508E-F1FB-9444-532F-415443DEAAD1}"/>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200F5AFD-D0D4-85A2-5646-275947F46D96}"/>
              </a:ext>
            </a:extLst>
          </p:cNvPr>
          <p:cNvSpPr>
            <a:spLocks noGrp="1"/>
          </p:cNvSpPr>
          <p:nvPr>
            <p:ph type="body" sz="quarter" idx="11"/>
          </p:nvPr>
        </p:nvSpPr>
        <p:spPr>
          <a:xfrm>
            <a:off x="174885" y="2227852"/>
            <a:ext cx="11842230" cy="3079497"/>
          </a:xfrm>
        </p:spPr>
        <p:txBody>
          <a:bodyPr/>
          <a:lstStyle/>
          <a:p>
            <a:r>
              <a:rPr lang="en-US" altLang="zh-CN" dirty="0"/>
              <a:t>3.5.3</a:t>
            </a:r>
            <a:r>
              <a:rPr lang="zh-CN" altLang="en-US" dirty="0"/>
              <a:t>　美化表格</a:t>
            </a:r>
            <a:endParaRPr lang="en-US" altLang="zh-CN" dirty="0"/>
          </a:p>
          <a:p>
            <a:r>
              <a:rPr lang="zh-CN" altLang="en-US" dirty="0"/>
              <a:t>为了使表格更加美观，可以为表格设置边框和底纹效果，</a:t>
            </a:r>
            <a:r>
              <a:rPr lang="en-US" altLang="zh-CN" dirty="0"/>
              <a:t>WPS </a:t>
            </a:r>
            <a:r>
              <a:rPr lang="zh-CN" altLang="en-US" dirty="0"/>
              <a:t>文字中预设了多种表格样式，可以直接使用以快速美化表格。</a:t>
            </a:r>
            <a:endParaRPr lang="en-US" altLang="zh-CN" dirty="0"/>
          </a:p>
          <a:p>
            <a:r>
              <a:rPr lang="zh-CN" altLang="en-US" dirty="0"/>
              <a:t>将插入点定位到表格中，切换到“表格样式”选项卡，单击“表格样式”下拉按钮，即可展开表格样式列表，从中可以直接选择所需的样式。也可以首先在展开的表格样式列表中勾选相应的“主题颜色”“底纹填充”复选框进行筛选，然后选择所需的样式。</a:t>
            </a:r>
            <a:endParaRPr lang="en-US" altLang="zh-CN" dirty="0"/>
          </a:p>
        </p:txBody>
      </p:sp>
    </p:spTree>
    <p:extLst>
      <p:ext uri="{BB962C8B-B14F-4D97-AF65-F5344CB8AC3E}">
        <p14:creationId xmlns:p14="http://schemas.microsoft.com/office/powerpoint/2010/main" val="23081032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25F65-0E53-1067-C1B2-34888729735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33A90C8-BF1A-95B2-2E6C-37FAA7396F21}"/>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C685E4AA-DDBD-C225-31B5-74A9B4764C90}"/>
              </a:ext>
            </a:extLst>
          </p:cNvPr>
          <p:cNvSpPr>
            <a:spLocks noGrp="1"/>
          </p:cNvSpPr>
          <p:nvPr>
            <p:ph type="body" sz="quarter" idx="11"/>
          </p:nvPr>
        </p:nvSpPr>
        <p:spPr>
          <a:xfrm>
            <a:off x="174885" y="1973936"/>
            <a:ext cx="11842230" cy="3587329"/>
          </a:xfrm>
        </p:spPr>
        <p:txBody>
          <a:bodyPr/>
          <a:lstStyle/>
          <a:p>
            <a:r>
              <a:rPr lang="en-US" altLang="zh-CN" dirty="0"/>
              <a:t>3.5.3</a:t>
            </a:r>
            <a:r>
              <a:rPr lang="zh-CN" altLang="en-US" dirty="0"/>
              <a:t>　美化表格</a:t>
            </a:r>
            <a:endParaRPr lang="en-US" altLang="zh-CN" dirty="0"/>
          </a:p>
          <a:p>
            <a:r>
              <a:rPr lang="zh-CN" altLang="en-US" dirty="0"/>
              <a:t>除使用预设样式外，用户也可以手动为表格设置边框和底纹效果。选中要设置底纹的单元格，切换到“表格样式”选项卡，单击“底纹”下拉按钮，在弹出的下拉列表中选择需要的填充颜色即可。</a:t>
            </a:r>
          </a:p>
          <a:p>
            <a:r>
              <a:rPr lang="zh-CN" altLang="en-US" dirty="0"/>
              <a:t>如果要设置单元格的边框样式，则选中要设置的单元格，然后切换到“表格样式”选项卡，单击“边框”下拉按钮，在弹出的下拉列表中选择“边框和底纹”命令，打开“边框和底纹”对话框，在“边框”选项卡中即可对单元格的边框进行设置。</a:t>
            </a:r>
            <a:endParaRPr lang="en-US" altLang="zh-CN" dirty="0"/>
          </a:p>
        </p:txBody>
      </p:sp>
    </p:spTree>
    <p:extLst>
      <p:ext uri="{BB962C8B-B14F-4D97-AF65-F5344CB8AC3E}">
        <p14:creationId xmlns:p14="http://schemas.microsoft.com/office/powerpoint/2010/main" val="25042482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CB7F0-42C0-B853-5CB0-65E6769E127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80BA244-A5BC-0754-6E5B-1FB17B620835}"/>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7E6B74CF-3985-502E-FCF2-339D1EE029A5}"/>
              </a:ext>
            </a:extLst>
          </p:cNvPr>
          <p:cNvSpPr>
            <a:spLocks noGrp="1"/>
          </p:cNvSpPr>
          <p:nvPr>
            <p:ph type="body" sz="quarter" idx="11"/>
          </p:nvPr>
        </p:nvSpPr>
        <p:spPr>
          <a:xfrm>
            <a:off x="174886" y="2511646"/>
            <a:ext cx="5440724" cy="2571666"/>
          </a:xfrm>
        </p:spPr>
        <p:txBody>
          <a:bodyPr/>
          <a:lstStyle/>
          <a:p>
            <a:r>
              <a:rPr lang="en-US" altLang="zh-CN" dirty="0"/>
              <a:t>3.5.4</a:t>
            </a:r>
            <a:r>
              <a:rPr lang="zh-CN" altLang="en-US" dirty="0"/>
              <a:t>　公式和函数的使用</a:t>
            </a:r>
            <a:endParaRPr lang="en-US" altLang="zh-CN" dirty="0"/>
          </a:p>
          <a:p>
            <a:r>
              <a:rPr lang="en-US" altLang="zh-CN" dirty="0"/>
              <a:t>1. </a:t>
            </a:r>
            <a:r>
              <a:rPr lang="zh-CN" altLang="en-US" dirty="0"/>
              <a:t>公式的使用使用</a:t>
            </a:r>
            <a:endParaRPr lang="en-US" altLang="zh-CN" dirty="0"/>
          </a:p>
          <a:p>
            <a:r>
              <a:rPr lang="en-US" altLang="zh-CN" dirty="0"/>
              <a:t>01</a:t>
            </a:r>
            <a:r>
              <a:rPr lang="zh-CN" altLang="en-US" dirty="0"/>
              <a:t>　将插入点定位到需要显示销售金额的单元格，切换到“表格工具” 选项卡，单击“公式”按钮，如图 </a:t>
            </a:r>
            <a:r>
              <a:rPr lang="en-US" altLang="zh-CN" dirty="0"/>
              <a:t>3-44 </a:t>
            </a:r>
            <a:r>
              <a:rPr lang="zh-CN" altLang="en-US" dirty="0"/>
              <a:t>所示。</a:t>
            </a:r>
            <a:endParaRPr lang="en-US" altLang="zh-CN" dirty="0"/>
          </a:p>
        </p:txBody>
      </p:sp>
      <p:pic>
        <p:nvPicPr>
          <p:cNvPr id="7" name="图片占位符 6">
            <a:extLst>
              <a:ext uri="{FF2B5EF4-FFF2-40B4-BE49-F238E27FC236}">
                <a16:creationId xmlns:a16="http://schemas.microsoft.com/office/drawing/2014/main" id="{B654AE70-5A1A-15CC-9842-2D646B66BF88}"/>
              </a:ext>
            </a:extLst>
          </p:cNvPr>
          <p:cNvPicPr>
            <a:picLocks noGrp="1" noChangeAspect="1"/>
          </p:cNvPicPr>
          <p:nvPr>
            <p:ph type="pic" sz="quarter" idx="12"/>
          </p:nvPr>
        </p:nvPicPr>
        <p:blipFill rotWithShape="1">
          <a:blip r:embed="rId2"/>
          <a:srcRect t="-106143" b="-106143"/>
          <a:stretch>
            <a:fillRect/>
          </a:stretch>
        </p:blipFill>
        <p:spPr>
          <a:prstGeom prst="rect">
            <a:avLst/>
          </a:prstGeom>
        </p:spPr>
      </p:pic>
      <p:sp>
        <p:nvSpPr>
          <p:cNvPr id="3" name="文本占位符 2">
            <a:extLst>
              <a:ext uri="{FF2B5EF4-FFF2-40B4-BE49-F238E27FC236}">
                <a16:creationId xmlns:a16="http://schemas.microsoft.com/office/drawing/2014/main" id="{0BA2C5BF-EA09-F955-6F0F-43DA2FFF785B}"/>
              </a:ext>
            </a:extLst>
          </p:cNvPr>
          <p:cNvSpPr>
            <a:spLocks noGrp="1"/>
          </p:cNvSpPr>
          <p:nvPr>
            <p:ph type="body" sz="quarter" idx="13"/>
          </p:nvPr>
        </p:nvSpPr>
        <p:spPr/>
        <p:txBody>
          <a:bodyPr/>
          <a:lstStyle/>
          <a:p>
            <a:r>
              <a:rPr lang="zh-CN" altLang="en-US" dirty="0"/>
              <a:t>图 </a:t>
            </a:r>
            <a:r>
              <a:rPr lang="en-US" altLang="zh-CN" dirty="0"/>
              <a:t>3-44</a:t>
            </a:r>
            <a:r>
              <a:rPr lang="zh-CN" altLang="en-US" dirty="0"/>
              <a:t>　单击“公式”按钮</a:t>
            </a:r>
          </a:p>
        </p:txBody>
      </p:sp>
    </p:spTree>
    <p:extLst>
      <p:ext uri="{BB962C8B-B14F-4D97-AF65-F5344CB8AC3E}">
        <p14:creationId xmlns:p14="http://schemas.microsoft.com/office/powerpoint/2010/main" val="24967517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C8812-77C1-87C5-2D02-FB41B450626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B5B42A-D6AE-489A-891D-A49244A23FE9}"/>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B8E6CA7C-7D9F-C1D8-7714-A28E550656E4}"/>
              </a:ext>
            </a:extLst>
          </p:cNvPr>
          <p:cNvSpPr>
            <a:spLocks noGrp="1"/>
          </p:cNvSpPr>
          <p:nvPr>
            <p:ph type="body" sz="quarter" idx="11"/>
          </p:nvPr>
        </p:nvSpPr>
        <p:spPr>
          <a:xfrm>
            <a:off x="174886" y="988153"/>
            <a:ext cx="5440724" cy="5618654"/>
          </a:xfrm>
        </p:spPr>
        <p:txBody>
          <a:bodyPr/>
          <a:lstStyle/>
          <a:p>
            <a:r>
              <a:rPr lang="en-US" altLang="zh-CN" dirty="0"/>
              <a:t>3.5.4</a:t>
            </a:r>
            <a:r>
              <a:rPr lang="zh-CN" altLang="en-US" dirty="0"/>
              <a:t>　公式和函数的使用</a:t>
            </a:r>
            <a:endParaRPr lang="en-US" altLang="zh-CN" dirty="0"/>
          </a:p>
          <a:p>
            <a:r>
              <a:rPr lang="en-US" altLang="zh-CN" dirty="0"/>
              <a:t>1. </a:t>
            </a:r>
            <a:r>
              <a:rPr lang="zh-CN" altLang="en-US" dirty="0"/>
              <a:t>公式的使用使用</a:t>
            </a:r>
            <a:endParaRPr lang="en-US" altLang="zh-CN" dirty="0"/>
          </a:p>
          <a:p>
            <a:r>
              <a:rPr lang="en-US" altLang="zh-CN" dirty="0"/>
              <a:t>02</a:t>
            </a:r>
            <a:r>
              <a:rPr lang="zh-CN" altLang="en-US" dirty="0"/>
              <a:t>　弹出“公式”对话框后，在“公式” 文本框中输入相应的公式。这里要计算每一件产品的销售金额，因为销售金额 </a:t>
            </a:r>
            <a:r>
              <a:rPr lang="en-US" altLang="zh-CN" dirty="0"/>
              <a:t>= </a:t>
            </a:r>
            <a:r>
              <a:rPr lang="zh-CN" altLang="en-US" dirty="0"/>
              <a:t>数量 </a:t>
            </a:r>
            <a:r>
              <a:rPr lang="en-US" altLang="zh-CN" dirty="0"/>
              <a:t>× </a:t>
            </a:r>
            <a:r>
              <a:rPr lang="zh-CN" altLang="en-US" dirty="0"/>
              <a:t>单价，所以输入 “</a:t>
            </a:r>
            <a:r>
              <a:rPr lang="en-US" altLang="zh-CN" dirty="0"/>
              <a:t>=B2*C2”</a:t>
            </a:r>
            <a:r>
              <a:rPr lang="zh-CN" altLang="en-US" dirty="0"/>
              <a:t>（“数量”位于 </a:t>
            </a:r>
            <a:r>
              <a:rPr lang="en-US" altLang="zh-CN" dirty="0"/>
              <a:t>B </a:t>
            </a:r>
            <a:r>
              <a:rPr lang="zh-CN" altLang="en-US" dirty="0"/>
              <a:t>列，“单价”位于 </a:t>
            </a:r>
            <a:r>
              <a:rPr lang="en-US" altLang="zh-CN" dirty="0"/>
              <a:t>C </a:t>
            </a:r>
            <a:r>
              <a:rPr lang="zh-CN" altLang="en-US" dirty="0"/>
              <a:t>列，销售金额位于 </a:t>
            </a:r>
            <a:r>
              <a:rPr lang="en-US" altLang="zh-CN" dirty="0"/>
              <a:t>D </a:t>
            </a:r>
            <a:r>
              <a:rPr lang="zh-CN" altLang="en-US" dirty="0"/>
              <a:t>列），如图</a:t>
            </a:r>
            <a:r>
              <a:rPr lang="en-US" altLang="zh-CN" dirty="0"/>
              <a:t>3-45 </a:t>
            </a:r>
            <a:r>
              <a:rPr lang="zh-CN" altLang="en-US" dirty="0"/>
              <a:t>所示。</a:t>
            </a:r>
            <a:endParaRPr lang="en-US" altLang="zh-CN" dirty="0"/>
          </a:p>
          <a:p>
            <a:r>
              <a:rPr lang="en-US" altLang="zh-CN" dirty="0"/>
              <a:t>03</a:t>
            </a:r>
            <a:r>
              <a:rPr lang="zh-CN" altLang="en-US" dirty="0"/>
              <a:t>　单击 “确定”按钮，计算出的销售金额将显示在 </a:t>
            </a:r>
            <a:r>
              <a:rPr lang="en-US" altLang="zh-CN" dirty="0"/>
              <a:t>D2 </a:t>
            </a:r>
            <a:r>
              <a:rPr lang="zh-CN" altLang="en-US" dirty="0"/>
              <a:t>单元格中。使用同样的方法计算出其他产品的销售金额。</a:t>
            </a:r>
            <a:endParaRPr lang="en-US" altLang="zh-CN" dirty="0"/>
          </a:p>
        </p:txBody>
      </p:sp>
      <p:sp>
        <p:nvSpPr>
          <p:cNvPr id="3" name="文本占位符 2">
            <a:extLst>
              <a:ext uri="{FF2B5EF4-FFF2-40B4-BE49-F238E27FC236}">
                <a16:creationId xmlns:a16="http://schemas.microsoft.com/office/drawing/2014/main" id="{D00C9BB9-F4FB-6A5C-FDD3-384D0B7D99DA}"/>
              </a:ext>
            </a:extLst>
          </p:cNvPr>
          <p:cNvSpPr>
            <a:spLocks noGrp="1"/>
          </p:cNvSpPr>
          <p:nvPr>
            <p:ph type="body" sz="quarter" idx="13"/>
          </p:nvPr>
        </p:nvSpPr>
        <p:spPr/>
        <p:txBody>
          <a:bodyPr/>
          <a:lstStyle/>
          <a:p>
            <a:r>
              <a:rPr lang="zh-CN" altLang="en-US" dirty="0"/>
              <a:t>图 </a:t>
            </a:r>
            <a:r>
              <a:rPr lang="en-US" altLang="zh-CN" dirty="0"/>
              <a:t>3-45</a:t>
            </a:r>
            <a:r>
              <a:rPr lang="zh-CN" altLang="en-US" dirty="0"/>
              <a:t>　输入公式</a:t>
            </a:r>
          </a:p>
        </p:txBody>
      </p:sp>
      <p:pic>
        <p:nvPicPr>
          <p:cNvPr id="9" name="图片占位符 8">
            <a:extLst>
              <a:ext uri="{FF2B5EF4-FFF2-40B4-BE49-F238E27FC236}">
                <a16:creationId xmlns:a16="http://schemas.microsoft.com/office/drawing/2014/main" id="{A0A1470A-769D-BA84-8085-4F46A329384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39896" b="-39896"/>
          <a:stretch>
            <a:fillRect/>
          </a:stretch>
        </p:blipFill>
        <p:spPr>
          <a:prstGeom prst="rect">
            <a:avLst/>
          </a:prstGeom>
        </p:spPr>
      </p:pic>
    </p:spTree>
    <p:extLst>
      <p:ext uri="{BB962C8B-B14F-4D97-AF65-F5344CB8AC3E}">
        <p14:creationId xmlns:p14="http://schemas.microsoft.com/office/powerpoint/2010/main" val="31027518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75A15-04C5-181D-2643-0AB707F9C9F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211C6AC-6018-8D23-0EBA-78F6DB7310FD}"/>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4802D01F-94AE-1D58-784A-523CB6CCF210}"/>
              </a:ext>
            </a:extLst>
          </p:cNvPr>
          <p:cNvSpPr>
            <a:spLocks noGrp="1"/>
          </p:cNvSpPr>
          <p:nvPr>
            <p:ph type="body" sz="quarter" idx="11"/>
          </p:nvPr>
        </p:nvSpPr>
        <p:spPr>
          <a:xfrm>
            <a:off x="174625" y="2765383"/>
            <a:ext cx="5440363" cy="2063835"/>
          </a:xfrm>
        </p:spPr>
        <p:txBody>
          <a:bodyPr/>
          <a:lstStyle/>
          <a:p>
            <a:r>
              <a:rPr lang="en-US" altLang="zh-CN" dirty="0"/>
              <a:t>1.2.3</a:t>
            </a:r>
            <a:r>
              <a:rPr lang="zh-CN" altLang="en-US" dirty="0"/>
              <a:t> 特殊符号及公式的输入</a:t>
            </a:r>
            <a:endParaRPr lang="en-US" altLang="zh-CN" dirty="0"/>
          </a:p>
          <a:p>
            <a:r>
              <a:rPr lang="en-US" altLang="zh-CN" dirty="0"/>
              <a:t>2. </a:t>
            </a:r>
            <a:r>
              <a:rPr lang="zh-CN" altLang="en-US" dirty="0"/>
              <a:t>输入公式 </a:t>
            </a:r>
            <a:r>
              <a:rPr lang="en-US" altLang="zh-CN" dirty="0"/>
              <a:t>a</a:t>
            </a:r>
            <a:r>
              <a:rPr lang="en-US" altLang="zh-CN" baseline="30000" dirty="0"/>
              <a:t>2</a:t>
            </a:r>
            <a:r>
              <a:rPr lang="en-US" altLang="zh-CN" dirty="0"/>
              <a:t>+b</a:t>
            </a:r>
            <a:r>
              <a:rPr lang="en-US" altLang="zh-CN" baseline="30000" dirty="0"/>
              <a:t>2</a:t>
            </a:r>
            <a:r>
              <a:rPr lang="en-US" altLang="zh-CN" dirty="0"/>
              <a:t>=c</a:t>
            </a:r>
            <a:r>
              <a:rPr lang="en-US" altLang="zh-CN" baseline="30000" dirty="0"/>
              <a:t>2</a:t>
            </a:r>
            <a:endParaRPr lang="en-US" altLang="zh-CN" dirty="0"/>
          </a:p>
          <a:p>
            <a:r>
              <a:rPr lang="en-US" altLang="zh-CN" dirty="0"/>
              <a:t>01</a:t>
            </a:r>
            <a:r>
              <a:rPr lang="zh-CN" altLang="en-US" dirty="0"/>
              <a:t>　单击“插入”选项卡中的“公式”下拉按钮，如图 </a:t>
            </a:r>
            <a:r>
              <a:rPr lang="en-US" altLang="zh-CN" dirty="0"/>
              <a:t>1-11 </a:t>
            </a:r>
            <a:r>
              <a:rPr lang="zh-CN" altLang="en-US" dirty="0"/>
              <a:t>所示。</a:t>
            </a:r>
            <a:endParaRPr lang="en-US" altLang="zh-CN" dirty="0"/>
          </a:p>
        </p:txBody>
      </p:sp>
      <p:pic>
        <p:nvPicPr>
          <p:cNvPr id="4" name="图片占位符 3">
            <a:extLst>
              <a:ext uri="{FF2B5EF4-FFF2-40B4-BE49-F238E27FC236}">
                <a16:creationId xmlns:a16="http://schemas.microsoft.com/office/drawing/2014/main" id="{83261412-B467-3F12-BF2B-965603C7CC19}"/>
              </a:ext>
            </a:extLst>
          </p:cNvPr>
          <p:cNvPicPr>
            <a:picLocks noGrp="1" noChangeAspect="1"/>
          </p:cNvPicPr>
          <p:nvPr>
            <p:ph type="pic" sz="quarter" idx="12"/>
          </p:nvPr>
        </p:nvPicPr>
        <p:blipFill rotWithShape="1">
          <a:blip r:embed="rId2"/>
          <a:srcRect t="-214340" b="-214340"/>
          <a:stretch>
            <a:fillRect/>
          </a:stretch>
        </p:blipFill>
        <p:spPr>
          <a:xfrm>
            <a:off x="5695122" y="736764"/>
            <a:ext cx="6321992" cy="5400000"/>
          </a:xfrm>
        </p:spPr>
      </p:pic>
      <p:sp>
        <p:nvSpPr>
          <p:cNvPr id="10" name="文本占位符 9">
            <a:extLst>
              <a:ext uri="{FF2B5EF4-FFF2-40B4-BE49-F238E27FC236}">
                <a16:creationId xmlns:a16="http://schemas.microsoft.com/office/drawing/2014/main" id="{6F984804-3894-F477-9516-7073DE27545D}"/>
              </a:ext>
            </a:extLst>
          </p:cNvPr>
          <p:cNvSpPr>
            <a:spLocks noGrp="1"/>
          </p:cNvSpPr>
          <p:nvPr>
            <p:ph type="body" sz="quarter" idx="13"/>
          </p:nvPr>
        </p:nvSpPr>
        <p:spPr/>
        <p:txBody>
          <a:bodyPr/>
          <a:lstStyle/>
          <a:p>
            <a:r>
              <a:rPr lang="zh-CN" altLang="en-US" dirty="0"/>
              <a:t>图 </a:t>
            </a:r>
            <a:r>
              <a:rPr lang="en-US" altLang="zh-CN" dirty="0"/>
              <a:t>1-11</a:t>
            </a:r>
            <a:r>
              <a:rPr lang="zh-CN" altLang="en-US" dirty="0"/>
              <a:t>　单击“公式”下拉按</a:t>
            </a:r>
          </a:p>
        </p:txBody>
      </p:sp>
    </p:spTree>
    <p:extLst>
      <p:ext uri="{BB962C8B-B14F-4D97-AF65-F5344CB8AC3E}">
        <p14:creationId xmlns:p14="http://schemas.microsoft.com/office/powerpoint/2010/main" val="6911836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769BE-C820-C0A8-A6BA-DE1EFA9870C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AC35709-32AE-67CE-8AE1-B96C10AB7BFF}"/>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FD4A50DE-6E7B-BDF7-CDEB-5316A6C39911}"/>
              </a:ext>
            </a:extLst>
          </p:cNvPr>
          <p:cNvSpPr>
            <a:spLocks noGrp="1"/>
          </p:cNvSpPr>
          <p:nvPr>
            <p:ph type="body" sz="quarter" idx="11"/>
          </p:nvPr>
        </p:nvSpPr>
        <p:spPr>
          <a:xfrm>
            <a:off x="174885" y="1466104"/>
            <a:ext cx="11842230" cy="4602991"/>
          </a:xfrm>
        </p:spPr>
        <p:txBody>
          <a:bodyPr/>
          <a:lstStyle/>
          <a:p>
            <a:r>
              <a:rPr lang="en-US" altLang="zh-CN" dirty="0"/>
              <a:t>3.5.4</a:t>
            </a:r>
            <a:r>
              <a:rPr lang="zh-CN" altLang="en-US" dirty="0"/>
              <a:t>　公式和函数的使用</a:t>
            </a:r>
            <a:endParaRPr lang="en-US" altLang="zh-CN" dirty="0"/>
          </a:p>
          <a:p>
            <a:r>
              <a:rPr lang="en-US" altLang="zh-CN" dirty="0"/>
              <a:t>2. </a:t>
            </a:r>
            <a:r>
              <a:rPr lang="zh-CN" altLang="en-US" dirty="0"/>
              <a:t>函数的使用</a:t>
            </a:r>
            <a:endParaRPr lang="en-US" altLang="zh-CN" dirty="0"/>
          </a:p>
          <a:p>
            <a:r>
              <a:rPr lang="en-US" altLang="zh-CN" dirty="0"/>
              <a:t>WPS </a:t>
            </a:r>
            <a:r>
              <a:rPr lang="zh-CN" altLang="en-US" dirty="0"/>
              <a:t>文字中的表格支持一些常用的函数，如 </a:t>
            </a:r>
            <a:r>
              <a:rPr lang="en-US" altLang="zh-CN" dirty="0"/>
              <a:t>SUM</a:t>
            </a:r>
            <a:r>
              <a:rPr lang="zh-CN" altLang="en-US" dirty="0"/>
              <a:t>（求和）、</a:t>
            </a:r>
            <a:r>
              <a:rPr lang="en-US" altLang="zh-CN" dirty="0"/>
              <a:t>AVERAGE</a:t>
            </a:r>
            <a:r>
              <a:rPr lang="zh-CN" altLang="en-US" dirty="0"/>
              <a:t>（求平均值）、</a:t>
            </a:r>
            <a:r>
              <a:rPr lang="en-US" altLang="zh-CN" dirty="0"/>
              <a:t>MAX</a:t>
            </a:r>
            <a:r>
              <a:rPr lang="zh-CN" altLang="en-US" dirty="0"/>
              <a:t>（求最大值）、</a:t>
            </a:r>
            <a:r>
              <a:rPr lang="en-US" altLang="zh-CN" dirty="0"/>
              <a:t>MIN</a:t>
            </a:r>
            <a:r>
              <a:rPr lang="zh-CN" altLang="en-US" dirty="0"/>
              <a:t>（求最小值）等。</a:t>
            </a:r>
            <a:endParaRPr lang="en-US" altLang="zh-CN" dirty="0"/>
          </a:p>
          <a:p>
            <a:r>
              <a:rPr lang="zh-CN" altLang="en-US" dirty="0"/>
              <a:t>下面使用 </a:t>
            </a:r>
            <a:r>
              <a:rPr lang="en-US" altLang="zh-CN" dirty="0"/>
              <a:t>MIN </a:t>
            </a:r>
            <a:r>
              <a:rPr lang="zh-CN" altLang="en-US" dirty="0"/>
              <a:t>函数来求解最小值。将插入点定位到需要显示最小值结果的单元格中（如</a:t>
            </a:r>
            <a:r>
              <a:rPr lang="en-US" altLang="zh-CN" dirty="0"/>
              <a:t>B6</a:t>
            </a:r>
            <a:r>
              <a:rPr lang="zh-CN" altLang="en-US" dirty="0"/>
              <a:t>），单击“表格工具”选项卡中的“公式”按钮。弹出“公式”对话框后，在“粘贴函数” 下拉列表中选择“</a:t>
            </a:r>
            <a:r>
              <a:rPr lang="en-US" altLang="zh-CN" dirty="0"/>
              <a:t>MIN”</a:t>
            </a:r>
            <a:r>
              <a:rPr lang="zh-CN" altLang="en-US" dirty="0"/>
              <a:t>函数，此时在 “公式”文本框中会自动出现 </a:t>
            </a:r>
            <a:r>
              <a:rPr lang="en-US" altLang="zh-CN" dirty="0"/>
              <a:t>MIN </a:t>
            </a:r>
            <a:r>
              <a:rPr lang="zh-CN" altLang="en-US" dirty="0"/>
              <a:t>函数，并且函数名后面显示括号，在括号中输入需要求最小值的单元格范围（</a:t>
            </a:r>
            <a:r>
              <a:rPr lang="en-US" altLang="zh-CN" dirty="0"/>
              <a:t>B2:B5</a:t>
            </a:r>
            <a:r>
              <a:rPr lang="zh-CN" altLang="en-US" dirty="0"/>
              <a:t>），“</a:t>
            </a:r>
            <a:r>
              <a:rPr lang="en-US" altLang="zh-CN" dirty="0"/>
              <a:t>=MIN(B2:B5)”</a:t>
            </a:r>
            <a:r>
              <a:rPr lang="zh-CN" altLang="en-US" dirty="0"/>
              <a:t>，如图 </a:t>
            </a:r>
            <a:r>
              <a:rPr lang="en-US" altLang="zh-CN" dirty="0"/>
              <a:t>3-46 </a:t>
            </a:r>
            <a:r>
              <a:rPr lang="zh-CN" altLang="en-US" dirty="0"/>
              <a:t>所示。单击 “确定”按钮，该列的最小值结果将显示在 </a:t>
            </a:r>
            <a:r>
              <a:rPr lang="en-US" altLang="zh-CN" dirty="0"/>
              <a:t>B6 </a:t>
            </a:r>
            <a:r>
              <a:rPr lang="zh-CN" altLang="en-US" dirty="0"/>
              <a:t>单元格中。</a:t>
            </a:r>
            <a:endParaRPr lang="en-US" altLang="zh-CN" dirty="0"/>
          </a:p>
        </p:txBody>
      </p:sp>
    </p:spTree>
    <p:extLst>
      <p:ext uri="{BB962C8B-B14F-4D97-AF65-F5344CB8AC3E}">
        <p14:creationId xmlns:p14="http://schemas.microsoft.com/office/powerpoint/2010/main" val="12501944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2BE79-C7A1-4FB0-ECEF-BF6D24C3E26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414D492-B059-1643-ECA4-2F6CDAE7B27E}"/>
              </a:ext>
            </a:extLst>
          </p:cNvPr>
          <p:cNvSpPr>
            <a:spLocks noGrp="1"/>
          </p:cNvSpPr>
          <p:nvPr>
            <p:ph type="body" sz="quarter" idx="10"/>
          </p:nvPr>
        </p:nvSpPr>
        <p:spPr/>
        <p:txBody>
          <a:bodyPr/>
          <a:lstStyle/>
          <a:p>
            <a:r>
              <a:rPr lang="en-US" altLang="zh-CN" dirty="0"/>
              <a:t>3.5</a:t>
            </a:r>
            <a:r>
              <a:rPr lang="zh-CN" altLang="en-US" dirty="0"/>
              <a:t>　用表格管理数据</a:t>
            </a:r>
          </a:p>
        </p:txBody>
      </p:sp>
      <p:sp>
        <p:nvSpPr>
          <p:cNvPr id="5" name="文本占位符 4">
            <a:extLst>
              <a:ext uri="{FF2B5EF4-FFF2-40B4-BE49-F238E27FC236}">
                <a16:creationId xmlns:a16="http://schemas.microsoft.com/office/drawing/2014/main" id="{0546C03E-4438-79DE-5FB8-455B761D45BB}"/>
              </a:ext>
            </a:extLst>
          </p:cNvPr>
          <p:cNvSpPr>
            <a:spLocks noGrp="1"/>
          </p:cNvSpPr>
          <p:nvPr>
            <p:ph type="body" sz="quarter" idx="11"/>
          </p:nvPr>
        </p:nvSpPr>
        <p:spPr>
          <a:xfrm>
            <a:off x="174886" y="2257730"/>
            <a:ext cx="5440724" cy="3079497"/>
          </a:xfrm>
        </p:spPr>
        <p:txBody>
          <a:bodyPr/>
          <a:lstStyle/>
          <a:p>
            <a:r>
              <a:rPr lang="en-US" altLang="zh-CN" dirty="0"/>
              <a:t>3.5.4</a:t>
            </a:r>
            <a:r>
              <a:rPr lang="zh-CN" altLang="en-US" dirty="0"/>
              <a:t>　公式和函数的使用</a:t>
            </a:r>
            <a:endParaRPr lang="en-US" altLang="zh-CN" dirty="0"/>
          </a:p>
          <a:p>
            <a:r>
              <a:rPr lang="en-US" altLang="zh-CN" dirty="0"/>
              <a:t>2. </a:t>
            </a:r>
            <a:r>
              <a:rPr lang="zh-CN" altLang="en-US" dirty="0"/>
              <a:t>函数的使用</a:t>
            </a:r>
            <a:endParaRPr lang="en-US" altLang="zh-CN" dirty="0"/>
          </a:p>
          <a:p>
            <a:r>
              <a:rPr lang="zh-CN" altLang="en-US" dirty="0"/>
              <a:t>对于其他函数，如 </a:t>
            </a:r>
            <a:r>
              <a:rPr lang="en-US" altLang="zh-CN" dirty="0"/>
              <a:t>AVERAGE</a:t>
            </a:r>
            <a:r>
              <a:rPr lang="zh-CN" altLang="en-US" dirty="0"/>
              <a:t>、</a:t>
            </a:r>
            <a:r>
              <a:rPr lang="en-US" altLang="zh-CN" dirty="0"/>
              <a:t>MAX</a:t>
            </a:r>
            <a:r>
              <a:rPr lang="zh-CN" altLang="en-US" dirty="0"/>
              <a:t>、</a:t>
            </a:r>
            <a:r>
              <a:rPr lang="en-US" altLang="zh-CN" dirty="0"/>
              <a:t>SUM </a:t>
            </a:r>
            <a:r>
              <a:rPr lang="zh-CN" altLang="en-US" dirty="0"/>
              <a:t>等，操作步骤类似，只需在 “粘贴函数” 下拉列表中选择相应的函数，并在括号中输入正确的单元格范围即可。</a:t>
            </a:r>
            <a:endParaRPr lang="en-US" altLang="zh-CN" dirty="0"/>
          </a:p>
        </p:txBody>
      </p:sp>
      <p:pic>
        <p:nvPicPr>
          <p:cNvPr id="7" name="图片占位符 6">
            <a:extLst>
              <a:ext uri="{FF2B5EF4-FFF2-40B4-BE49-F238E27FC236}">
                <a16:creationId xmlns:a16="http://schemas.microsoft.com/office/drawing/2014/main" id="{EB5539C9-E479-E356-0DE1-914F2D92F01C}"/>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49354" b="-49354"/>
          <a:stretch>
            <a:fillRect/>
          </a:stretch>
        </p:blipFill>
        <p:spPr>
          <a:prstGeom prst="rect">
            <a:avLst/>
          </a:prstGeom>
        </p:spPr>
      </p:pic>
      <p:sp>
        <p:nvSpPr>
          <p:cNvPr id="3" name="文本占位符 2">
            <a:extLst>
              <a:ext uri="{FF2B5EF4-FFF2-40B4-BE49-F238E27FC236}">
                <a16:creationId xmlns:a16="http://schemas.microsoft.com/office/drawing/2014/main" id="{495C462C-3B57-CA31-62E3-A153E72EC00D}"/>
              </a:ext>
            </a:extLst>
          </p:cNvPr>
          <p:cNvSpPr>
            <a:spLocks noGrp="1"/>
          </p:cNvSpPr>
          <p:nvPr>
            <p:ph type="body" sz="quarter" idx="13"/>
          </p:nvPr>
        </p:nvSpPr>
        <p:spPr/>
        <p:txBody>
          <a:bodyPr/>
          <a:lstStyle/>
          <a:p>
            <a:r>
              <a:rPr lang="zh-CN" altLang="en-US" dirty="0"/>
              <a:t>图 </a:t>
            </a:r>
            <a:r>
              <a:rPr lang="en-US" altLang="zh-CN" dirty="0"/>
              <a:t>3-46</a:t>
            </a:r>
            <a:r>
              <a:rPr lang="zh-CN" altLang="en-US" dirty="0"/>
              <a:t>　函数的应用</a:t>
            </a:r>
          </a:p>
        </p:txBody>
      </p:sp>
    </p:spTree>
    <p:extLst>
      <p:ext uri="{BB962C8B-B14F-4D97-AF65-F5344CB8AC3E}">
        <p14:creationId xmlns:p14="http://schemas.microsoft.com/office/powerpoint/2010/main" val="652426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98E66BB4-0A00-AD3B-273B-7494057C94EE}"/>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长文档的高级排版</a:t>
            </a:r>
          </a:p>
        </p:txBody>
      </p:sp>
      <p:sp>
        <p:nvSpPr>
          <p:cNvPr id="6" name="文本占位符 5">
            <a:extLst>
              <a:ext uri="{FF2B5EF4-FFF2-40B4-BE49-F238E27FC236}">
                <a16:creationId xmlns:a16="http://schemas.microsoft.com/office/drawing/2014/main" id="{B90A86E3-CA17-8E10-0E58-0D74B1818E70}"/>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4 </a:t>
            </a:r>
            <a:r>
              <a:rPr lang="zh-CN" altLang="en-US" dirty="0"/>
              <a:t>章</a:t>
            </a:r>
          </a:p>
        </p:txBody>
      </p:sp>
    </p:spTree>
    <p:extLst>
      <p:ext uri="{BB962C8B-B14F-4D97-AF65-F5344CB8AC3E}">
        <p14:creationId xmlns:p14="http://schemas.microsoft.com/office/powerpoint/2010/main" val="18560977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F741260-D42D-FAD1-911F-90B8B57B14EA}"/>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EC8B8B3E-3A30-8CE9-7EF4-F90EB87166B9}"/>
              </a:ext>
            </a:extLst>
          </p:cNvPr>
          <p:cNvSpPr>
            <a:spLocks noGrp="1"/>
          </p:cNvSpPr>
          <p:nvPr>
            <p:ph type="body" sz="quarter" idx="11"/>
          </p:nvPr>
        </p:nvSpPr>
        <p:spPr>
          <a:xfrm>
            <a:off x="174885" y="1720019"/>
            <a:ext cx="11842230" cy="4095160"/>
          </a:xfrm>
        </p:spPr>
        <p:txBody>
          <a:bodyPr/>
          <a:lstStyle/>
          <a:p>
            <a:r>
              <a:rPr lang="en-US" altLang="zh-CN" dirty="0"/>
              <a:t>4.1.1</a:t>
            </a:r>
            <a:r>
              <a:rPr lang="zh-CN" altLang="en-US" dirty="0"/>
              <a:t>　使用样式设置标题和正文</a:t>
            </a:r>
            <a:endParaRPr lang="en-US" altLang="zh-CN" dirty="0"/>
          </a:p>
          <a:p>
            <a:r>
              <a:rPr lang="zh-CN" altLang="en-US" dirty="0"/>
              <a:t>样式是用于快速统一文本格式的高效工具，在 </a:t>
            </a:r>
            <a:r>
              <a:rPr lang="en-US" altLang="zh-CN" dirty="0"/>
              <a:t>WPS </a:t>
            </a:r>
            <a:r>
              <a:rPr lang="zh-CN" altLang="en-US" dirty="0"/>
              <a:t>文字中，默认内置了如“标题 </a:t>
            </a:r>
            <a:r>
              <a:rPr lang="en-US" altLang="zh-CN" dirty="0"/>
              <a:t>1”“</a:t>
            </a:r>
            <a:r>
              <a:rPr lang="zh-CN" altLang="en-US" dirty="0"/>
              <a:t>标题 </a:t>
            </a:r>
            <a:r>
              <a:rPr lang="en-US" altLang="zh-CN" dirty="0"/>
              <a:t>2”“</a:t>
            </a:r>
            <a:r>
              <a:rPr lang="zh-CN" altLang="en-US" dirty="0"/>
              <a:t>正文” 等常用样式，这些样式预先定义了字体、字号、段落间距等格式属性。合理使用样式不仅能让文档的标题层级清晰、正文排版规范，还能为后续生成目录、批量修改格式等操作奠定基础。下面就来具体学习如何运用这些内置样式来设置标题和正文格式。</a:t>
            </a:r>
            <a:endParaRPr lang="en-US" altLang="zh-CN" dirty="0"/>
          </a:p>
          <a:p>
            <a:r>
              <a:rPr lang="zh-CN" altLang="en-US" dirty="0"/>
              <a:t>在“开始”选项卡中，单击“样式”下拉按钮，即可打开下拉列表，下拉列表中列出了文档可用的内置样式，包括 “标题</a:t>
            </a:r>
            <a:r>
              <a:rPr lang="en-US" altLang="zh-CN" dirty="0"/>
              <a:t>1”“</a:t>
            </a:r>
            <a:r>
              <a:rPr lang="zh-CN" altLang="en-US" dirty="0"/>
              <a:t>标题</a:t>
            </a:r>
            <a:r>
              <a:rPr lang="en-US" altLang="zh-CN" dirty="0"/>
              <a:t>2”“</a:t>
            </a:r>
            <a:r>
              <a:rPr lang="zh-CN" altLang="en-US" dirty="0"/>
              <a:t>标题</a:t>
            </a:r>
            <a:r>
              <a:rPr lang="en-US" altLang="zh-CN" dirty="0"/>
              <a:t>3”“</a:t>
            </a:r>
            <a:r>
              <a:rPr lang="zh-CN" altLang="en-US" dirty="0"/>
              <a:t>标题 </a:t>
            </a:r>
            <a:r>
              <a:rPr lang="en-US" altLang="zh-CN" dirty="0"/>
              <a:t>4”</a:t>
            </a:r>
            <a:r>
              <a:rPr lang="zh-CN" altLang="en-US" dirty="0"/>
              <a:t>和“正文”等，如图 </a:t>
            </a:r>
            <a:r>
              <a:rPr lang="en-US" altLang="zh-CN" dirty="0"/>
              <a:t>4-1 </a:t>
            </a:r>
            <a:r>
              <a:rPr lang="zh-CN" altLang="en-US" dirty="0"/>
              <a:t>所示。</a:t>
            </a:r>
          </a:p>
        </p:txBody>
      </p:sp>
    </p:spTree>
    <p:extLst>
      <p:ext uri="{BB962C8B-B14F-4D97-AF65-F5344CB8AC3E}">
        <p14:creationId xmlns:p14="http://schemas.microsoft.com/office/powerpoint/2010/main" val="393372777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6AB69-E528-20B8-1729-5BE9E61B734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9E95F1-C158-B11D-EEFB-95B1B118A33E}"/>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4060E7B6-D68F-693D-962D-01E043F2DAD3}"/>
              </a:ext>
            </a:extLst>
          </p:cNvPr>
          <p:cNvSpPr>
            <a:spLocks noGrp="1"/>
          </p:cNvSpPr>
          <p:nvPr>
            <p:ph type="body" sz="quarter" idx="11"/>
          </p:nvPr>
        </p:nvSpPr>
        <p:spPr>
          <a:xfrm>
            <a:off x="174886" y="2003814"/>
            <a:ext cx="5440724" cy="3587329"/>
          </a:xfrm>
        </p:spPr>
        <p:txBody>
          <a:bodyPr/>
          <a:lstStyle/>
          <a:p>
            <a:r>
              <a:rPr lang="en-US" altLang="zh-CN" dirty="0"/>
              <a:t>4.1.1</a:t>
            </a:r>
            <a:r>
              <a:rPr lang="zh-CN" altLang="en-US" dirty="0"/>
              <a:t>　使用样式设置标题和正文</a:t>
            </a:r>
            <a:endParaRPr lang="en-US" altLang="zh-CN" dirty="0"/>
          </a:p>
          <a:p>
            <a:r>
              <a:rPr lang="zh-CN" altLang="en-US" dirty="0"/>
              <a:t>默认情况下，在新建空白文档中输入的文本均使用“正文”样式，即“宋体、五号、两端对齐、无缩进、无间距” 的基础格式，如果要应用其他样式，可以将插入点定位到段落中，或选中要应用样式的多个段落，然后单击需要应用的样式即可。</a:t>
            </a:r>
          </a:p>
        </p:txBody>
      </p:sp>
      <p:pic>
        <p:nvPicPr>
          <p:cNvPr id="7" name="图片占位符 6">
            <a:extLst>
              <a:ext uri="{FF2B5EF4-FFF2-40B4-BE49-F238E27FC236}">
                <a16:creationId xmlns:a16="http://schemas.microsoft.com/office/drawing/2014/main" id="{D6962D4A-99A6-80D0-0CB3-A7A9AD86A948}"/>
              </a:ext>
            </a:extLst>
          </p:cNvPr>
          <p:cNvPicPr>
            <a:picLocks noGrp="1" noChangeAspect="1"/>
          </p:cNvPicPr>
          <p:nvPr>
            <p:ph type="pic" sz="quarter" idx="12"/>
          </p:nvPr>
        </p:nvPicPr>
        <p:blipFill rotWithShape="1">
          <a:blip r:embed="rId2"/>
          <a:srcRect l="-130" r="-130"/>
          <a:stretch>
            <a:fillRect/>
          </a:stretch>
        </p:blipFill>
        <p:spPr>
          <a:prstGeom prst="rect">
            <a:avLst/>
          </a:prstGeom>
        </p:spPr>
      </p:pic>
      <p:sp>
        <p:nvSpPr>
          <p:cNvPr id="3" name="文本占位符 2">
            <a:extLst>
              <a:ext uri="{FF2B5EF4-FFF2-40B4-BE49-F238E27FC236}">
                <a16:creationId xmlns:a16="http://schemas.microsoft.com/office/drawing/2014/main" id="{25A2A421-5230-9F18-9637-EBBF2AA83C28}"/>
              </a:ext>
            </a:extLst>
          </p:cNvPr>
          <p:cNvSpPr>
            <a:spLocks noGrp="1"/>
          </p:cNvSpPr>
          <p:nvPr>
            <p:ph type="body" sz="quarter" idx="13"/>
          </p:nvPr>
        </p:nvSpPr>
        <p:spPr/>
        <p:txBody>
          <a:bodyPr/>
          <a:lstStyle/>
          <a:p>
            <a:r>
              <a:rPr lang="zh-CN" altLang="en-US" dirty="0"/>
              <a:t>图 </a:t>
            </a:r>
            <a:r>
              <a:rPr lang="en-US" altLang="zh-CN" dirty="0"/>
              <a:t>4-1</a:t>
            </a:r>
            <a:r>
              <a:rPr lang="zh-CN" altLang="en-US" dirty="0"/>
              <a:t>　内置样式</a:t>
            </a:r>
          </a:p>
        </p:txBody>
      </p:sp>
    </p:spTree>
    <p:extLst>
      <p:ext uri="{BB962C8B-B14F-4D97-AF65-F5344CB8AC3E}">
        <p14:creationId xmlns:p14="http://schemas.microsoft.com/office/powerpoint/2010/main" val="17395300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0189A-3699-E476-5F6E-69415859BD1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6B6222-FAFF-A752-803E-D2E3CA9F3FA9}"/>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12D83747-E2B3-4800-251F-96292219FD38}"/>
              </a:ext>
            </a:extLst>
          </p:cNvPr>
          <p:cNvSpPr>
            <a:spLocks noGrp="1"/>
          </p:cNvSpPr>
          <p:nvPr>
            <p:ph type="body" sz="quarter" idx="11"/>
          </p:nvPr>
        </p:nvSpPr>
        <p:spPr>
          <a:xfrm>
            <a:off x="174886" y="2511647"/>
            <a:ext cx="5440724" cy="2571666"/>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01</a:t>
            </a:r>
            <a:r>
              <a:rPr lang="zh-CN" altLang="en-US" dirty="0"/>
              <a:t>　在“开始”选项卡中，展开“样式”下拉列表，选择“新建样式”选项，如图 </a:t>
            </a:r>
            <a:r>
              <a:rPr lang="en-US" altLang="zh-CN" dirty="0"/>
              <a:t>4-4 </a:t>
            </a:r>
            <a:r>
              <a:rPr lang="zh-CN" altLang="en-US" dirty="0"/>
              <a:t>所示。</a:t>
            </a:r>
            <a:endParaRPr lang="en-US" altLang="zh-CN" dirty="0"/>
          </a:p>
        </p:txBody>
      </p:sp>
      <p:pic>
        <p:nvPicPr>
          <p:cNvPr id="11" name="图片占位符 10">
            <a:extLst>
              <a:ext uri="{FF2B5EF4-FFF2-40B4-BE49-F238E27FC236}">
                <a16:creationId xmlns:a16="http://schemas.microsoft.com/office/drawing/2014/main" id="{0278186F-C2E9-A6FE-EFC9-1621D3BF098C}"/>
              </a:ext>
            </a:extLst>
          </p:cNvPr>
          <p:cNvPicPr>
            <a:picLocks noGrp="1" noChangeAspect="1"/>
          </p:cNvPicPr>
          <p:nvPr>
            <p:ph type="pic" sz="quarter" idx="12"/>
          </p:nvPr>
        </p:nvPicPr>
        <p:blipFill rotWithShape="1">
          <a:blip r:embed="rId2"/>
          <a:srcRect l="-15854" r="-15854"/>
          <a:stretch>
            <a:fillRect/>
          </a:stretch>
        </p:blipFill>
        <p:spPr>
          <a:prstGeom prst="rect">
            <a:avLst/>
          </a:prstGeom>
        </p:spPr>
      </p:pic>
      <p:sp>
        <p:nvSpPr>
          <p:cNvPr id="9" name="文本占位符 8">
            <a:extLst>
              <a:ext uri="{FF2B5EF4-FFF2-40B4-BE49-F238E27FC236}">
                <a16:creationId xmlns:a16="http://schemas.microsoft.com/office/drawing/2014/main" id="{E360B3AA-AD72-A5DA-3594-3DB37EDD4510}"/>
              </a:ext>
            </a:extLst>
          </p:cNvPr>
          <p:cNvSpPr>
            <a:spLocks noGrp="1"/>
          </p:cNvSpPr>
          <p:nvPr>
            <p:ph type="body" sz="quarter" idx="13"/>
          </p:nvPr>
        </p:nvSpPr>
        <p:spPr/>
        <p:txBody>
          <a:bodyPr/>
          <a:lstStyle/>
          <a:p>
            <a:r>
              <a:rPr lang="zh-CN" altLang="en-US" dirty="0"/>
              <a:t>图 </a:t>
            </a:r>
            <a:r>
              <a:rPr lang="en-US" altLang="zh-CN" dirty="0"/>
              <a:t>4-4</a:t>
            </a:r>
            <a:r>
              <a:rPr lang="zh-CN" altLang="en-US" dirty="0"/>
              <a:t>　选择“新建样式”选项</a:t>
            </a:r>
          </a:p>
        </p:txBody>
      </p:sp>
    </p:spTree>
    <p:extLst>
      <p:ext uri="{BB962C8B-B14F-4D97-AF65-F5344CB8AC3E}">
        <p14:creationId xmlns:p14="http://schemas.microsoft.com/office/powerpoint/2010/main" val="10181465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F8F50-3916-263C-8EB6-8C689235B56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BA348AA-4718-AC76-2EBF-5CB3FB104FE0}"/>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FA239545-EC47-A574-158B-1E65498A3E2E}"/>
              </a:ext>
            </a:extLst>
          </p:cNvPr>
          <p:cNvSpPr>
            <a:spLocks noGrp="1"/>
          </p:cNvSpPr>
          <p:nvPr>
            <p:ph type="body" sz="quarter" idx="11"/>
          </p:nvPr>
        </p:nvSpPr>
        <p:spPr>
          <a:xfrm>
            <a:off x="174886" y="1495985"/>
            <a:ext cx="5440724" cy="4602991"/>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02</a:t>
            </a:r>
            <a:r>
              <a:rPr lang="zh-CN" altLang="en-US" dirty="0"/>
              <a:t>　弹出“新建样式”对话框，在其中输入新样式的名称，在 “样式类型” 下拉列表中，根据需要选择样式类型，如 “段落”（用于设置整段文字的格式）、“字符”（用于设置部分文字的格式）等，一般选择 “段落” 即可满足大多数需求，如图 </a:t>
            </a:r>
            <a:r>
              <a:rPr lang="en-US" altLang="zh-CN" dirty="0"/>
              <a:t>4-5 </a:t>
            </a:r>
            <a:r>
              <a:rPr lang="zh-CN" altLang="en-US" dirty="0"/>
              <a:t>所示。</a:t>
            </a:r>
            <a:endParaRPr lang="en-US" altLang="zh-CN" dirty="0"/>
          </a:p>
        </p:txBody>
      </p:sp>
      <p:sp>
        <p:nvSpPr>
          <p:cNvPr id="9" name="文本占位符 8">
            <a:extLst>
              <a:ext uri="{FF2B5EF4-FFF2-40B4-BE49-F238E27FC236}">
                <a16:creationId xmlns:a16="http://schemas.microsoft.com/office/drawing/2014/main" id="{511D5439-65F7-2A65-CFDA-1B71CA308A19}"/>
              </a:ext>
            </a:extLst>
          </p:cNvPr>
          <p:cNvSpPr>
            <a:spLocks noGrp="1"/>
          </p:cNvSpPr>
          <p:nvPr>
            <p:ph type="body" sz="quarter" idx="13"/>
          </p:nvPr>
        </p:nvSpPr>
        <p:spPr/>
        <p:txBody>
          <a:bodyPr/>
          <a:lstStyle/>
          <a:p>
            <a:r>
              <a:rPr lang="zh-CN" altLang="en-US" dirty="0"/>
              <a:t>图 </a:t>
            </a:r>
            <a:r>
              <a:rPr lang="en-US" altLang="zh-CN" dirty="0"/>
              <a:t>4-5</a:t>
            </a:r>
            <a:r>
              <a:rPr lang="zh-CN" altLang="en-US" dirty="0"/>
              <a:t>　新建样式</a:t>
            </a:r>
          </a:p>
        </p:txBody>
      </p:sp>
      <p:pic>
        <p:nvPicPr>
          <p:cNvPr id="7" name="图片占位符 6">
            <a:extLst>
              <a:ext uri="{FF2B5EF4-FFF2-40B4-BE49-F238E27FC236}">
                <a16:creationId xmlns:a16="http://schemas.microsoft.com/office/drawing/2014/main" id="{92887578-8459-D6F5-E2CE-B1D9A9DFE040}"/>
              </a:ext>
            </a:extLst>
          </p:cNvPr>
          <p:cNvPicPr>
            <a:picLocks noGrp="1" noChangeAspect="1"/>
          </p:cNvPicPr>
          <p:nvPr>
            <p:ph type="pic" sz="quarter" idx="12"/>
          </p:nvPr>
        </p:nvPicPr>
        <p:blipFill rotWithShape="1">
          <a:blip r:embed="rId2"/>
          <a:srcRect l="-4243" r="-4243"/>
          <a:stretch>
            <a:fillRect/>
          </a:stretch>
        </p:blipFill>
        <p:spPr>
          <a:prstGeom prst="rect">
            <a:avLst/>
          </a:prstGeom>
        </p:spPr>
      </p:pic>
    </p:spTree>
    <p:extLst>
      <p:ext uri="{BB962C8B-B14F-4D97-AF65-F5344CB8AC3E}">
        <p14:creationId xmlns:p14="http://schemas.microsoft.com/office/powerpoint/2010/main" val="9099288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DF042-3C88-D099-2DA4-440055D2210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7C23B52-6E81-05B8-8312-1E45133427C1}"/>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8A190AA2-C5BE-C64C-199D-DCD3F58DA893}"/>
              </a:ext>
            </a:extLst>
          </p:cNvPr>
          <p:cNvSpPr>
            <a:spLocks noGrp="1"/>
          </p:cNvSpPr>
          <p:nvPr>
            <p:ph type="body" sz="quarter" idx="11"/>
          </p:nvPr>
        </p:nvSpPr>
        <p:spPr>
          <a:xfrm>
            <a:off x="174886" y="2511647"/>
            <a:ext cx="5440724" cy="2571666"/>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03</a:t>
            </a:r>
            <a:r>
              <a:rPr lang="zh-CN" altLang="en-US" dirty="0"/>
              <a:t>　单击“格式”按钮，在弹出的菜单中可设置不同的格式属性，如图 </a:t>
            </a:r>
            <a:r>
              <a:rPr lang="en-US" altLang="zh-CN" dirty="0"/>
              <a:t>4-6 </a:t>
            </a:r>
            <a:r>
              <a:rPr lang="zh-CN" altLang="en-US" dirty="0"/>
              <a:t>所示。</a:t>
            </a:r>
            <a:endParaRPr lang="en-US" altLang="zh-CN" dirty="0"/>
          </a:p>
        </p:txBody>
      </p:sp>
      <p:sp>
        <p:nvSpPr>
          <p:cNvPr id="9" name="文本占位符 8">
            <a:extLst>
              <a:ext uri="{FF2B5EF4-FFF2-40B4-BE49-F238E27FC236}">
                <a16:creationId xmlns:a16="http://schemas.microsoft.com/office/drawing/2014/main" id="{E3393CAF-7203-267A-D5CF-59CA2BA5093E}"/>
              </a:ext>
            </a:extLst>
          </p:cNvPr>
          <p:cNvSpPr>
            <a:spLocks noGrp="1"/>
          </p:cNvSpPr>
          <p:nvPr>
            <p:ph type="body" sz="quarter" idx="13"/>
          </p:nvPr>
        </p:nvSpPr>
        <p:spPr/>
        <p:txBody>
          <a:bodyPr/>
          <a:lstStyle/>
          <a:p>
            <a:r>
              <a:rPr lang="zh-CN" altLang="en-US" dirty="0"/>
              <a:t>图 </a:t>
            </a:r>
            <a:r>
              <a:rPr lang="en-US" altLang="zh-CN" dirty="0"/>
              <a:t>4-6</a:t>
            </a:r>
            <a:r>
              <a:rPr lang="zh-CN" altLang="en-US" dirty="0"/>
              <a:t>　设置格式属性</a:t>
            </a:r>
          </a:p>
        </p:txBody>
      </p:sp>
      <p:pic>
        <p:nvPicPr>
          <p:cNvPr id="11" name="图片占位符 10">
            <a:extLst>
              <a:ext uri="{FF2B5EF4-FFF2-40B4-BE49-F238E27FC236}">
                <a16:creationId xmlns:a16="http://schemas.microsoft.com/office/drawing/2014/main" id="{AF0B11A1-4E27-1ABC-0B49-474BA3FA2AD6}"/>
              </a:ext>
            </a:extLst>
          </p:cNvPr>
          <p:cNvPicPr>
            <a:picLocks noGrp="1" noChangeAspect="1"/>
          </p:cNvPicPr>
          <p:nvPr>
            <p:ph type="pic" sz="quarter" idx="12"/>
          </p:nvPr>
        </p:nvPicPr>
        <p:blipFill rotWithShape="1">
          <a:blip r:embed="rId2"/>
          <a:srcRect l="-27345" r="-27345"/>
          <a:stretch>
            <a:fillRect/>
          </a:stretch>
        </p:blipFill>
        <p:spPr>
          <a:prstGeom prst="rect">
            <a:avLst/>
          </a:prstGeom>
        </p:spPr>
      </p:pic>
    </p:spTree>
    <p:extLst>
      <p:ext uri="{BB962C8B-B14F-4D97-AF65-F5344CB8AC3E}">
        <p14:creationId xmlns:p14="http://schemas.microsoft.com/office/powerpoint/2010/main" val="30799825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5D3C36-6686-F536-73B4-53A2648A6D7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D8DA32-EE92-F76D-BF74-0DC22D9D53E9}"/>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3DABAC46-8115-BBFD-530B-0AC594567E93}"/>
              </a:ext>
            </a:extLst>
          </p:cNvPr>
          <p:cNvSpPr>
            <a:spLocks noGrp="1"/>
          </p:cNvSpPr>
          <p:nvPr>
            <p:ph type="body" sz="quarter" idx="11"/>
          </p:nvPr>
        </p:nvSpPr>
        <p:spPr>
          <a:xfrm>
            <a:off x="174886" y="2003816"/>
            <a:ext cx="5440724" cy="3587329"/>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04</a:t>
            </a:r>
            <a:r>
              <a:rPr lang="zh-CN" altLang="en-US" dirty="0"/>
              <a:t>　设置字体格式。在弹出的菜单中选择“字体”命令，打开“字体”对话框，在其中设置字体、字号、字体颜色、字形、下画线等属性，如图 </a:t>
            </a:r>
            <a:r>
              <a:rPr lang="en-US" altLang="zh-CN" dirty="0"/>
              <a:t>4-7 </a:t>
            </a:r>
            <a:r>
              <a:rPr lang="zh-CN" altLang="en-US" dirty="0"/>
              <a:t>所示，设置完成后单击“确定”按钮。</a:t>
            </a:r>
            <a:endParaRPr lang="en-US" altLang="zh-CN" dirty="0"/>
          </a:p>
        </p:txBody>
      </p:sp>
      <p:sp>
        <p:nvSpPr>
          <p:cNvPr id="9" name="文本占位符 8">
            <a:extLst>
              <a:ext uri="{FF2B5EF4-FFF2-40B4-BE49-F238E27FC236}">
                <a16:creationId xmlns:a16="http://schemas.microsoft.com/office/drawing/2014/main" id="{53528F3B-207A-1AF2-440E-0A3C05FD6C8A}"/>
              </a:ext>
            </a:extLst>
          </p:cNvPr>
          <p:cNvSpPr>
            <a:spLocks noGrp="1"/>
          </p:cNvSpPr>
          <p:nvPr>
            <p:ph type="body" sz="quarter" idx="13"/>
          </p:nvPr>
        </p:nvSpPr>
        <p:spPr/>
        <p:txBody>
          <a:bodyPr/>
          <a:lstStyle/>
          <a:p>
            <a:r>
              <a:rPr lang="zh-CN" altLang="en-US" dirty="0"/>
              <a:t>图 </a:t>
            </a:r>
            <a:r>
              <a:rPr lang="en-US" altLang="zh-CN" dirty="0"/>
              <a:t>4-7</a:t>
            </a:r>
            <a:r>
              <a:rPr lang="zh-CN" altLang="en-US" dirty="0"/>
              <a:t>　设置字体格式</a:t>
            </a:r>
          </a:p>
        </p:txBody>
      </p:sp>
      <p:pic>
        <p:nvPicPr>
          <p:cNvPr id="7" name="图片占位符 6">
            <a:extLst>
              <a:ext uri="{FF2B5EF4-FFF2-40B4-BE49-F238E27FC236}">
                <a16:creationId xmlns:a16="http://schemas.microsoft.com/office/drawing/2014/main" id="{5598B53D-5FBD-F908-40EE-6CB4E16C1B87}"/>
              </a:ext>
            </a:extLst>
          </p:cNvPr>
          <p:cNvPicPr>
            <a:picLocks noGrp="1" noChangeAspect="1"/>
          </p:cNvPicPr>
          <p:nvPr>
            <p:ph type="pic" sz="quarter" idx="12"/>
          </p:nvPr>
        </p:nvPicPr>
        <p:blipFill rotWithShape="1">
          <a:blip r:embed="rId2"/>
          <a:srcRect l="-24273" r="-24273"/>
          <a:stretch>
            <a:fillRect/>
          </a:stretch>
        </p:blipFill>
        <p:spPr>
          <a:prstGeom prst="rect">
            <a:avLst/>
          </a:prstGeom>
        </p:spPr>
      </p:pic>
    </p:spTree>
    <p:extLst>
      <p:ext uri="{BB962C8B-B14F-4D97-AF65-F5344CB8AC3E}">
        <p14:creationId xmlns:p14="http://schemas.microsoft.com/office/powerpoint/2010/main" val="10201863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8E74F-6901-C2B4-4AD8-E37CB0E121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B16A4A-4FEF-4839-D064-25A3833A147E}"/>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B5EC275A-8233-24C4-F01C-D7818DD1B0EB}"/>
              </a:ext>
            </a:extLst>
          </p:cNvPr>
          <p:cNvSpPr>
            <a:spLocks noGrp="1"/>
          </p:cNvSpPr>
          <p:nvPr>
            <p:ph type="body" sz="quarter" idx="11"/>
          </p:nvPr>
        </p:nvSpPr>
        <p:spPr>
          <a:xfrm>
            <a:off x="174886" y="1495985"/>
            <a:ext cx="5440724" cy="4602991"/>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05</a:t>
            </a:r>
            <a:r>
              <a:rPr lang="zh-CN" altLang="en-US" dirty="0"/>
              <a:t>　设置段落格式。在弹出的菜单中选择 “段落”命令，打开“段落”对话框，在其中设置对齐方式（左对齐、居中对齐、右对齐等）、缩进（首行缩进、悬挂缩进等）、行距（单倍行距、</a:t>
            </a:r>
            <a:r>
              <a:rPr lang="en-US" altLang="zh-CN" dirty="0"/>
              <a:t>1.5 </a:t>
            </a:r>
            <a:r>
              <a:rPr lang="zh-CN" altLang="en-US" dirty="0"/>
              <a:t>倍行距等）、段前段后间距等属性，如图 </a:t>
            </a:r>
            <a:r>
              <a:rPr lang="en-US" altLang="zh-CN" dirty="0"/>
              <a:t>4-8 </a:t>
            </a:r>
            <a:r>
              <a:rPr lang="zh-CN" altLang="en-US" dirty="0"/>
              <a:t>所示，设置完成后单击 “确定”按钮。</a:t>
            </a:r>
            <a:endParaRPr lang="en-US" altLang="zh-CN" dirty="0"/>
          </a:p>
        </p:txBody>
      </p:sp>
      <p:sp>
        <p:nvSpPr>
          <p:cNvPr id="9" name="文本占位符 8">
            <a:extLst>
              <a:ext uri="{FF2B5EF4-FFF2-40B4-BE49-F238E27FC236}">
                <a16:creationId xmlns:a16="http://schemas.microsoft.com/office/drawing/2014/main" id="{42F30319-3DD1-EDD1-D698-6281A01E14F0}"/>
              </a:ext>
            </a:extLst>
          </p:cNvPr>
          <p:cNvSpPr>
            <a:spLocks noGrp="1"/>
          </p:cNvSpPr>
          <p:nvPr>
            <p:ph type="body" sz="quarter" idx="13"/>
          </p:nvPr>
        </p:nvSpPr>
        <p:spPr/>
        <p:txBody>
          <a:bodyPr/>
          <a:lstStyle/>
          <a:p>
            <a:r>
              <a:rPr lang="zh-CN" altLang="en-US" dirty="0"/>
              <a:t>图 </a:t>
            </a:r>
            <a:r>
              <a:rPr lang="en-US" altLang="zh-CN" dirty="0"/>
              <a:t>4-8</a:t>
            </a:r>
            <a:r>
              <a:rPr lang="zh-CN" altLang="en-US" dirty="0"/>
              <a:t>　设置段落格式</a:t>
            </a:r>
          </a:p>
        </p:txBody>
      </p:sp>
      <p:pic>
        <p:nvPicPr>
          <p:cNvPr id="8" name="图片占位符 7">
            <a:extLst>
              <a:ext uri="{FF2B5EF4-FFF2-40B4-BE49-F238E27FC236}">
                <a16:creationId xmlns:a16="http://schemas.microsoft.com/office/drawing/2014/main" id="{5D968A51-C947-38C1-BB77-56100667BB43}"/>
              </a:ext>
            </a:extLst>
          </p:cNvPr>
          <p:cNvPicPr>
            <a:picLocks noGrp="1" noChangeAspect="1"/>
          </p:cNvPicPr>
          <p:nvPr>
            <p:ph type="pic" sz="quarter" idx="12"/>
          </p:nvPr>
        </p:nvPicPr>
        <p:blipFill rotWithShape="1">
          <a:blip r:embed="rId2"/>
          <a:srcRect l="-10588" r="-10588"/>
          <a:stretch>
            <a:fillRect/>
          </a:stretch>
        </p:blipFill>
        <p:spPr>
          <a:prstGeom prst="rect">
            <a:avLst/>
          </a:prstGeom>
        </p:spPr>
      </p:pic>
    </p:spTree>
    <p:extLst>
      <p:ext uri="{BB962C8B-B14F-4D97-AF65-F5344CB8AC3E}">
        <p14:creationId xmlns:p14="http://schemas.microsoft.com/office/powerpoint/2010/main" val="3279726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6DF12-C79B-72E1-ECC8-5D96B3BBCA7E}"/>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FA88BFA6-4400-2870-263A-844F0BC738F2}"/>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D75F035E-DE7F-673F-E0B4-F321DFB1B6DD}"/>
              </a:ext>
            </a:extLst>
          </p:cNvPr>
          <p:cNvSpPr>
            <a:spLocks noGrp="1"/>
          </p:cNvSpPr>
          <p:nvPr>
            <p:ph type="body" sz="quarter" idx="11"/>
          </p:nvPr>
        </p:nvSpPr>
        <p:spPr>
          <a:xfrm>
            <a:off x="174625" y="2511467"/>
            <a:ext cx="5440363" cy="2571666"/>
          </a:xfrm>
        </p:spPr>
        <p:txBody>
          <a:bodyPr/>
          <a:lstStyle/>
          <a:p>
            <a:r>
              <a:rPr lang="en-US" altLang="zh-CN" dirty="0"/>
              <a:t>1.2.3</a:t>
            </a:r>
            <a:r>
              <a:rPr lang="zh-CN" altLang="en-US" dirty="0"/>
              <a:t> 特殊符号及公式的输入</a:t>
            </a:r>
            <a:endParaRPr lang="en-US" altLang="zh-CN" dirty="0"/>
          </a:p>
          <a:p>
            <a:r>
              <a:rPr lang="en-US" altLang="zh-CN" dirty="0"/>
              <a:t>2. </a:t>
            </a:r>
            <a:r>
              <a:rPr lang="zh-CN" altLang="en-US" dirty="0"/>
              <a:t>输入公式 </a:t>
            </a:r>
            <a:r>
              <a:rPr lang="en-US" altLang="zh-CN" dirty="0"/>
              <a:t>a</a:t>
            </a:r>
            <a:r>
              <a:rPr lang="en-US" altLang="zh-CN" baseline="30000" dirty="0"/>
              <a:t>2</a:t>
            </a:r>
            <a:r>
              <a:rPr lang="en-US" altLang="zh-CN" dirty="0"/>
              <a:t>+b</a:t>
            </a:r>
            <a:r>
              <a:rPr lang="en-US" altLang="zh-CN" baseline="30000" dirty="0"/>
              <a:t>2</a:t>
            </a:r>
            <a:r>
              <a:rPr lang="en-US" altLang="zh-CN" dirty="0"/>
              <a:t>=c</a:t>
            </a:r>
            <a:r>
              <a:rPr lang="en-US" altLang="zh-CN" baseline="30000" dirty="0"/>
              <a:t>2</a:t>
            </a:r>
          </a:p>
          <a:p>
            <a:r>
              <a:rPr lang="en-US" altLang="zh-CN" dirty="0"/>
              <a:t>02</a:t>
            </a:r>
            <a:r>
              <a:rPr lang="zh-CN" altLang="en-US" dirty="0"/>
              <a:t>　在弹出的下拉列表中选择“数学公式”选项，然后在子列表中选择“勾股定理” 选项，如图 </a:t>
            </a:r>
            <a:r>
              <a:rPr lang="en-US" altLang="zh-CN" dirty="0"/>
              <a:t>1-12 </a:t>
            </a:r>
            <a:r>
              <a:rPr lang="zh-CN" altLang="en-US" dirty="0"/>
              <a:t>所示。</a:t>
            </a:r>
            <a:endParaRPr lang="en-US" altLang="zh-CN" dirty="0"/>
          </a:p>
        </p:txBody>
      </p:sp>
      <p:pic>
        <p:nvPicPr>
          <p:cNvPr id="8" name="图片占位符 7">
            <a:extLst>
              <a:ext uri="{FF2B5EF4-FFF2-40B4-BE49-F238E27FC236}">
                <a16:creationId xmlns:a16="http://schemas.microsoft.com/office/drawing/2014/main" id="{B4D22F02-2060-21F0-F8DE-C9E822165CDE}"/>
              </a:ext>
            </a:extLst>
          </p:cNvPr>
          <p:cNvPicPr>
            <a:picLocks noGrp="1" noChangeAspect="1"/>
          </p:cNvPicPr>
          <p:nvPr>
            <p:ph type="pic" sz="quarter" idx="12"/>
          </p:nvPr>
        </p:nvPicPr>
        <p:blipFill rotWithShape="1">
          <a:blip r:embed="rId2"/>
          <a:srcRect t="-1742" b="-1742"/>
          <a:stretch>
            <a:fillRect/>
          </a:stretch>
        </p:blipFill>
        <p:spPr>
          <a:xfrm>
            <a:off x="5695122" y="736764"/>
            <a:ext cx="6321992" cy="5400000"/>
          </a:xfrm>
        </p:spPr>
      </p:pic>
      <p:sp>
        <p:nvSpPr>
          <p:cNvPr id="12" name="文本占位符 11">
            <a:extLst>
              <a:ext uri="{FF2B5EF4-FFF2-40B4-BE49-F238E27FC236}">
                <a16:creationId xmlns:a16="http://schemas.microsoft.com/office/drawing/2014/main" id="{4DF2577E-2858-4D35-E56C-3081C1B44E1E}"/>
              </a:ext>
            </a:extLst>
          </p:cNvPr>
          <p:cNvSpPr>
            <a:spLocks noGrp="1"/>
          </p:cNvSpPr>
          <p:nvPr>
            <p:ph type="body" sz="quarter" idx="13"/>
          </p:nvPr>
        </p:nvSpPr>
        <p:spPr/>
        <p:txBody>
          <a:bodyPr/>
          <a:lstStyle/>
          <a:p>
            <a:r>
              <a:rPr lang="zh-CN" altLang="en-US" dirty="0"/>
              <a:t>图 </a:t>
            </a:r>
            <a:r>
              <a:rPr lang="en-US" altLang="zh-CN" dirty="0"/>
              <a:t>1-12</a:t>
            </a:r>
            <a:r>
              <a:rPr lang="zh-CN" altLang="en-US" dirty="0"/>
              <a:t>　选择“勾股定理”选项</a:t>
            </a:r>
          </a:p>
        </p:txBody>
      </p:sp>
    </p:spTree>
    <p:extLst>
      <p:ext uri="{BB962C8B-B14F-4D97-AF65-F5344CB8AC3E}">
        <p14:creationId xmlns:p14="http://schemas.microsoft.com/office/powerpoint/2010/main" val="9107919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2706B-6D31-1248-F4A5-279CF4A57F6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7CCB643-96FF-623D-1E41-AC7FCA3D68F2}"/>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51C2149C-77EF-276F-7728-2BB8114F9DD9}"/>
              </a:ext>
            </a:extLst>
          </p:cNvPr>
          <p:cNvSpPr>
            <a:spLocks noGrp="1"/>
          </p:cNvSpPr>
          <p:nvPr>
            <p:ph type="body" sz="quarter" idx="11"/>
          </p:nvPr>
        </p:nvSpPr>
        <p:spPr>
          <a:xfrm>
            <a:off x="174885" y="2735681"/>
            <a:ext cx="11842230" cy="2063835"/>
          </a:xfrm>
        </p:spPr>
        <p:txBody>
          <a:bodyPr/>
          <a:lstStyle/>
          <a:p>
            <a:r>
              <a:rPr lang="en-US" altLang="zh-CN" dirty="0"/>
              <a:t>4.1.2</a:t>
            </a:r>
            <a:r>
              <a:rPr lang="zh-CN" altLang="en-US" dirty="0"/>
              <a:t>　新建、删除样式</a:t>
            </a:r>
            <a:endParaRPr lang="en-US" altLang="zh-CN" dirty="0"/>
          </a:p>
          <a:p>
            <a:r>
              <a:rPr lang="en-US" altLang="zh-CN" dirty="0"/>
              <a:t>1. </a:t>
            </a:r>
            <a:r>
              <a:rPr lang="zh-CN" altLang="en-US" dirty="0"/>
              <a:t>新建样式</a:t>
            </a:r>
            <a:endParaRPr lang="en-US" altLang="zh-CN" dirty="0"/>
          </a:p>
          <a:p>
            <a:r>
              <a:rPr lang="en-US" altLang="zh-CN" dirty="0"/>
              <a:t>06</a:t>
            </a:r>
            <a:r>
              <a:rPr lang="zh-CN" altLang="en-US" dirty="0"/>
              <a:t>　完成所有格式设置后，在 “新建样式”对话框中，单击“确定”按钮，新样式就会被添加到“样式”下拉列表中，以后可直接在该下拉列表中单击应用此样式。</a:t>
            </a:r>
            <a:endParaRPr lang="en-US" altLang="zh-CN" dirty="0"/>
          </a:p>
        </p:txBody>
      </p:sp>
    </p:spTree>
    <p:extLst>
      <p:ext uri="{BB962C8B-B14F-4D97-AF65-F5344CB8AC3E}">
        <p14:creationId xmlns:p14="http://schemas.microsoft.com/office/powerpoint/2010/main" val="24603048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1650A-E50B-4379-AD8D-AC85A8A06AD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F792455-8C86-8630-9AAF-F6C8FF40ABCC}"/>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67A6DCF3-A51E-A401-D945-2420C3065745}"/>
              </a:ext>
            </a:extLst>
          </p:cNvPr>
          <p:cNvSpPr>
            <a:spLocks noGrp="1"/>
          </p:cNvSpPr>
          <p:nvPr>
            <p:ph type="body" sz="quarter" idx="11"/>
          </p:nvPr>
        </p:nvSpPr>
        <p:spPr>
          <a:xfrm>
            <a:off x="174886" y="2003815"/>
            <a:ext cx="5440724" cy="3587329"/>
          </a:xfrm>
        </p:spPr>
        <p:txBody>
          <a:bodyPr/>
          <a:lstStyle/>
          <a:p>
            <a:r>
              <a:rPr lang="en-US" altLang="zh-CN" dirty="0"/>
              <a:t>4.1.2</a:t>
            </a:r>
            <a:r>
              <a:rPr lang="zh-CN" altLang="en-US" dirty="0"/>
              <a:t>　新建、删除样式</a:t>
            </a:r>
            <a:endParaRPr lang="en-US" altLang="zh-CN" dirty="0"/>
          </a:p>
          <a:p>
            <a:r>
              <a:rPr lang="en-US" altLang="zh-CN" dirty="0"/>
              <a:t>2. </a:t>
            </a:r>
            <a:r>
              <a:rPr lang="zh-CN" altLang="en-US" dirty="0"/>
              <a:t>删除样式</a:t>
            </a:r>
            <a:endParaRPr lang="en-US" altLang="zh-CN" dirty="0"/>
          </a:p>
          <a:p>
            <a:r>
              <a:rPr lang="en-US" altLang="zh-CN" dirty="0"/>
              <a:t>01</a:t>
            </a:r>
            <a:r>
              <a:rPr lang="zh-CN" altLang="en-US" dirty="0"/>
              <a:t>　单击“样式”下拉按钮，在下拉列表中找到需要删除的样式。</a:t>
            </a:r>
            <a:endParaRPr lang="en-US" altLang="zh-CN" dirty="0"/>
          </a:p>
          <a:p>
            <a:r>
              <a:rPr lang="en-US" altLang="zh-CN" dirty="0"/>
              <a:t>02</a:t>
            </a:r>
            <a:r>
              <a:rPr lang="zh-CN" altLang="en-US" dirty="0"/>
              <a:t>　右击该样式，在弹出的快捷菜单中选择“删除样式”命令，如图 </a:t>
            </a:r>
            <a:r>
              <a:rPr lang="en-US" altLang="zh-CN" dirty="0"/>
              <a:t>4-9 </a:t>
            </a:r>
            <a:r>
              <a:rPr lang="zh-CN" altLang="en-US" dirty="0"/>
              <a:t>所示，即可完成删除。</a:t>
            </a:r>
            <a:endParaRPr lang="en-US" altLang="zh-CN" dirty="0"/>
          </a:p>
        </p:txBody>
      </p:sp>
      <p:pic>
        <p:nvPicPr>
          <p:cNvPr id="7" name="图片占位符 6">
            <a:extLst>
              <a:ext uri="{FF2B5EF4-FFF2-40B4-BE49-F238E27FC236}">
                <a16:creationId xmlns:a16="http://schemas.microsoft.com/office/drawing/2014/main" id="{645BBCDA-E36E-4039-EE58-5D429F799F23}"/>
              </a:ext>
            </a:extLst>
          </p:cNvPr>
          <p:cNvPicPr>
            <a:picLocks noGrp="1" noChangeAspect="1"/>
          </p:cNvPicPr>
          <p:nvPr>
            <p:ph type="pic" sz="quarter" idx="12"/>
          </p:nvPr>
        </p:nvPicPr>
        <p:blipFill rotWithShape="1">
          <a:blip r:embed="rId2"/>
          <a:srcRect t="-26619" b="-26619"/>
          <a:stretch>
            <a:fillRect/>
          </a:stretch>
        </p:blipFill>
        <p:spPr>
          <a:prstGeom prst="rect">
            <a:avLst/>
          </a:prstGeom>
        </p:spPr>
      </p:pic>
      <p:sp>
        <p:nvSpPr>
          <p:cNvPr id="3" name="文本占位符 2">
            <a:extLst>
              <a:ext uri="{FF2B5EF4-FFF2-40B4-BE49-F238E27FC236}">
                <a16:creationId xmlns:a16="http://schemas.microsoft.com/office/drawing/2014/main" id="{65722BE4-75D9-FDC0-340D-8C3AA98A71B7}"/>
              </a:ext>
            </a:extLst>
          </p:cNvPr>
          <p:cNvSpPr>
            <a:spLocks noGrp="1"/>
          </p:cNvSpPr>
          <p:nvPr>
            <p:ph type="body" sz="quarter" idx="13"/>
          </p:nvPr>
        </p:nvSpPr>
        <p:spPr/>
        <p:txBody>
          <a:bodyPr/>
          <a:lstStyle/>
          <a:p>
            <a:r>
              <a:rPr lang="zh-CN" altLang="en-US" dirty="0"/>
              <a:t>图 </a:t>
            </a:r>
            <a:r>
              <a:rPr lang="en-US" altLang="zh-CN" dirty="0"/>
              <a:t>4-9</a:t>
            </a:r>
            <a:r>
              <a:rPr lang="zh-CN" altLang="en-US" dirty="0"/>
              <a:t>　删除样式</a:t>
            </a:r>
          </a:p>
        </p:txBody>
      </p:sp>
    </p:spTree>
    <p:extLst>
      <p:ext uri="{BB962C8B-B14F-4D97-AF65-F5344CB8AC3E}">
        <p14:creationId xmlns:p14="http://schemas.microsoft.com/office/powerpoint/2010/main" val="22858898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15BEA-22B1-8367-B3B6-2F63166837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3B466F5-FADA-F3EE-3058-292205F52D5D}"/>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A1E7680F-C5F2-D51F-5926-A3C42E4A8E7B}"/>
              </a:ext>
            </a:extLst>
          </p:cNvPr>
          <p:cNvSpPr>
            <a:spLocks noGrp="1"/>
          </p:cNvSpPr>
          <p:nvPr>
            <p:ph type="body" sz="quarter" idx="11"/>
          </p:nvPr>
        </p:nvSpPr>
        <p:spPr>
          <a:xfrm>
            <a:off x="174885" y="1973934"/>
            <a:ext cx="11842230" cy="3587329"/>
          </a:xfrm>
        </p:spPr>
        <p:txBody>
          <a:bodyPr/>
          <a:lstStyle/>
          <a:p>
            <a:r>
              <a:rPr lang="en-US" altLang="zh-CN" dirty="0"/>
              <a:t>4.1.3</a:t>
            </a:r>
            <a:r>
              <a:rPr lang="zh-CN" altLang="en-US" dirty="0"/>
              <a:t>　使用导航窗格</a:t>
            </a:r>
            <a:endParaRPr lang="en-US" altLang="zh-CN" dirty="0"/>
          </a:p>
          <a:p>
            <a:r>
              <a:rPr lang="zh-CN" altLang="en-US" dirty="0"/>
              <a:t>在编排长文档时，需要随时了解文档的目录结构，并常常需要在不同的章节之间跳转，如果使用拖动滚动条的方法来查看文档内容会</a:t>
            </a:r>
            <a:r>
              <a:rPr lang="en-US" altLang="zh-CN" dirty="0"/>
              <a:t>+</a:t>
            </a:r>
            <a:r>
              <a:rPr lang="zh-CN" altLang="en-US" dirty="0"/>
              <a:t>分不便。此时，可以通过导航窗格来快速查看和选择文档章节，这对于几</a:t>
            </a:r>
            <a:r>
              <a:rPr lang="en-US" altLang="zh-CN" dirty="0"/>
              <a:t>+</a:t>
            </a:r>
            <a:r>
              <a:rPr lang="zh-CN" altLang="en-US" dirty="0"/>
              <a:t>页甚至几百页的文档来说，是一个非常实用和便捷的功能。</a:t>
            </a:r>
          </a:p>
          <a:p>
            <a:r>
              <a:rPr lang="zh-CN" altLang="en-US" dirty="0"/>
              <a:t>切换到“视图”选项卡，单击“导航窗格”按钮，即可打开导航窗格，如图</a:t>
            </a:r>
            <a:r>
              <a:rPr lang="en-US" altLang="zh-CN" dirty="0"/>
              <a:t>4-10 </a:t>
            </a:r>
            <a:r>
              <a:rPr lang="zh-CN" altLang="en-US" dirty="0"/>
              <a:t>所示。该窗格中显示所有应用了标题样式的文本信息，通过单击各级标题前的三角形标志，可以展开或隐藏下级目录标题；单击标题名称则可快速跳转到该标题所在的页面。</a:t>
            </a:r>
            <a:endParaRPr lang="en-US" altLang="zh-CN" dirty="0"/>
          </a:p>
        </p:txBody>
      </p:sp>
    </p:spTree>
    <p:extLst>
      <p:ext uri="{BB962C8B-B14F-4D97-AF65-F5344CB8AC3E}">
        <p14:creationId xmlns:p14="http://schemas.microsoft.com/office/powerpoint/2010/main" val="28189914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4B439-D8F0-1E4A-EA51-1E1357DDA01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58E80FA-D990-0A10-6129-531B11E93C3A}"/>
              </a:ext>
            </a:extLst>
          </p:cNvPr>
          <p:cNvSpPr>
            <a:spLocks noGrp="1"/>
          </p:cNvSpPr>
          <p:nvPr>
            <p:ph type="body" sz="quarter" idx="10"/>
          </p:nvPr>
        </p:nvSpPr>
        <p:spPr/>
        <p:txBody>
          <a:bodyPr/>
          <a:lstStyle/>
          <a:p>
            <a:r>
              <a:rPr lang="en-US" altLang="zh-CN" dirty="0"/>
              <a:t>4.1</a:t>
            </a:r>
            <a:r>
              <a:rPr lang="zh-CN" altLang="en-US" dirty="0"/>
              <a:t>　样式的应用 </a:t>
            </a:r>
          </a:p>
        </p:txBody>
      </p:sp>
      <p:pic>
        <p:nvPicPr>
          <p:cNvPr id="8" name="图片占位符 7">
            <a:extLst>
              <a:ext uri="{FF2B5EF4-FFF2-40B4-BE49-F238E27FC236}">
                <a16:creationId xmlns:a16="http://schemas.microsoft.com/office/drawing/2014/main" id="{52325A9F-77BC-528E-C2F6-FCC399FBDD12}"/>
              </a:ext>
            </a:extLst>
          </p:cNvPr>
          <p:cNvPicPr>
            <a:picLocks noGrp="1" noChangeAspect="1"/>
          </p:cNvPicPr>
          <p:nvPr>
            <p:ph type="pic" sz="quarter" idx="12"/>
          </p:nvPr>
        </p:nvPicPr>
        <p:blipFill rotWithShape="1">
          <a:blip r:embed="rId2"/>
          <a:srcRect l="-25745" r="-25745"/>
          <a:stretch>
            <a:fillRect/>
          </a:stretch>
        </p:blipFill>
        <p:spPr>
          <a:prstGeom prst="rect">
            <a:avLst/>
          </a:prstGeom>
        </p:spPr>
      </p:pic>
      <p:sp>
        <p:nvSpPr>
          <p:cNvPr id="3" name="文本占位符 2">
            <a:extLst>
              <a:ext uri="{FF2B5EF4-FFF2-40B4-BE49-F238E27FC236}">
                <a16:creationId xmlns:a16="http://schemas.microsoft.com/office/drawing/2014/main" id="{CC67E682-9995-98E3-E979-546F0A9B4587}"/>
              </a:ext>
            </a:extLst>
          </p:cNvPr>
          <p:cNvSpPr>
            <a:spLocks noGrp="1"/>
          </p:cNvSpPr>
          <p:nvPr>
            <p:ph type="body" sz="quarter" idx="13"/>
          </p:nvPr>
        </p:nvSpPr>
        <p:spPr>
          <a:prstGeom prst="rect">
            <a:avLst/>
          </a:prstGeom>
        </p:spPr>
        <p:txBody>
          <a:bodyPr/>
          <a:lstStyle/>
          <a:p>
            <a:r>
              <a:rPr lang="zh-CN" altLang="en-US" dirty="0"/>
              <a:t>图 </a:t>
            </a:r>
            <a:r>
              <a:rPr lang="en-US" altLang="zh-CN" dirty="0"/>
              <a:t>4-10</a:t>
            </a:r>
            <a:r>
              <a:rPr lang="zh-CN" altLang="en-US" dirty="0"/>
              <a:t>　导航窗格</a:t>
            </a:r>
          </a:p>
        </p:txBody>
      </p:sp>
    </p:spTree>
    <p:extLst>
      <p:ext uri="{BB962C8B-B14F-4D97-AF65-F5344CB8AC3E}">
        <p14:creationId xmlns:p14="http://schemas.microsoft.com/office/powerpoint/2010/main" val="490228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8E93B-CF09-2456-DB5B-1327331A25E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167732A-D068-E0A9-751B-D4B93DAD3C22}"/>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5" name="文本占位符 4">
            <a:extLst>
              <a:ext uri="{FF2B5EF4-FFF2-40B4-BE49-F238E27FC236}">
                <a16:creationId xmlns:a16="http://schemas.microsoft.com/office/drawing/2014/main" id="{22C0A544-09F0-3F1C-39E0-C6B3B2F3FA2D}"/>
              </a:ext>
            </a:extLst>
          </p:cNvPr>
          <p:cNvSpPr>
            <a:spLocks noGrp="1"/>
          </p:cNvSpPr>
          <p:nvPr>
            <p:ph type="body" sz="quarter" idx="11"/>
          </p:nvPr>
        </p:nvSpPr>
        <p:spPr>
          <a:xfrm>
            <a:off x="174885" y="1973934"/>
            <a:ext cx="11842230" cy="3587329"/>
          </a:xfrm>
        </p:spPr>
        <p:txBody>
          <a:bodyPr/>
          <a:lstStyle/>
          <a:p>
            <a:r>
              <a:rPr lang="en-US" altLang="zh-CN" dirty="0"/>
              <a:t>4.1.4</a:t>
            </a:r>
            <a:r>
              <a:rPr lang="zh-CN" altLang="en-US" dirty="0"/>
              <a:t>　使用格式刷复制样式</a:t>
            </a:r>
          </a:p>
          <a:p>
            <a:r>
              <a:rPr lang="zh-CN" altLang="en-US" dirty="0"/>
              <a:t>当文档中有多个相同样式的段落时，除可以在“样式”下拉列表中依次为各个段落应用样式外，还可以使用格式刷快速复制样式。使用格式刷复制样式的方法为：将插入点定位到样本段落中，在“开始”选项卡中单击“格式刷”按钮（如图</a:t>
            </a:r>
            <a:r>
              <a:rPr lang="en-US" altLang="zh-CN" dirty="0"/>
              <a:t>4-11 </a:t>
            </a:r>
            <a:r>
              <a:rPr lang="zh-CN" altLang="en-US" dirty="0"/>
              <a:t>所示），此时鼠标指针将变为格式刷形状，拖动选择要复制样式的段落，即可快速复制样式。</a:t>
            </a:r>
          </a:p>
          <a:p>
            <a:r>
              <a:rPr lang="zh-CN" altLang="en-US" dirty="0"/>
              <a:t>如果希望连续应用格式刷，可以双击“格式刷”按钮，然后依次拖动选择要复制样式的段落，应用完后按下 </a:t>
            </a:r>
            <a:r>
              <a:rPr lang="en-US" altLang="zh-CN" dirty="0"/>
              <a:t>Esc </a:t>
            </a:r>
            <a:r>
              <a:rPr lang="zh-CN" altLang="en-US" dirty="0"/>
              <a:t>键即可。</a:t>
            </a:r>
            <a:endParaRPr lang="en-US" altLang="zh-CN" dirty="0"/>
          </a:p>
        </p:txBody>
      </p:sp>
    </p:spTree>
    <p:extLst>
      <p:ext uri="{BB962C8B-B14F-4D97-AF65-F5344CB8AC3E}">
        <p14:creationId xmlns:p14="http://schemas.microsoft.com/office/powerpoint/2010/main" val="28682699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E38FF-4630-D92D-F066-2C0671516F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DE0D46-246D-085E-1DD8-1D27ABA1AA9B}"/>
              </a:ext>
            </a:extLst>
          </p:cNvPr>
          <p:cNvSpPr>
            <a:spLocks noGrp="1"/>
          </p:cNvSpPr>
          <p:nvPr>
            <p:ph type="body" sz="quarter" idx="10"/>
          </p:nvPr>
        </p:nvSpPr>
        <p:spPr/>
        <p:txBody>
          <a:bodyPr/>
          <a:lstStyle/>
          <a:p>
            <a:r>
              <a:rPr lang="en-US" altLang="zh-CN" dirty="0"/>
              <a:t>4.1</a:t>
            </a:r>
            <a:r>
              <a:rPr lang="zh-CN" altLang="en-US" dirty="0"/>
              <a:t>　样式的应用 </a:t>
            </a:r>
          </a:p>
        </p:txBody>
      </p:sp>
      <p:sp>
        <p:nvSpPr>
          <p:cNvPr id="3" name="文本占位符 2">
            <a:extLst>
              <a:ext uri="{FF2B5EF4-FFF2-40B4-BE49-F238E27FC236}">
                <a16:creationId xmlns:a16="http://schemas.microsoft.com/office/drawing/2014/main" id="{115F4D19-F1C6-739F-3355-8B70DDEADE83}"/>
              </a:ext>
            </a:extLst>
          </p:cNvPr>
          <p:cNvSpPr>
            <a:spLocks noGrp="1"/>
          </p:cNvSpPr>
          <p:nvPr>
            <p:ph type="body" sz="quarter" idx="13"/>
          </p:nvPr>
        </p:nvSpPr>
        <p:spPr>
          <a:prstGeom prst="rect">
            <a:avLst/>
          </a:prstGeom>
        </p:spPr>
        <p:txBody>
          <a:bodyPr/>
          <a:lstStyle/>
          <a:p>
            <a:r>
              <a:rPr lang="zh-CN" altLang="en-US" dirty="0"/>
              <a:t>图 </a:t>
            </a:r>
            <a:r>
              <a:rPr lang="en-US" altLang="zh-CN" dirty="0"/>
              <a:t>4-11</a:t>
            </a:r>
            <a:r>
              <a:rPr lang="zh-CN" altLang="en-US" dirty="0"/>
              <a:t>　“格式刷”按钮</a:t>
            </a:r>
          </a:p>
        </p:txBody>
      </p:sp>
      <p:pic>
        <p:nvPicPr>
          <p:cNvPr id="7" name="图片占位符 6">
            <a:extLst>
              <a:ext uri="{FF2B5EF4-FFF2-40B4-BE49-F238E27FC236}">
                <a16:creationId xmlns:a16="http://schemas.microsoft.com/office/drawing/2014/main" id="{A627C4E4-01C5-CC0D-C40A-5861D0F94153}"/>
              </a:ext>
            </a:extLst>
          </p:cNvPr>
          <p:cNvPicPr>
            <a:picLocks noGrp="1" noChangeAspect="1"/>
          </p:cNvPicPr>
          <p:nvPr>
            <p:ph type="pic" sz="quarter" idx="12"/>
          </p:nvPr>
        </p:nvPicPr>
        <p:blipFill rotWithShape="1">
          <a:blip r:embed="rId2"/>
          <a:srcRect l="-32302" r="-32302"/>
          <a:stretch>
            <a:fillRect/>
          </a:stretch>
        </p:blipFill>
        <p:spPr>
          <a:prstGeom prst="rect">
            <a:avLst/>
          </a:prstGeom>
        </p:spPr>
      </p:pic>
    </p:spTree>
    <p:extLst>
      <p:ext uri="{BB962C8B-B14F-4D97-AF65-F5344CB8AC3E}">
        <p14:creationId xmlns:p14="http://schemas.microsoft.com/office/powerpoint/2010/main" val="19966477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06D5CF-DA9C-1A78-4384-61B8D6466B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98EFEFB-A4D9-34E0-173C-3CDFA9B4D8BA}"/>
              </a:ext>
            </a:extLst>
          </p:cNvPr>
          <p:cNvSpPr>
            <a:spLocks noGrp="1"/>
          </p:cNvSpPr>
          <p:nvPr>
            <p:ph type="body" sz="quarter" idx="10"/>
          </p:nvPr>
        </p:nvSpPr>
        <p:spPr/>
        <p:txBody>
          <a:bodyPr/>
          <a:lstStyle/>
          <a:p>
            <a:r>
              <a:rPr lang="en-US" altLang="zh-CN" dirty="0"/>
              <a:t>4.2</a:t>
            </a:r>
            <a:r>
              <a:rPr lang="zh-CN" altLang="en-US" dirty="0"/>
              <a:t>　设计页眉与页脚 </a:t>
            </a:r>
          </a:p>
        </p:txBody>
      </p:sp>
      <p:sp>
        <p:nvSpPr>
          <p:cNvPr id="5" name="文本占位符 4">
            <a:extLst>
              <a:ext uri="{FF2B5EF4-FFF2-40B4-BE49-F238E27FC236}">
                <a16:creationId xmlns:a16="http://schemas.microsoft.com/office/drawing/2014/main" id="{E4C89C01-0609-2AFD-120C-11DAF75B382F}"/>
              </a:ext>
            </a:extLst>
          </p:cNvPr>
          <p:cNvSpPr>
            <a:spLocks noGrp="1"/>
          </p:cNvSpPr>
          <p:nvPr>
            <p:ph type="body" sz="quarter" idx="11"/>
          </p:nvPr>
        </p:nvSpPr>
        <p:spPr>
          <a:xfrm>
            <a:off x="174886" y="2257730"/>
            <a:ext cx="5440724" cy="3079497"/>
          </a:xfrm>
        </p:spPr>
        <p:txBody>
          <a:bodyPr/>
          <a:lstStyle/>
          <a:p>
            <a:r>
              <a:rPr lang="en-US" altLang="zh-CN" dirty="0"/>
              <a:t>4.2.1</a:t>
            </a:r>
            <a:r>
              <a:rPr lang="zh-CN" altLang="en-US" dirty="0"/>
              <a:t>　添加页码</a:t>
            </a:r>
            <a:endParaRPr lang="en-US" altLang="zh-CN" dirty="0"/>
          </a:p>
          <a:p>
            <a:r>
              <a:rPr lang="en-US" altLang="zh-CN" dirty="0"/>
              <a:t>01</a:t>
            </a:r>
            <a:r>
              <a:rPr lang="zh-CN" altLang="en-US" dirty="0"/>
              <a:t>　双击页眉或页脚编辑区域进入页眉 </a:t>
            </a:r>
            <a:r>
              <a:rPr lang="en-US" altLang="zh-CN" dirty="0"/>
              <a:t>/ </a:t>
            </a:r>
            <a:r>
              <a:rPr lang="zh-CN" altLang="en-US" dirty="0"/>
              <a:t>页脚编辑状态，在“页眉页脚”选项卡中单击“页码”下拉按钮，在弹出的下拉列表中选择需要的页码样式即可，如图 </a:t>
            </a:r>
            <a:r>
              <a:rPr lang="en-US" altLang="zh-CN" dirty="0"/>
              <a:t>4-12 </a:t>
            </a:r>
            <a:r>
              <a:rPr lang="zh-CN" altLang="en-US" dirty="0"/>
              <a:t>所示。</a:t>
            </a:r>
            <a:endParaRPr lang="en-US" altLang="zh-CN" dirty="0"/>
          </a:p>
        </p:txBody>
      </p:sp>
      <p:pic>
        <p:nvPicPr>
          <p:cNvPr id="7" name="图片占位符 6">
            <a:extLst>
              <a:ext uri="{FF2B5EF4-FFF2-40B4-BE49-F238E27FC236}">
                <a16:creationId xmlns:a16="http://schemas.microsoft.com/office/drawing/2014/main" id="{D6F5A9F6-750F-0494-DD41-823B539F80B4}"/>
              </a:ext>
            </a:extLst>
          </p:cNvPr>
          <p:cNvPicPr>
            <a:picLocks noGrp="1" noChangeAspect="1"/>
          </p:cNvPicPr>
          <p:nvPr>
            <p:ph type="pic" sz="quarter" idx="12"/>
          </p:nvPr>
        </p:nvPicPr>
        <p:blipFill rotWithShape="1">
          <a:blip r:embed="rId2"/>
          <a:srcRect l="-2409" r="-2409"/>
          <a:stretch>
            <a:fillRect/>
          </a:stretch>
        </p:blipFill>
        <p:spPr>
          <a:prstGeom prst="rect">
            <a:avLst/>
          </a:prstGeom>
        </p:spPr>
      </p:pic>
      <p:sp>
        <p:nvSpPr>
          <p:cNvPr id="3" name="文本占位符 2">
            <a:extLst>
              <a:ext uri="{FF2B5EF4-FFF2-40B4-BE49-F238E27FC236}">
                <a16:creationId xmlns:a16="http://schemas.microsoft.com/office/drawing/2014/main" id="{61F8FE3F-0603-1129-2F8F-575EE4198D9B}"/>
              </a:ext>
            </a:extLst>
          </p:cNvPr>
          <p:cNvSpPr>
            <a:spLocks noGrp="1"/>
          </p:cNvSpPr>
          <p:nvPr>
            <p:ph type="body" sz="quarter" idx="13"/>
          </p:nvPr>
        </p:nvSpPr>
        <p:spPr/>
        <p:txBody>
          <a:bodyPr/>
          <a:lstStyle/>
          <a:p>
            <a:r>
              <a:rPr lang="zh-CN" altLang="en-US" dirty="0"/>
              <a:t>图 </a:t>
            </a:r>
            <a:r>
              <a:rPr lang="en-US" altLang="zh-CN" dirty="0"/>
              <a:t>4-12</a:t>
            </a:r>
            <a:r>
              <a:rPr lang="zh-CN" altLang="en-US" dirty="0"/>
              <a:t>　添加页码</a:t>
            </a:r>
          </a:p>
        </p:txBody>
      </p:sp>
    </p:spTree>
    <p:extLst>
      <p:ext uri="{BB962C8B-B14F-4D97-AF65-F5344CB8AC3E}">
        <p14:creationId xmlns:p14="http://schemas.microsoft.com/office/powerpoint/2010/main" val="855306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7DFDD-FE50-12AE-61B9-21971EFCB2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04EBE23-1E26-1E18-912A-11B65D69E5C9}"/>
              </a:ext>
            </a:extLst>
          </p:cNvPr>
          <p:cNvSpPr>
            <a:spLocks noGrp="1"/>
          </p:cNvSpPr>
          <p:nvPr>
            <p:ph type="body" sz="quarter" idx="10"/>
          </p:nvPr>
        </p:nvSpPr>
        <p:spPr/>
        <p:txBody>
          <a:bodyPr/>
          <a:lstStyle/>
          <a:p>
            <a:r>
              <a:rPr lang="en-US" altLang="zh-CN" dirty="0"/>
              <a:t>4.2</a:t>
            </a:r>
            <a:r>
              <a:rPr lang="zh-CN" altLang="en-US" dirty="0"/>
              <a:t>　设计页眉与页脚 </a:t>
            </a:r>
          </a:p>
        </p:txBody>
      </p:sp>
      <p:sp>
        <p:nvSpPr>
          <p:cNvPr id="5" name="文本占位符 4">
            <a:extLst>
              <a:ext uri="{FF2B5EF4-FFF2-40B4-BE49-F238E27FC236}">
                <a16:creationId xmlns:a16="http://schemas.microsoft.com/office/drawing/2014/main" id="{5625D662-01F3-FA96-5DCB-8BED9F43C9F6}"/>
              </a:ext>
            </a:extLst>
          </p:cNvPr>
          <p:cNvSpPr>
            <a:spLocks noGrp="1"/>
          </p:cNvSpPr>
          <p:nvPr>
            <p:ph type="body" sz="quarter" idx="11"/>
          </p:nvPr>
        </p:nvSpPr>
        <p:spPr>
          <a:xfrm>
            <a:off x="174885" y="2735681"/>
            <a:ext cx="11842230" cy="2063835"/>
          </a:xfrm>
        </p:spPr>
        <p:txBody>
          <a:bodyPr/>
          <a:lstStyle/>
          <a:p>
            <a:r>
              <a:rPr lang="en-US" altLang="zh-CN" dirty="0"/>
              <a:t>4.2.1</a:t>
            </a:r>
            <a:r>
              <a:rPr lang="zh-CN" altLang="en-US" dirty="0"/>
              <a:t>　添加页码</a:t>
            </a:r>
            <a:endParaRPr lang="en-US" altLang="zh-CN" dirty="0"/>
          </a:p>
          <a:p>
            <a:r>
              <a:rPr lang="zh-CN" altLang="en-US" dirty="0"/>
              <a:t> </a:t>
            </a:r>
            <a:r>
              <a:rPr lang="en-US" altLang="zh-CN" dirty="0"/>
              <a:t>02</a:t>
            </a:r>
            <a:r>
              <a:rPr lang="zh-CN" altLang="en-US" dirty="0"/>
              <a:t>　插入页码后，会自动跳转到页码编辑区域，可以看到页码已经插入到文档中。默认的页码字号为“小五”，如果需要调整页码的字号，只需选中任意一页中的页码文本，然后在“开始”选项卡中设置需要的字号即可。</a:t>
            </a:r>
            <a:endParaRPr lang="en-US" altLang="zh-CN" dirty="0"/>
          </a:p>
        </p:txBody>
      </p:sp>
    </p:spTree>
    <p:extLst>
      <p:ext uri="{BB962C8B-B14F-4D97-AF65-F5344CB8AC3E}">
        <p14:creationId xmlns:p14="http://schemas.microsoft.com/office/powerpoint/2010/main" val="18170184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6A0E7-C1DD-084E-07A9-4549EE3883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AFB613-A728-F819-C3B0-B2FE5238EE79}"/>
              </a:ext>
            </a:extLst>
          </p:cNvPr>
          <p:cNvSpPr>
            <a:spLocks noGrp="1"/>
          </p:cNvSpPr>
          <p:nvPr>
            <p:ph type="body" sz="quarter" idx="10"/>
          </p:nvPr>
        </p:nvSpPr>
        <p:spPr/>
        <p:txBody>
          <a:bodyPr/>
          <a:lstStyle/>
          <a:p>
            <a:r>
              <a:rPr lang="en-US" altLang="zh-CN" dirty="0"/>
              <a:t>4.2</a:t>
            </a:r>
            <a:r>
              <a:rPr lang="zh-CN" altLang="en-US" dirty="0"/>
              <a:t>　设计页眉与页脚 </a:t>
            </a:r>
          </a:p>
        </p:txBody>
      </p:sp>
      <p:sp>
        <p:nvSpPr>
          <p:cNvPr id="5" name="文本占位符 4">
            <a:extLst>
              <a:ext uri="{FF2B5EF4-FFF2-40B4-BE49-F238E27FC236}">
                <a16:creationId xmlns:a16="http://schemas.microsoft.com/office/drawing/2014/main" id="{7F293D05-242B-5066-C98F-C96A6C5A1D72}"/>
              </a:ext>
            </a:extLst>
          </p:cNvPr>
          <p:cNvSpPr>
            <a:spLocks noGrp="1"/>
          </p:cNvSpPr>
          <p:nvPr>
            <p:ph type="body" sz="quarter" idx="11"/>
          </p:nvPr>
        </p:nvSpPr>
        <p:spPr>
          <a:xfrm>
            <a:off x="174886" y="1749899"/>
            <a:ext cx="5440724" cy="4095160"/>
          </a:xfrm>
        </p:spPr>
        <p:txBody>
          <a:bodyPr/>
          <a:lstStyle/>
          <a:p>
            <a:r>
              <a:rPr lang="en-US" altLang="zh-CN" dirty="0"/>
              <a:t>4.2.1</a:t>
            </a:r>
            <a:r>
              <a:rPr lang="zh-CN" altLang="en-US" dirty="0"/>
              <a:t>　添加页码</a:t>
            </a:r>
            <a:endParaRPr lang="en-US" altLang="zh-CN" dirty="0"/>
          </a:p>
          <a:p>
            <a:r>
              <a:rPr lang="zh-CN" altLang="en-US" dirty="0"/>
              <a:t> </a:t>
            </a:r>
            <a:r>
              <a:rPr lang="en-US" altLang="zh-CN" dirty="0"/>
              <a:t>03</a:t>
            </a:r>
            <a:r>
              <a:rPr lang="zh-CN" altLang="en-US" dirty="0"/>
              <a:t>　插入页码后，页码上方将显示“重新编号”“页码设置”和“删除页码”三个按钮，如图 </a:t>
            </a:r>
            <a:r>
              <a:rPr lang="en-US" altLang="zh-CN" dirty="0"/>
              <a:t>4-13 </a:t>
            </a:r>
            <a:r>
              <a:rPr lang="zh-CN" altLang="en-US" dirty="0"/>
              <a:t>所示。单击“重新编号”按钮，可以重新设置该页的起始页码；单击“页码设置” 按钮，在弹出的窗口中可以设置页码样式和位置；单击“删除页码”按钮，可以根据需要删除页码。</a:t>
            </a:r>
            <a:endParaRPr lang="en-US" altLang="zh-CN" dirty="0"/>
          </a:p>
        </p:txBody>
      </p:sp>
      <p:sp>
        <p:nvSpPr>
          <p:cNvPr id="3" name="文本占位符 2">
            <a:extLst>
              <a:ext uri="{FF2B5EF4-FFF2-40B4-BE49-F238E27FC236}">
                <a16:creationId xmlns:a16="http://schemas.microsoft.com/office/drawing/2014/main" id="{2FADD804-BD0B-891B-D57A-809D7C149D3C}"/>
              </a:ext>
            </a:extLst>
          </p:cNvPr>
          <p:cNvSpPr>
            <a:spLocks noGrp="1"/>
          </p:cNvSpPr>
          <p:nvPr>
            <p:ph type="body" sz="quarter" idx="13"/>
          </p:nvPr>
        </p:nvSpPr>
        <p:spPr/>
        <p:txBody>
          <a:bodyPr/>
          <a:lstStyle/>
          <a:p>
            <a:r>
              <a:rPr lang="zh-CN" altLang="en-US" dirty="0"/>
              <a:t>图 </a:t>
            </a:r>
            <a:r>
              <a:rPr lang="en-US" altLang="zh-CN" dirty="0"/>
              <a:t>4-13</a:t>
            </a:r>
            <a:r>
              <a:rPr lang="zh-CN" altLang="en-US" dirty="0"/>
              <a:t>　页码调整</a:t>
            </a:r>
          </a:p>
        </p:txBody>
      </p:sp>
      <p:pic>
        <p:nvPicPr>
          <p:cNvPr id="9" name="图片占位符 8">
            <a:extLst>
              <a:ext uri="{FF2B5EF4-FFF2-40B4-BE49-F238E27FC236}">
                <a16:creationId xmlns:a16="http://schemas.microsoft.com/office/drawing/2014/main" id="{E139DB3D-F200-EFB8-1B73-A5879AD5A205}"/>
              </a:ext>
            </a:extLst>
          </p:cNvPr>
          <p:cNvPicPr>
            <a:picLocks noGrp="1" noChangeAspect="1"/>
          </p:cNvPicPr>
          <p:nvPr>
            <p:ph type="pic" sz="quarter" idx="12"/>
          </p:nvPr>
        </p:nvPicPr>
        <p:blipFill rotWithShape="1">
          <a:blip r:embed="rId2"/>
          <a:srcRect l="-1246" r="-1246"/>
          <a:stretch>
            <a:fillRect/>
          </a:stretch>
        </p:blipFill>
        <p:spPr>
          <a:prstGeom prst="rect">
            <a:avLst/>
          </a:prstGeom>
        </p:spPr>
      </p:pic>
    </p:spTree>
    <p:extLst>
      <p:ext uri="{BB962C8B-B14F-4D97-AF65-F5344CB8AC3E}">
        <p14:creationId xmlns:p14="http://schemas.microsoft.com/office/powerpoint/2010/main" val="20726808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5689B-36C8-078B-18A6-D9D738D6F0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DA51DEA-7BA7-8A3C-A309-2AF5BC3A282E}"/>
              </a:ext>
            </a:extLst>
          </p:cNvPr>
          <p:cNvSpPr>
            <a:spLocks noGrp="1"/>
          </p:cNvSpPr>
          <p:nvPr>
            <p:ph type="body" sz="quarter" idx="10"/>
          </p:nvPr>
        </p:nvSpPr>
        <p:spPr/>
        <p:txBody>
          <a:bodyPr/>
          <a:lstStyle/>
          <a:p>
            <a:r>
              <a:rPr lang="en-US" altLang="zh-CN" dirty="0"/>
              <a:t>4.2</a:t>
            </a:r>
            <a:r>
              <a:rPr lang="zh-CN" altLang="en-US" dirty="0"/>
              <a:t>　设计页眉与页脚 </a:t>
            </a:r>
          </a:p>
        </p:txBody>
      </p:sp>
      <p:sp>
        <p:nvSpPr>
          <p:cNvPr id="5" name="文本占位符 4">
            <a:extLst>
              <a:ext uri="{FF2B5EF4-FFF2-40B4-BE49-F238E27FC236}">
                <a16:creationId xmlns:a16="http://schemas.microsoft.com/office/drawing/2014/main" id="{A279648D-015E-B845-AB66-E244EF8D7A24}"/>
              </a:ext>
            </a:extLst>
          </p:cNvPr>
          <p:cNvSpPr>
            <a:spLocks noGrp="1"/>
          </p:cNvSpPr>
          <p:nvPr>
            <p:ph type="body" sz="quarter" idx="11"/>
          </p:nvPr>
        </p:nvSpPr>
        <p:spPr>
          <a:xfrm>
            <a:off x="174886" y="988152"/>
            <a:ext cx="5440724" cy="5618654"/>
          </a:xfrm>
        </p:spPr>
        <p:txBody>
          <a:bodyPr/>
          <a:lstStyle/>
          <a:p>
            <a:r>
              <a:rPr lang="en-US" altLang="zh-CN" dirty="0"/>
              <a:t>4.2.2</a:t>
            </a:r>
            <a:r>
              <a:rPr lang="zh-CN" altLang="en-US" dirty="0"/>
              <a:t>　编辑页眉和页脚</a:t>
            </a:r>
          </a:p>
          <a:p>
            <a:r>
              <a:rPr lang="zh-CN" altLang="en-US" dirty="0"/>
              <a:t>要对页眉或页脚进行编辑，只需双击页眉或页脚区域，即可进入页眉 </a:t>
            </a:r>
            <a:r>
              <a:rPr lang="en-US" altLang="zh-CN" dirty="0"/>
              <a:t>/ </a:t>
            </a:r>
            <a:r>
              <a:rPr lang="zh-CN" altLang="en-US" dirty="0"/>
              <a:t>页脚编辑状态，如图</a:t>
            </a:r>
            <a:r>
              <a:rPr lang="en-US" altLang="zh-CN" dirty="0"/>
              <a:t>4-14 </a:t>
            </a:r>
            <a:r>
              <a:rPr lang="zh-CN" altLang="en-US" dirty="0"/>
              <a:t>所示，此时插入点将定位到页眉或页脚中，用户可以直接输入或编辑所需内容。页眉和页脚的编辑方法同正文一样，除了可以输入文字信息，还可以插入图片、文本框和形状等对象。页眉和页脚编辑完成后，可双击正文编辑区域或单击“页眉页脚”选项卡中的“关闭”按钮，退出页眉</a:t>
            </a:r>
            <a:r>
              <a:rPr lang="en-US" altLang="zh-CN" dirty="0"/>
              <a:t>/ </a:t>
            </a:r>
            <a:r>
              <a:rPr lang="zh-CN" altLang="en-US" dirty="0"/>
              <a:t>页脚编辑状态。</a:t>
            </a:r>
          </a:p>
        </p:txBody>
      </p:sp>
      <p:sp>
        <p:nvSpPr>
          <p:cNvPr id="3" name="文本占位符 2">
            <a:extLst>
              <a:ext uri="{FF2B5EF4-FFF2-40B4-BE49-F238E27FC236}">
                <a16:creationId xmlns:a16="http://schemas.microsoft.com/office/drawing/2014/main" id="{426EFE6C-67E0-FFF9-DE98-377245178E90}"/>
              </a:ext>
            </a:extLst>
          </p:cNvPr>
          <p:cNvSpPr>
            <a:spLocks noGrp="1"/>
          </p:cNvSpPr>
          <p:nvPr>
            <p:ph type="body" sz="quarter" idx="13"/>
          </p:nvPr>
        </p:nvSpPr>
        <p:spPr/>
        <p:txBody>
          <a:bodyPr/>
          <a:lstStyle/>
          <a:p>
            <a:r>
              <a:rPr lang="zh-CN" altLang="en-US" dirty="0"/>
              <a:t>图 </a:t>
            </a:r>
            <a:r>
              <a:rPr lang="en-US" altLang="zh-CN" dirty="0"/>
              <a:t>4-14</a:t>
            </a:r>
            <a:r>
              <a:rPr lang="zh-CN" altLang="en-US" dirty="0"/>
              <a:t>　页眉 </a:t>
            </a:r>
            <a:r>
              <a:rPr lang="en-US" altLang="zh-CN" dirty="0"/>
              <a:t>/ </a:t>
            </a:r>
            <a:r>
              <a:rPr lang="zh-CN" altLang="en-US" dirty="0"/>
              <a:t>页脚编辑状态</a:t>
            </a:r>
          </a:p>
        </p:txBody>
      </p:sp>
      <p:pic>
        <p:nvPicPr>
          <p:cNvPr id="13" name="图片占位符 12">
            <a:extLst>
              <a:ext uri="{FF2B5EF4-FFF2-40B4-BE49-F238E27FC236}">
                <a16:creationId xmlns:a16="http://schemas.microsoft.com/office/drawing/2014/main" id="{074CF1C2-81C0-07DC-1879-2AF290599ECA}"/>
              </a:ext>
            </a:extLst>
          </p:cNvPr>
          <p:cNvPicPr>
            <a:picLocks noGrp="1" noChangeAspect="1"/>
          </p:cNvPicPr>
          <p:nvPr>
            <p:ph type="pic" sz="quarter" idx="12"/>
          </p:nvPr>
        </p:nvPicPr>
        <p:blipFill rotWithShape="1">
          <a:blip r:embed="rId2"/>
          <a:srcRect t="-60698" b="-60698"/>
          <a:stretch>
            <a:fillRect/>
          </a:stretch>
        </p:blipFill>
        <p:spPr>
          <a:prstGeom prst="rect">
            <a:avLst/>
          </a:prstGeom>
        </p:spPr>
      </p:pic>
    </p:spTree>
    <p:extLst>
      <p:ext uri="{BB962C8B-B14F-4D97-AF65-F5344CB8AC3E}">
        <p14:creationId xmlns:p14="http://schemas.microsoft.com/office/powerpoint/2010/main" val="9328645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C6067-5082-4FDB-2568-5A2E1B2BADCF}"/>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E4963D4-9310-3CE4-D4AC-862D278D0A97}"/>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E6E33A0E-8B20-3448-3DCD-DE55B55A9E5E}"/>
              </a:ext>
            </a:extLst>
          </p:cNvPr>
          <p:cNvSpPr>
            <a:spLocks noGrp="1"/>
          </p:cNvSpPr>
          <p:nvPr>
            <p:ph type="body" sz="quarter" idx="11"/>
          </p:nvPr>
        </p:nvSpPr>
        <p:spPr>
          <a:xfrm>
            <a:off x="174625" y="2511467"/>
            <a:ext cx="5440363" cy="2571666"/>
          </a:xfrm>
        </p:spPr>
        <p:txBody>
          <a:bodyPr/>
          <a:lstStyle/>
          <a:p>
            <a:r>
              <a:rPr lang="en-US" altLang="zh-CN" dirty="0"/>
              <a:t>1.2.3</a:t>
            </a:r>
            <a:r>
              <a:rPr lang="zh-CN" altLang="en-US" dirty="0"/>
              <a:t> 特殊符号及公式的输入</a:t>
            </a:r>
            <a:endParaRPr lang="en-US" altLang="zh-CN" dirty="0"/>
          </a:p>
          <a:p>
            <a:r>
              <a:rPr lang="en-US" altLang="zh-CN" dirty="0"/>
              <a:t>2. </a:t>
            </a:r>
            <a:r>
              <a:rPr lang="zh-CN" altLang="en-US" dirty="0"/>
              <a:t>输入公式 </a:t>
            </a:r>
            <a:r>
              <a:rPr lang="en-US" altLang="zh-CN" dirty="0"/>
              <a:t>a</a:t>
            </a:r>
            <a:r>
              <a:rPr lang="en-US" altLang="zh-CN" baseline="30000" dirty="0"/>
              <a:t>2</a:t>
            </a:r>
            <a:r>
              <a:rPr lang="en-US" altLang="zh-CN" dirty="0"/>
              <a:t>+b</a:t>
            </a:r>
            <a:r>
              <a:rPr lang="en-US" altLang="zh-CN" baseline="30000" dirty="0"/>
              <a:t>2</a:t>
            </a:r>
            <a:r>
              <a:rPr lang="en-US" altLang="zh-CN" dirty="0"/>
              <a:t>=c</a:t>
            </a:r>
            <a:r>
              <a:rPr lang="en-US" altLang="zh-CN" baseline="30000" dirty="0"/>
              <a:t>2</a:t>
            </a:r>
            <a:endParaRPr lang="en-US" altLang="zh-CN" dirty="0"/>
          </a:p>
          <a:p>
            <a:r>
              <a:rPr lang="en-US" altLang="zh-CN" dirty="0"/>
              <a:t>03</a:t>
            </a:r>
            <a:r>
              <a:rPr lang="zh-CN" altLang="en-US" dirty="0"/>
              <a:t>　文档中会出现公式编辑区域，如图 </a:t>
            </a:r>
            <a:r>
              <a:rPr lang="en-US" altLang="zh-CN" dirty="0"/>
              <a:t>1-13 </a:t>
            </a:r>
            <a:r>
              <a:rPr lang="zh-CN" altLang="en-US" dirty="0"/>
              <a:t>所示，并且其中已经自动输入所需的公式，用户还可对输入的公式进行编辑。</a:t>
            </a:r>
            <a:endParaRPr lang="en-US" altLang="zh-CN" dirty="0"/>
          </a:p>
        </p:txBody>
      </p:sp>
      <p:pic>
        <p:nvPicPr>
          <p:cNvPr id="5" name="图片占位符 4">
            <a:extLst>
              <a:ext uri="{FF2B5EF4-FFF2-40B4-BE49-F238E27FC236}">
                <a16:creationId xmlns:a16="http://schemas.microsoft.com/office/drawing/2014/main" id="{7CBB9499-A213-34E9-E9A8-3CE6EBAAE41D}"/>
              </a:ext>
            </a:extLst>
          </p:cNvPr>
          <p:cNvPicPr>
            <a:picLocks noGrp="1" noChangeAspect="1"/>
          </p:cNvPicPr>
          <p:nvPr>
            <p:ph type="pic" sz="quarter" idx="12"/>
          </p:nvPr>
        </p:nvPicPr>
        <p:blipFill rotWithShape="1">
          <a:blip r:embed="rId2"/>
          <a:srcRect t="-94605" b="-94605"/>
          <a:stretch>
            <a:fillRect/>
          </a:stretch>
        </p:blipFill>
        <p:spPr>
          <a:xfrm>
            <a:off x="5695122" y="736764"/>
            <a:ext cx="6321992" cy="5400000"/>
          </a:xfrm>
        </p:spPr>
      </p:pic>
      <p:sp>
        <p:nvSpPr>
          <p:cNvPr id="12" name="文本占位符 11">
            <a:extLst>
              <a:ext uri="{FF2B5EF4-FFF2-40B4-BE49-F238E27FC236}">
                <a16:creationId xmlns:a16="http://schemas.microsoft.com/office/drawing/2014/main" id="{34572540-D66C-627C-F3FD-A1FD9C16EDC2}"/>
              </a:ext>
            </a:extLst>
          </p:cNvPr>
          <p:cNvSpPr>
            <a:spLocks noGrp="1"/>
          </p:cNvSpPr>
          <p:nvPr>
            <p:ph type="body" sz="quarter" idx="13"/>
          </p:nvPr>
        </p:nvSpPr>
        <p:spPr/>
        <p:txBody>
          <a:bodyPr/>
          <a:lstStyle/>
          <a:p>
            <a:r>
              <a:rPr lang="zh-CN" altLang="en-US" dirty="0"/>
              <a:t>图 </a:t>
            </a:r>
            <a:r>
              <a:rPr lang="en-US" altLang="zh-CN" dirty="0"/>
              <a:t>1-13</a:t>
            </a:r>
            <a:r>
              <a:rPr lang="zh-CN" altLang="en-US" dirty="0"/>
              <a:t>　输入公式</a:t>
            </a:r>
          </a:p>
        </p:txBody>
      </p:sp>
    </p:spTree>
    <p:extLst>
      <p:ext uri="{BB962C8B-B14F-4D97-AF65-F5344CB8AC3E}">
        <p14:creationId xmlns:p14="http://schemas.microsoft.com/office/powerpoint/2010/main" val="33473986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82D5D-8DEB-149A-CA9E-789207EF8B0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BAE4AE5-4839-A24C-F11E-7BBB364AEFD5}"/>
              </a:ext>
            </a:extLst>
          </p:cNvPr>
          <p:cNvSpPr>
            <a:spLocks noGrp="1"/>
          </p:cNvSpPr>
          <p:nvPr>
            <p:ph type="body" sz="quarter" idx="10"/>
          </p:nvPr>
        </p:nvSpPr>
        <p:spPr/>
        <p:txBody>
          <a:bodyPr/>
          <a:lstStyle/>
          <a:p>
            <a:r>
              <a:rPr lang="en-US" altLang="zh-CN" dirty="0"/>
              <a:t>4.2</a:t>
            </a:r>
            <a:r>
              <a:rPr lang="zh-CN" altLang="en-US" dirty="0"/>
              <a:t>　设计页眉与页脚 </a:t>
            </a:r>
          </a:p>
        </p:txBody>
      </p:sp>
      <p:sp>
        <p:nvSpPr>
          <p:cNvPr id="5" name="文本占位符 4">
            <a:extLst>
              <a:ext uri="{FF2B5EF4-FFF2-40B4-BE49-F238E27FC236}">
                <a16:creationId xmlns:a16="http://schemas.microsoft.com/office/drawing/2014/main" id="{C4F5AA88-8974-89AA-84CD-71C8AB0E3F1D}"/>
              </a:ext>
            </a:extLst>
          </p:cNvPr>
          <p:cNvSpPr>
            <a:spLocks noGrp="1"/>
          </p:cNvSpPr>
          <p:nvPr>
            <p:ph type="body" sz="quarter" idx="11"/>
          </p:nvPr>
        </p:nvSpPr>
        <p:spPr>
          <a:xfrm>
            <a:off x="174885" y="958272"/>
            <a:ext cx="11842230" cy="5618654"/>
          </a:xfrm>
        </p:spPr>
        <p:txBody>
          <a:bodyPr/>
          <a:lstStyle/>
          <a:p>
            <a:r>
              <a:rPr lang="en-US" altLang="zh-CN" dirty="0"/>
              <a:t>4.2.2</a:t>
            </a:r>
            <a:r>
              <a:rPr lang="zh-CN" altLang="en-US" dirty="0"/>
              <a:t>　编辑页眉和页脚</a:t>
            </a:r>
          </a:p>
          <a:p>
            <a:r>
              <a:rPr lang="zh-CN" altLang="en-US" dirty="0"/>
              <a:t>“页眉页脚”选项卡中的常用选项介绍如下：</a:t>
            </a:r>
            <a:endParaRPr lang="en-US" altLang="zh-CN" dirty="0"/>
          </a:p>
          <a:p>
            <a:pPr marL="1074738" indent="-342900">
              <a:buSzPct val="80000"/>
              <a:buFont typeface="Wingdings" panose="05000000000000000000" pitchFamily="2" charset="2"/>
              <a:buChar char="l"/>
            </a:pPr>
            <a:r>
              <a:rPr lang="zh-CN" altLang="en-US" dirty="0"/>
              <a:t>页眉横线：单击该按钮，可以在打开的下拉列表中选择页眉横线样式。</a:t>
            </a:r>
            <a:endParaRPr lang="en-US" altLang="zh-CN" dirty="0"/>
          </a:p>
          <a:p>
            <a:pPr marL="1074738" indent="-342900">
              <a:buSzPct val="80000"/>
              <a:buFont typeface="Wingdings" panose="05000000000000000000" pitchFamily="2" charset="2"/>
              <a:buChar char="l"/>
            </a:pPr>
            <a:r>
              <a:rPr lang="zh-CN" altLang="en-US" dirty="0"/>
              <a:t>页眉页脚选项：单击该按钮，将弹出“页眉</a:t>
            </a:r>
            <a:r>
              <a:rPr lang="en-US" altLang="zh-CN" dirty="0"/>
              <a:t>/ </a:t>
            </a:r>
            <a:r>
              <a:rPr lang="zh-CN" altLang="en-US" dirty="0"/>
              <a:t>页脚设置”对话框。若勾选“首页不同”复选框，可以分别对文档的第 </a:t>
            </a:r>
            <a:r>
              <a:rPr lang="en-US" altLang="zh-CN" dirty="0"/>
              <a:t>1 </a:t>
            </a:r>
            <a:r>
              <a:rPr lang="zh-CN" altLang="en-US" dirty="0"/>
              <a:t>页和其他页设置不同的页眉和页脚；若勾选“奇偶页不同”复选框，可以分别对奇数页和偶数页设置不同的页眉和页脚。</a:t>
            </a:r>
            <a:endParaRPr lang="en-US" altLang="zh-CN" dirty="0"/>
          </a:p>
          <a:p>
            <a:pPr marL="1074738" indent="-342900">
              <a:buSzPct val="80000"/>
              <a:buFont typeface="Wingdings" panose="05000000000000000000" pitchFamily="2" charset="2"/>
              <a:buChar char="l"/>
            </a:pPr>
            <a:r>
              <a:rPr lang="zh-CN" altLang="en-US" dirty="0"/>
              <a:t>日期和时间：单击该按钮，可以在页眉或页脚中插入当前日期和时间。</a:t>
            </a:r>
            <a:endParaRPr lang="en-US" altLang="zh-CN" dirty="0"/>
          </a:p>
          <a:p>
            <a:pPr marL="1074738" indent="-342900">
              <a:buSzPct val="80000"/>
              <a:buFont typeface="Wingdings" panose="05000000000000000000" pitchFamily="2" charset="2"/>
              <a:buChar char="l"/>
            </a:pPr>
            <a:r>
              <a:rPr lang="zh-CN" altLang="en-US" dirty="0"/>
              <a:t>图片：单击该按钮，可以在页眉或页脚中插入图片。</a:t>
            </a:r>
            <a:endParaRPr lang="en-US" altLang="zh-CN" dirty="0"/>
          </a:p>
          <a:p>
            <a:pPr marL="1074738" indent="-342900">
              <a:buSzPct val="80000"/>
              <a:buFont typeface="Wingdings" panose="05000000000000000000" pitchFamily="2" charset="2"/>
              <a:buChar char="l"/>
            </a:pPr>
            <a:r>
              <a:rPr lang="zh-CN" altLang="en-US" dirty="0"/>
              <a:t>页眉页脚切换：单击该按钮，可以在页眉和页脚之间切换。</a:t>
            </a:r>
            <a:endParaRPr lang="en-US" altLang="zh-CN" dirty="0"/>
          </a:p>
          <a:p>
            <a:pPr marL="1074738" indent="-342900">
              <a:buSzPct val="80000"/>
              <a:buFont typeface="Wingdings" panose="05000000000000000000" pitchFamily="2" charset="2"/>
              <a:buChar char="l"/>
            </a:pPr>
            <a:r>
              <a:rPr lang="zh-CN" altLang="en-US" dirty="0"/>
              <a:t>页眉上边距：该数值框用于设置页眉区域的高度。</a:t>
            </a:r>
            <a:endParaRPr lang="en-US" altLang="zh-CN" dirty="0"/>
          </a:p>
          <a:p>
            <a:pPr marL="1074738" indent="-342900">
              <a:buSzPct val="80000"/>
              <a:buFont typeface="Wingdings" panose="05000000000000000000" pitchFamily="2" charset="2"/>
              <a:buChar char="l"/>
            </a:pPr>
            <a:r>
              <a:rPr lang="zh-CN" altLang="en-US" dirty="0"/>
              <a:t>页脚下边距：该数值框用于设置页脚区域的高度。</a:t>
            </a:r>
          </a:p>
        </p:txBody>
      </p:sp>
    </p:spTree>
    <p:extLst>
      <p:ext uri="{BB962C8B-B14F-4D97-AF65-F5344CB8AC3E}">
        <p14:creationId xmlns:p14="http://schemas.microsoft.com/office/powerpoint/2010/main" val="34098056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D2FA3-854C-CF1F-7A94-7FCD9ED8DF1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BC4EDEB-0805-A74C-3776-C59E9C4666E2}"/>
              </a:ext>
            </a:extLst>
          </p:cNvPr>
          <p:cNvSpPr>
            <a:spLocks noGrp="1"/>
          </p:cNvSpPr>
          <p:nvPr>
            <p:ph type="body" sz="quarter" idx="10"/>
          </p:nvPr>
        </p:nvSpPr>
        <p:spPr/>
        <p:txBody>
          <a:bodyPr/>
          <a:lstStyle/>
          <a:p>
            <a:r>
              <a:rPr lang="en-US" altLang="zh-CN" dirty="0"/>
              <a:t>4.3</a:t>
            </a:r>
            <a:r>
              <a:rPr lang="zh-CN" altLang="en-US" dirty="0"/>
              <a:t>　制作文档目录 </a:t>
            </a:r>
          </a:p>
        </p:txBody>
      </p:sp>
      <p:sp>
        <p:nvSpPr>
          <p:cNvPr id="5" name="文本占位符 4">
            <a:extLst>
              <a:ext uri="{FF2B5EF4-FFF2-40B4-BE49-F238E27FC236}">
                <a16:creationId xmlns:a16="http://schemas.microsoft.com/office/drawing/2014/main" id="{C734D56A-040C-03A2-5473-4C9EEFB84014}"/>
              </a:ext>
            </a:extLst>
          </p:cNvPr>
          <p:cNvSpPr>
            <a:spLocks noGrp="1"/>
          </p:cNvSpPr>
          <p:nvPr>
            <p:ph type="body" sz="quarter" idx="11"/>
          </p:nvPr>
        </p:nvSpPr>
        <p:spPr>
          <a:xfrm>
            <a:off x="174885" y="958272"/>
            <a:ext cx="11842230" cy="5618654"/>
          </a:xfrm>
        </p:spPr>
        <p:txBody>
          <a:bodyPr/>
          <a:lstStyle/>
          <a:p>
            <a:r>
              <a:rPr lang="en-US" altLang="zh-CN" dirty="0"/>
              <a:t>1. </a:t>
            </a:r>
            <a:r>
              <a:rPr lang="zh-CN" altLang="en-US" dirty="0"/>
              <a:t>设置标题样式</a:t>
            </a:r>
            <a:endParaRPr lang="en-US" altLang="zh-CN" dirty="0"/>
          </a:p>
          <a:p>
            <a:r>
              <a:rPr lang="zh-CN" altLang="en-US" dirty="0"/>
              <a:t>在 </a:t>
            </a:r>
            <a:r>
              <a:rPr lang="en-US" altLang="zh-CN" dirty="0"/>
              <a:t>WPS </a:t>
            </a:r>
            <a:r>
              <a:rPr lang="zh-CN" altLang="en-US" dirty="0"/>
              <a:t>文字中制作目录之前，必须先为文档中的各级标题设置相应的标题样式（如“标题 </a:t>
            </a:r>
            <a:r>
              <a:rPr lang="en-US" altLang="zh-CN" dirty="0"/>
              <a:t>1”“</a:t>
            </a:r>
            <a:r>
              <a:rPr lang="zh-CN" altLang="en-US" dirty="0"/>
              <a:t>标题 </a:t>
            </a:r>
            <a:r>
              <a:rPr lang="en-US" altLang="zh-CN" dirty="0"/>
              <a:t>2”</a:t>
            </a:r>
            <a:r>
              <a:rPr lang="zh-CN" altLang="en-US" dirty="0"/>
              <a:t>等），这是因为目录的生成完全依赖于这些样式所携带的结构信息。 </a:t>
            </a:r>
            <a:r>
              <a:rPr lang="en-US" altLang="zh-CN" dirty="0"/>
              <a:t>WPS </a:t>
            </a:r>
            <a:r>
              <a:rPr lang="zh-CN" altLang="en-US" dirty="0"/>
              <a:t>并不会凭空识别哪些文字是章节标题，而是通过检测文本是否应用了具有特定“大纲级别”的样式来判断其是否应被纳入目录，以及文本属于哪一级目录项。换句话说，标题样式是目录的数据来源，目录是标题样式的结构化呈现。只有正确使用这些内置样式，插入的自动目录才能准确反映文档的层级结构，并支持页码更新、超链接跳转等功能。下面介绍如何在 </a:t>
            </a:r>
            <a:r>
              <a:rPr lang="en-US" altLang="zh-CN" dirty="0"/>
              <a:t>WPS </a:t>
            </a:r>
            <a:r>
              <a:rPr lang="zh-CN" altLang="en-US" dirty="0"/>
              <a:t>文字中设置标题样式。</a:t>
            </a:r>
          </a:p>
          <a:p>
            <a:r>
              <a:rPr lang="zh-CN" altLang="en-US" dirty="0"/>
              <a:t>要为文档中的指定文本设置标题样式，只需选中标题文本，在“开始”选项卡的样式下拉列表中选择合适的标题样式即可，如“标题 </a:t>
            </a:r>
            <a:r>
              <a:rPr lang="en-US" altLang="zh-CN" dirty="0"/>
              <a:t>1”</a:t>
            </a:r>
            <a:r>
              <a:rPr lang="zh-CN" altLang="en-US" dirty="0"/>
              <a:t>（表示一级标题）、“标题 </a:t>
            </a:r>
            <a:r>
              <a:rPr lang="en-US" altLang="zh-CN" dirty="0"/>
              <a:t>2”</a:t>
            </a:r>
            <a:r>
              <a:rPr lang="zh-CN" altLang="en-US" dirty="0"/>
              <a:t>（表示二级标题）等。按照此方法，为文档中需要纳入目录的各级标题都设置好相应样式。</a:t>
            </a:r>
          </a:p>
        </p:txBody>
      </p:sp>
    </p:spTree>
    <p:extLst>
      <p:ext uri="{BB962C8B-B14F-4D97-AF65-F5344CB8AC3E}">
        <p14:creationId xmlns:p14="http://schemas.microsoft.com/office/powerpoint/2010/main" val="7938190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3005E5-823F-5796-C853-281A5014352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BD7BFB3-B62F-FA6A-2346-54A1BEA5F4FF}"/>
              </a:ext>
            </a:extLst>
          </p:cNvPr>
          <p:cNvSpPr>
            <a:spLocks noGrp="1"/>
          </p:cNvSpPr>
          <p:nvPr>
            <p:ph type="body" sz="quarter" idx="10"/>
          </p:nvPr>
        </p:nvSpPr>
        <p:spPr/>
        <p:txBody>
          <a:bodyPr/>
          <a:lstStyle/>
          <a:p>
            <a:r>
              <a:rPr lang="en-US" altLang="zh-CN" dirty="0"/>
              <a:t>4.3</a:t>
            </a:r>
            <a:r>
              <a:rPr lang="zh-CN" altLang="en-US" dirty="0"/>
              <a:t>　制作文档目录 </a:t>
            </a:r>
          </a:p>
        </p:txBody>
      </p:sp>
      <p:sp>
        <p:nvSpPr>
          <p:cNvPr id="5" name="文本占位符 4">
            <a:extLst>
              <a:ext uri="{FF2B5EF4-FFF2-40B4-BE49-F238E27FC236}">
                <a16:creationId xmlns:a16="http://schemas.microsoft.com/office/drawing/2014/main" id="{77E23F21-174C-B7C5-3D8D-1283297C8D6F}"/>
              </a:ext>
            </a:extLst>
          </p:cNvPr>
          <p:cNvSpPr>
            <a:spLocks noGrp="1"/>
          </p:cNvSpPr>
          <p:nvPr>
            <p:ph type="body" sz="quarter" idx="11"/>
          </p:nvPr>
        </p:nvSpPr>
        <p:spPr>
          <a:xfrm>
            <a:off x="174885" y="1466105"/>
            <a:ext cx="11842230" cy="4602991"/>
          </a:xfrm>
        </p:spPr>
        <p:txBody>
          <a:bodyPr/>
          <a:lstStyle/>
          <a:p>
            <a:r>
              <a:rPr lang="en-US" altLang="zh-CN" dirty="0"/>
              <a:t>2. </a:t>
            </a:r>
            <a:r>
              <a:rPr lang="zh-CN" altLang="en-US" dirty="0"/>
              <a:t>调整大纲级别</a:t>
            </a:r>
            <a:endParaRPr lang="en-US" altLang="zh-CN" dirty="0"/>
          </a:p>
          <a:p>
            <a:r>
              <a:rPr lang="zh-CN" altLang="en-US" dirty="0"/>
              <a:t>通常情况下，在</a:t>
            </a:r>
            <a:r>
              <a:rPr lang="en-US" altLang="zh-CN" dirty="0"/>
              <a:t>WPS </a:t>
            </a:r>
            <a:r>
              <a:rPr lang="zh-CN" altLang="en-US" dirty="0"/>
              <a:t>文字中，只要正确使用了内置的“标题</a:t>
            </a:r>
            <a:r>
              <a:rPr lang="en-US" altLang="zh-CN" dirty="0"/>
              <a:t>1”“</a:t>
            </a:r>
            <a:r>
              <a:rPr lang="zh-CN" altLang="en-US" dirty="0"/>
              <a:t>标题</a:t>
            </a:r>
            <a:r>
              <a:rPr lang="en-US" altLang="zh-CN" dirty="0"/>
              <a:t>2”</a:t>
            </a:r>
            <a:r>
              <a:rPr lang="zh-CN" altLang="en-US" dirty="0"/>
              <a:t>等标题样式，就无须再手动切换到大纲视图调整大纲级别，因为这些内置样式已经预设了对应的大纲级别（例如，“标题 </a:t>
            </a:r>
            <a:r>
              <a:rPr lang="en-US" altLang="zh-CN" dirty="0"/>
              <a:t>1”</a:t>
            </a:r>
            <a:r>
              <a:rPr lang="zh-CN" altLang="en-US" dirty="0"/>
              <a:t>对应大纲级别 </a:t>
            </a:r>
            <a:r>
              <a:rPr lang="en-US" altLang="zh-CN" dirty="0"/>
              <a:t>1</a:t>
            </a:r>
            <a:r>
              <a:rPr lang="zh-CN" altLang="en-US" dirty="0"/>
              <a:t>，“标题 </a:t>
            </a:r>
            <a:r>
              <a:rPr lang="en-US" altLang="zh-CN" dirty="0"/>
              <a:t>2”</a:t>
            </a:r>
            <a:r>
              <a:rPr lang="zh-CN" altLang="en-US" dirty="0"/>
              <a:t>对应大纲级别 </a:t>
            </a:r>
            <a:r>
              <a:rPr lang="en-US" altLang="zh-CN" dirty="0"/>
              <a:t>2</a:t>
            </a:r>
            <a:r>
              <a:rPr lang="zh-CN" altLang="en-US" dirty="0"/>
              <a:t>，依次类推）。</a:t>
            </a:r>
            <a:endParaRPr lang="en-US" altLang="zh-CN" dirty="0"/>
          </a:p>
          <a:p>
            <a:r>
              <a:rPr lang="zh-CN" altLang="en-US" dirty="0">
                <a:latin typeface="楷体" panose="02010609060101010101" pitchFamily="49" charset="-122"/>
                <a:ea typeface="楷体" panose="02010609060101010101" pitchFamily="49" charset="-122"/>
              </a:rPr>
              <a:t>提示：虽然可以在任意视图下通过“段落”设置调整大纲级别，但为了方便查看和批量管理文档结构，建议在大纲视图中进行相关操作。</a:t>
            </a:r>
            <a:endParaRPr lang="en-US" altLang="zh-CN" dirty="0">
              <a:latin typeface="楷体" panose="02010609060101010101" pitchFamily="49" charset="-122"/>
              <a:ea typeface="楷体" panose="02010609060101010101" pitchFamily="49" charset="-122"/>
            </a:endParaRPr>
          </a:p>
          <a:p>
            <a:r>
              <a:rPr lang="zh-CN" altLang="en-US" dirty="0"/>
              <a:t>如果没有使用“标题 </a:t>
            </a:r>
            <a:r>
              <a:rPr lang="en-US" altLang="zh-CN" dirty="0"/>
              <a:t>1”“</a:t>
            </a:r>
            <a:r>
              <a:rPr lang="zh-CN" altLang="en-US" dirty="0"/>
              <a:t>标题 </a:t>
            </a:r>
            <a:r>
              <a:rPr lang="en-US" altLang="zh-CN" dirty="0"/>
              <a:t>2”</a:t>
            </a:r>
            <a:r>
              <a:rPr lang="zh-CN" altLang="en-US" dirty="0"/>
              <a:t>等内置样式，而是自定义了一个标题样式，即使该标题的外观看起来像一级标题，但默认情况下，</a:t>
            </a:r>
            <a:r>
              <a:rPr lang="en-US" altLang="zh-CN" dirty="0"/>
              <a:t>WPS </a:t>
            </a:r>
            <a:r>
              <a:rPr lang="zh-CN" altLang="en-US" dirty="0"/>
              <a:t>并不知道它应属于哪一级大纲。这时就需要调整大纲级别，调整方法如下。</a:t>
            </a:r>
          </a:p>
        </p:txBody>
      </p:sp>
    </p:spTree>
    <p:extLst>
      <p:ext uri="{BB962C8B-B14F-4D97-AF65-F5344CB8AC3E}">
        <p14:creationId xmlns:p14="http://schemas.microsoft.com/office/powerpoint/2010/main" val="4316558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5E4FB-65B3-F3F2-4E75-22B1673A61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AC8092-968A-B621-F6BA-DE7698E158F2}"/>
              </a:ext>
            </a:extLst>
          </p:cNvPr>
          <p:cNvSpPr>
            <a:spLocks noGrp="1"/>
          </p:cNvSpPr>
          <p:nvPr>
            <p:ph type="body" sz="quarter" idx="10"/>
          </p:nvPr>
        </p:nvSpPr>
        <p:spPr/>
        <p:txBody>
          <a:bodyPr/>
          <a:lstStyle/>
          <a:p>
            <a:r>
              <a:rPr lang="en-US" altLang="zh-CN" dirty="0"/>
              <a:t>4.3</a:t>
            </a:r>
            <a:r>
              <a:rPr lang="zh-CN" altLang="en-US" dirty="0"/>
              <a:t>　制作文档目录 </a:t>
            </a:r>
          </a:p>
        </p:txBody>
      </p:sp>
      <p:sp>
        <p:nvSpPr>
          <p:cNvPr id="5" name="文本占位符 4">
            <a:extLst>
              <a:ext uri="{FF2B5EF4-FFF2-40B4-BE49-F238E27FC236}">
                <a16:creationId xmlns:a16="http://schemas.microsoft.com/office/drawing/2014/main" id="{4951F1C4-28E8-C9F5-2883-B8D3C99268D6}"/>
              </a:ext>
            </a:extLst>
          </p:cNvPr>
          <p:cNvSpPr>
            <a:spLocks noGrp="1"/>
          </p:cNvSpPr>
          <p:nvPr>
            <p:ph type="body" sz="quarter" idx="11"/>
          </p:nvPr>
        </p:nvSpPr>
        <p:spPr>
          <a:xfrm>
            <a:off x="174886" y="1242067"/>
            <a:ext cx="5440724" cy="5110823"/>
          </a:xfrm>
        </p:spPr>
        <p:txBody>
          <a:bodyPr/>
          <a:lstStyle/>
          <a:p>
            <a:r>
              <a:rPr lang="en-US" altLang="zh-CN" dirty="0"/>
              <a:t>2. </a:t>
            </a:r>
            <a:r>
              <a:rPr lang="zh-CN" altLang="en-US" dirty="0"/>
              <a:t>调整大纲级别</a:t>
            </a:r>
            <a:endParaRPr lang="en-US" altLang="zh-CN" dirty="0"/>
          </a:p>
          <a:p>
            <a:r>
              <a:rPr lang="zh-CN" altLang="en-US" dirty="0"/>
              <a:t>切换到“视图”选项卡，单击“大纲”按钮，切换到大纲视图，如图 </a:t>
            </a:r>
            <a:r>
              <a:rPr lang="en-US" altLang="zh-CN" dirty="0"/>
              <a:t>4-18 </a:t>
            </a:r>
            <a:r>
              <a:rPr lang="zh-CN" altLang="en-US" dirty="0"/>
              <a:t>所示。</a:t>
            </a:r>
            <a:endParaRPr lang="en-US" altLang="zh-CN" dirty="0"/>
          </a:p>
          <a:p>
            <a:r>
              <a:rPr lang="zh-CN" altLang="en-US" dirty="0"/>
              <a:t>在大纲视图中，每个标题左侧会显示一个可拖动的小方块。向左拖动可提升大纲级别（如升为一级标题），向右拖动可降低大纲级别（如降为二级标题）。通过这种方式，可以直观地调整文档的结构层级。用户也可以在“样式”设置中为该自定义样式指定对应的大纲级别。</a:t>
            </a:r>
          </a:p>
        </p:txBody>
      </p:sp>
      <p:pic>
        <p:nvPicPr>
          <p:cNvPr id="7" name="图片占位符 6">
            <a:extLst>
              <a:ext uri="{FF2B5EF4-FFF2-40B4-BE49-F238E27FC236}">
                <a16:creationId xmlns:a16="http://schemas.microsoft.com/office/drawing/2014/main" id="{4491707F-297F-39AB-4578-5A8DC210ECD3}"/>
              </a:ext>
            </a:extLst>
          </p:cNvPr>
          <p:cNvPicPr>
            <a:picLocks noGrp="1" noChangeAspect="1"/>
          </p:cNvPicPr>
          <p:nvPr>
            <p:ph type="pic" sz="quarter" idx="12"/>
          </p:nvPr>
        </p:nvPicPr>
        <p:blipFill rotWithShape="1">
          <a:blip r:embed="rId2"/>
          <a:srcRect t="-232342" b="-232342"/>
          <a:stretch>
            <a:fillRect/>
          </a:stretch>
        </p:blipFill>
        <p:spPr>
          <a:prstGeom prst="rect">
            <a:avLst/>
          </a:prstGeom>
        </p:spPr>
      </p:pic>
      <p:sp>
        <p:nvSpPr>
          <p:cNvPr id="3" name="文本占位符 2">
            <a:extLst>
              <a:ext uri="{FF2B5EF4-FFF2-40B4-BE49-F238E27FC236}">
                <a16:creationId xmlns:a16="http://schemas.microsoft.com/office/drawing/2014/main" id="{4F06C17D-5C22-5A7B-9B89-A170230CA8C6}"/>
              </a:ext>
            </a:extLst>
          </p:cNvPr>
          <p:cNvSpPr>
            <a:spLocks noGrp="1"/>
          </p:cNvSpPr>
          <p:nvPr>
            <p:ph type="body" sz="quarter" idx="13"/>
          </p:nvPr>
        </p:nvSpPr>
        <p:spPr/>
        <p:txBody>
          <a:bodyPr/>
          <a:lstStyle/>
          <a:p>
            <a:r>
              <a:rPr lang="zh-CN" altLang="en-US" dirty="0"/>
              <a:t>图 </a:t>
            </a:r>
            <a:r>
              <a:rPr lang="en-US" altLang="zh-CN" dirty="0"/>
              <a:t>4-18</a:t>
            </a:r>
            <a:r>
              <a:rPr lang="zh-CN" altLang="en-US" dirty="0"/>
              <a:t>　单击“大纲”按钮</a:t>
            </a:r>
          </a:p>
        </p:txBody>
      </p:sp>
    </p:spTree>
    <p:extLst>
      <p:ext uri="{BB962C8B-B14F-4D97-AF65-F5344CB8AC3E}">
        <p14:creationId xmlns:p14="http://schemas.microsoft.com/office/powerpoint/2010/main" val="27798711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42A9A-FB0F-29AD-D94D-73FC407BF59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92BFBF-A80E-85E2-FD26-AA7B619E3AC9}"/>
              </a:ext>
            </a:extLst>
          </p:cNvPr>
          <p:cNvSpPr>
            <a:spLocks noGrp="1"/>
          </p:cNvSpPr>
          <p:nvPr>
            <p:ph type="body" sz="quarter" idx="10"/>
          </p:nvPr>
        </p:nvSpPr>
        <p:spPr/>
        <p:txBody>
          <a:bodyPr/>
          <a:lstStyle/>
          <a:p>
            <a:r>
              <a:rPr lang="en-US" altLang="zh-CN" dirty="0"/>
              <a:t>4.3</a:t>
            </a:r>
            <a:r>
              <a:rPr lang="zh-CN" altLang="en-US" dirty="0"/>
              <a:t>　制作文档目录 </a:t>
            </a:r>
          </a:p>
        </p:txBody>
      </p:sp>
      <p:sp>
        <p:nvSpPr>
          <p:cNvPr id="5" name="文本占位符 4">
            <a:extLst>
              <a:ext uri="{FF2B5EF4-FFF2-40B4-BE49-F238E27FC236}">
                <a16:creationId xmlns:a16="http://schemas.microsoft.com/office/drawing/2014/main" id="{AC048E1D-6150-A8A9-0E43-EBED9B347B76}"/>
              </a:ext>
            </a:extLst>
          </p:cNvPr>
          <p:cNvSpPr>
            <a:spLocks noGrp="1"/>
          </p:cNvSpPr>
          <p:nvPr>
            <p:ph type="body" sz="quarter" idx="11"/>
          </p:nvPr>
        </p:nvSpPr>
        <p:spPr>
          <a:xfrm>
            <a:off x="174886" y="1749898"/>
            <a:ext cx="5440724" cy="4095160"/>
          </a:xfrm>
        </p:spPr>
        <p:txBody>
          <a:bodyPr/>
          <a:lstStyle/>
          <a:p>
            <a:r>
              <a:rPr lang="en-US" altLang="zh-CN" dirty="0"/>
              <a:t>3. </a:t>
            </a:r>
            <a:r>
              <a:rPr lang="zh-CN" altLang="en-US" dirty="0"/>
              <a:t>插入目录</a:t>
            </a:r>
            <a:endParaRPr lang="en-US" altLang="zh-CN" dirty="0"/>
          </a:p>
          <a:p>
            <a:r>
              <a:rPr lang="zh-CN" altLang="en-US" dirty="0"/>
              <a:t>将插入点放置在文档中需要插入目录的位置（通常是文档的最前面），切换到“引用”选项卡，单击 “目录”按钮，弹出下拉列表，如图 </a:t>
            </a:r>
            <a:r>
              <a:rPr lang="en-US" altLang="zh-CN" dirty="0"/>
              <a:t>4-19 </a:t>
            </a:r>
            <a:r>
              <a:rPr lang="zh-CN" altLang="en-US" dirty="0"/>
              <a:t>所示。在该下拉列表的“自动目录”下，</a:t>
            </a:r>
            <a:r>
              <a:rPr lang="en-US" altLang="zh-CN" dirty="0"/>
              <a:t>WPS </a:t>
            </a:r>
            <a:r>
              <a:rPr lang="zh-CN" altLang="en-US" dirty="0"/>
              <a:t>提供了多种预设的目录样式，用户根据需求选择合适的样式，即可在指定位置自动生成目录。</a:t>
            </a:r>
          </a:p>
        </p:txBody>
      </p:sp>
      <p:sp>
        <p:nvSpPr>
          <p:cNvPr id="3" name="文本占位符 2">
            <a:extLst>
              <a:ext uri="{FF2B5EF4-FFF2-40B4-BE49-F238E27FC236}">
                <a16:creationId xmlns:a16="http://schemas.microsoft.com/office/drawing/2014/main" id="{6CC407CD-3DE2-76B9-9CA8-DCAB07BF15FB}"/>
              </a:ext>
            </a:extLst>
          </p:cNvPr>
          <p:cNvSpPr>
            <a:spLocks noGrp="1"/>
          </p:cNvSpPr>
          <p:nvPr>
            <p:ph type="body" sz="quarter" idx="13"/>
          </p:nvPr>
        </p:nvSpPr>
        <p:spPr/>
        <p:txBody>
          <a:bodyPr/>
          <a:lstStyle/>
          <a:p>
            <a:r>
              <a:rPr lang="zh-CN" altLang="en-US" dirty="0"/>
              <a:t>图 </a:t>
            </a:r>
            <a:r>
              <a:rPr lang="en-US" altLang="zh-CN" dirty="0"/>
              <a:t>4-19</a:t>
            </a:r>
            <a:r>
              <a:rPr lang="zh-CN" altLang="en-US" dirty="0"/>
              <a:t>　预设的目录样式</a:t>
            </a:r>
          </a:p>
        </p:txBody>
      </p:sp>
      <p:pic>
        <p:nvPicPr>
          <p:cNvPr id="9" name="图片占位符 8">
            <a:extLst>
              <a:ext uri="{FF2B5EF4-FFF2-40B4-BE49-F238E27FC236}">
                <a16:creationId xmlns:a16="http://schemas.microsoft.com/office/drawing/2014/main" id="{5553208F-0BD0-8779-E647-0ABDD2766DA2}"/>
              </a:ext>
            </a:extLst>
          </p:cNvPr>
          <p:cNvPicPr>
            <a:picLocks noGrp="1" noChangeAspect="1"/>
          </p:cNvPicPr>
          <p:nvPr>
            <p:ph type="pic" sz="quarter" idx="12"/>
          </p:nvPr>
        </p:nvPicPr>
        <p:blipFill rotWithShape="1">
          <a:blip r:embed="rId2"/>
          <a:srcRect l="-18510" r="-18510"/>
          <a:stretch>
            <a:fillRect/>
          </a:stretch>
        </p:blipFill>
        <p:spPr>
          <a:prstGeom prst="rect">
            <a:avLst/>
          </a:prstGeom>
        </p:spPr>
      </p:pic>
    </p:spTree>
    <p:extLst>
      <p:ext uri="{BB962C8B-B14F-4D97-AF65-F5344CB8AC3E}">
        <p14:creationId xmlns:p14="http://schemas.microsoft.com/office/powerpoint/2010/main" val="2010193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441FA2-7AC4-07CB-87E5-C811FE5566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B98380-DBCD-5675-235D-45FD27792535}"/>
              </a:ext>
            </a:extLst>
          </p:cNvPr>
          <p:cNvSpPr>
            <a:spLocks noGrp="1"/>
          </p:cNvSpPr>
          <p:nvPr>
            <p:ph type="body" sz="quarter" idx="10"/>
          </p:nvPr>
        </p:nvSpPr>
        <p:spPr/>
        <p:txBody>
          <a:bodyPr/>
          <a:lstStyle/>
          <a:p>
            <a:r>
              <a:rPr lang="en-US" altLang="zh-CN" dirty="0"/>
              <a:t>4.4</a:t>
            </a:r>
            <a:r>
              <a:rPr lang="zh-CN" altLang="en-US" dirty="0"/>
              <a:t>　制作文档封面 </a:t>
            </a:r>
          </a:p>
        </p:txBody>
      </p:sp>
      <p:sp>
        <p:nvSpPr>
          <p:cNvPr id="5" name="文本占位符 4">
            <a:extLst>
              <a:ext uri="{FF2B5EF4-FFF2-40B4-BE49-F238E27FC236}">
                <a16:creationId xmlns:a16="http://schemas.microsoft.com/office/drawing/2014/main" id="{8D94E869-F850-9865-2A70-3C8FC3148F70}"/>
              </a:ext>
            </a:extLst>
          </p:cNvPr>
          <p:cNvSpPr>
            <a:spLocks noGrp="1"/>
          </p:cNvSpPr>
          <p:nvPr>
            <p:ph type="body" sz="quarter" idx="11"/>
          </p:nvPr>
        </p:nvSpPr>
        <p:spPr>
          <a:xfrm>
            <a:off x="174886" y="1749899"/>
            <a:ext cx="5440724" cy="4095160"/>
          </a:xfrm>
        </p:spPr>
        <p:txBody>
          <a:bodyPr/>
          <a:lstStyle/>
          <a:p>
            <a:r>
              <a:rPr lang="zh-CN" altLang="en-US" dirty="0"/>
              <a:t>在文档中插入封面的操作步骤如下：</a:t>
            </a:r>
            <a:endParaRPr lang="en-US" altLang="zh-CN" dirty="0"/>
          </a:p>
          <a:p>
            <a:r>
              <a:rPr lang="zh-CN" altLang="en-US" dirty="0"/>
              <a:t> </a:t>
            </a:r>
            <a:r>
              <a:rPr lang="en-US" altLang="zh-CN" dirty="0"/>
              <a:t>01</a:t>
            </a:r>
            <a:r>
              <a:rPr lang="zh-CN" altLang="en-US" dirty="0"/>
              <a:t>　将插入点定位到文档的开头，切换到“插入”选项卡，单击“封面”按钮，即可弹出封面样式下拉列表，如图 </a:t>
            </a:r>
            <a:r>
              <a:rPr lang="en-US" altLang="zh-CN" dirty="0"/>
              <a:t>4-20 </a:t>
            </a:r>
            <a:r>
              <a:rPr lang="zh-CN" altLang="en-US" dirty="0"/>
              <a:t>所示，在其中选择所需的封面样式。</a:t>
            </a:r>
            <a:endParaRPr lang="en-US" altLang="zh-CN" dirty="0"/>
          </a:p>
          <a:p>
            <a:r>
              <a:rPr lang="zh-CN" altLang="en-US" dirty="0"/>
              <a:t> </a:t>
            </a:r>
            <a:r>
              <a:rPr lang="en-US" altLang="zh-CN" dirty="0"/>
              <a:t>02</a:t>
            </a:r>
            <a:r>
              <a:rPr lang="zh-CN" altLang="en-US" dirty="0"/>
              <a:t>　选择并插入预设封面后，根据模板提示修改标题、姓名、日期等相关信息，即可快速生成专业封面。</a:t>
            </a:r>
          </a:p>
        </p:txBody>
      </p:sp>
      <p:sp>
        <p:nvSpPr>
          <p:cNvPr id="3" name="文本占位符 2">
            <a:extLst>
              <a:ext uri="{FF2B5EF4-FFF2-40B4-BE49-F238E27FC236}">
                <a16:creationId xmlns:a16="http://schemas.microsoft.com/office/drawing/2014/main" id="{03A043B0-0C0C-8E5B-ED03-2783E6BC391F}"/>
              </a:ext>
            </a:extLst>
          </p:cNvPr>
          <p:cNvSpPr>
            <a:spLocks noGrp="1"/>
          </p:cNvSpPr>
          <p:nvPr>
            <p:ph type="body" sz="quarter" idx="13"/>
          </p:nvPr>
        </p:nvSpPr>
        <p:spPr/>
        <p:txBody>
          <a:bodyPr/>
          <a:lstStyle/>
          <a:p>
            <a:r>
              <a:rPr lang="zh-CN" altLang="en-US" dirty="0"/>
              <a:t>图 </a:t>
            </a:r>
            <a:r>
              <a:rPr lang="en-US" altLang="zh-CN" dirty="0"/>
              <a:t>4-20 </a:t>
            </a:r>
            <a:r>
              <a:rPr lang="zh-CN" altLang="en-US" dirty="0"/>
              <a:t>封面样式下拉列表</a:t>
            </a:r>
          </a:p>
        </p:txBody>
      </p:sp>
      <p:pic>
        <p:nvPicPr>
          <p:cNvPr id="8" name="图片占位符 7">
            <a:extLst>
              <a:ext uri="{FF2B5EF4-FFF2-40B4-BE49-F238E27FC236}">
                <a16:creationId xmlns:a16="http://schemas.microsoft.com/office/drawing/2014/main" id="{006848C5-AA11-8E15-D029-89DE6EA22CDE}"/>
              </a:ext>
            </a:extLst>
          </p:cNvPr>
          <p:cNvPicPr>
            <a:picLocks noGrp="1" noChangeAspect="1"/>
          </p:cNvPicPr>
          <p:nvPr>
            <p:ph type="pic" sz="quarter" idx="12"/>
          </p:nvPr>
        </p:nvPicPr>
        <p:blipFill rotWithShape="1">
          <a:blip r:embed="rId2"/>
          <a:srcRect l="-22850" r="-22850"/>
          <a:stretch>
            <a:fillRect/>
          </a:stretch>
        </p:blipFill>
        <p:spPr>
          <a:prstGeom prst="rect">
            <a:avLst/>
          </a:prstGeom>
        </p:spPr>
      </p:pic>
    </p:spTree>
    <p:extLst>
      <p:ext uri="{BB962C8B-B14F-4D97-AF65-F5344CB8AC3E}">
        <p14:creationId xmlns:p14="http://schemas.microsoft.com/office/powerpoint/2010/main" val="28497242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A398D-A5E1-5CA4-0CE3-D7097AE1037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8E677E5-AC52-2FF6-8387-EA6781D30B60}"/>
              </a:ext>
            </a:extLst>
          </p:cNvPr>
          <p:cNvSpPr>
            <a:spLocks noGrp="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9BD36921-7D21-6224-20D3-92F5D9E9C837}"/>
              </a:ext>
            </a:extLst>
          </p:cNvPr>
          <p:cNvSpPr>
            <a:spLocks noGrp="1"/>
          </p:cNvSpPr>
          <p:nvPr>
            <p:ph type="body" sz="quarter" idx="11"/>
          </p:nvPr>
        </p:nvSpPr>
        <p:spPr>
          <a:xfrm>
            <a:off x="174886" y="2003814"/>
            <a:ext cx="5440724" cy="3587329"/>
          </a:xfrm>
        </p:spPr>
        <p:txBody>
          <a:bodyPr/>
          <a:lstStyle/>
          <a:p>
            <a:r>
              <a:rPr lang="en-US" altLang="zh-CN" dirty="0"/>
              <a:t>1. </a:t>
            </a:r>
            <a:r>
              <a:rPr lang="zh-CN" altLang="en-US" dirty="0"/>
              <a:t>开启修订模式</a:t>
            </a:r>
            <a:endParaRPr lang="en-US" altLang="zh-CN" dirty="0"/>
          </a:p>
          <a:p>
            <a:r>
              <a:rPr lang="zh-CN" altLang="en-US" dirty="0"/>
              <a:t>打开文档后，在“审阅”选项卡中单击“修订”按钮，此时该按钮高亮显示，表明修订模式已开启，如图 </a:t>
            </a:r>
            <a:r>
              <a:rPr lang="en-US" altLang="zh-CN" dirty="0"/>
              <a:t>4-21 </a:t>
            </a:r>
            <a:r>
              <a:rPr lang="zh-CN" altLang="en-US" dirty="0"/>
              <a:t>所示。在修订模式下对文档进行的任何操作，如插入或删除文本、调整格式、添加或删除图片等，都会被记录下来。</a:t>
            </a:r>
          </a:p>
        </p:txBody>
      </p:sp>
      <p:sp>
        <p:nvSpPr>
          <p:cNvPr id="3" name="文本占位符 2">
            <a:extLst>
              <a:ext uri="{FF2B5EF4-FFF2-40B4-BE49-F238E27FC236}">
                <a16:creationId xmlns:a16="http://schemas.microsoft.com/office/drawing/2014/main" id="{7CEE2573-9D89-D242-2FF6-BC62DE21B4EE}"/>
              </a:ext>
            </a:extLst>
          </p:cNvPr>
          <p:cNvSpPr>
            <a:spLocks noGrp="1"/>
          </p:cNvSpPr>
          <p:nvPr>
            <p:ph type="body" sz="quarter" idx="13"/>
          </p:nvPr>
        </p:nvSpPr>
        <p:spPr/>
        <p:txBody>
          <a:bodyPr/>
          <a:lstStyle/>
          <a:p>
            <a:r>
              <a:rPr lang="zh-CN" altLang="en-US" dirty="0"/>
              <a:t>图 </a:t>
            </a:r>
            <a:r>
              <a:rPr lang="en-US" altLang="zh-CN" dirty="0"/>
              <a:t>4-21</a:t>
            </a:r>
            <a:r>
              <a:rPr lang="zh-CN" altLang="en-US" dirty="0"/>
              <a:t>　“修订”按钮</a:t>
            </a:r>
          </a:p>
        </p:txBody>
      </p:sp>
      <p:pic>
        <p:nvPicPr>
          <p:cNvPr id="9" name="图片占位符 8">
            <a:extLst>
              <a:ext uri="{FF2B5EF4-FFF2-40B4-BE49-F238E27FC236}">
                <a16:creationId xmlns:a16="http://schemas.microsoft.com/office/drawing/2014/main" id="{07419312-A29D-C434-71A2-8A457E5C8055}"/>
              </a:ext>
            </a:extLst>
          </p:cNvPr>
          <p:cNvPicPr>
            <a:picLocks noGrp="1" noChangeAspect="1"/>
          </p:cNvPicPr>
          <p:nvPr>
            <p:ph type="pic" sz="quarter" idx="12"/>
          </p:nvPr>
        </p:nvPicPr>
        <p:blipFill rotWithShape="1">
          <a:blip r:embed="rId2"/>
          <a:srcRect t="-159934" b="-159934"/>
          <a:stretch>
            <a:fillRect/>
          </a:stretch>
        </p:blipFill>
        <p:spPr>
          <a:prstGeom prst="rect">
            <a:avLst/>
          </a:prstGeom>
        </p:spPr>
      </p:pic>
    </p:spTree>
    <p:extLst>
      <p:ext uri="{BB962C8B-B14F-4D97-AF65-F5344CB8AC3E}">
        <p14:creationId xmlns:p14="http://schemas.microsoft.com/office/powerpoint/2010/main" val="31926647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7CB02-E991-1BF3-AA17-60ACB4D14AB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C914358-F01A-371F-EC5B-3229CC9041D6}"/>
              </a:ext>
            </a:extLst>
          </p:cNvPr>
          <p:cNvSpPr>
            <a:spLocks noGrp="1" noRot="1" noMove="1" noResize="1" noEditPoints="1" noAdjustHandles="1" noChangeArrowheads="1" noChangeShapeType="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CB83251A-1A4B-9BC4-0A66-CB6934103933}"/>
              </a:ext>
            </a:extLst>
          </p:cNvPr>
          <p:cNvSpPr>
            <a:spLocks noGrp="1" noRot="1" noMove="1" noResize="1" noEditPoints="1" noAdjustHandles="1" noChangeArrowheads="1" noChangeShapeType="1"/>
          </p:cNvSpPr>
          <p:nvPr>
            <p:ph type="body" sz="quarter" idx="11"/>
          </p:nvPr>
        </p:nvSpPr>
        <p:spPr>
          <a:xfrm>
            <a:off x="174885" y="2227850"/>
            <a:ext cx="11842230" cy="3079497"/>
          </a:xfrm>
        </p:spPr>
        <p:txBody>
          <a:bodyPr/>
          <a:lstStyle/>
          <a:p>
            <a:r>
              <a:rPr lang="en-US" altLang="zh-CN" dirty="0"/>
              <a:t>2. </a:t>
            </a:r>
            <a:r>
              <a:rPr lang="zh-CN" altLang="en-US" dirty="0"/>
              <a:t>查看修订记录</a:t>
            </a:r>
            <a:endParaRPr lang="en-US" altLang="zh-CN" dirty="0"/>
          </a:p>
          <a:p>
            <a:r>
              <a:rPr lang="zh-CN" altLang="en-US" dirty="0"/>
              <a:t>在 </a:t>
            </a:r>
            <a:r>
              <a:rPr lang="en-US" altLang="zh-CN" dirty="0"/>
              <a:t>WPS </a:t>
            </a:r>
            <a:r>
              <a:rPr lang="zh-CN" altLang="en-US" dirty="0"/>
              <a:t>文字的修订模式下，新增的内容会以带下画线的彩色文字直接显示在文档中；而删除的内容默认不会以删除线保留在原文位置，而是显示在文档右侧的修订气泡中（例如：“</a:t>
            </a:r>
            <a:r>
              <a:rPr lang="en-US" altLang="zh-CN" dirty="0"/>
              <a:t>Kevin </a:t>
            </a:r>
            <a:r>
              <a:rPr lang="zh-CN" altLang="en-US" dirty="0"/>
              <a:t>删除：都”）。所有修改操作都会被自动分解为“删除”和“新增” 两部分，并以不同颜色区分不同审阅者的修改痕迹。用户可以通过“审阅”选项卡中的“显示标记”选项，调整修订内容的显示方式。</a:t>
            </a:r>
          </a:p>
        </p:txBody>
      </p:sp>
    </p:spTree>
    <p:extLst>
      <p:ext uri="{BB962C8B-B14F-4D97-AF65-F5344CB8AC3E}">
        <p14:creationId xmlns:p14="http://schemas.microsoft.com/office/powerpoint/2010/main" val="3096327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8DAC4-AB2C-DD8A-DD8F-ED2381CAB8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6CDB1B0-4B39-5154-6A44-B4989D17E641}"/>
              </a:ext>
            </a:extLst>
          </p:cNvPr>
          <p:cNvSpPr>
            <a:spLocks noGrp="1" noRot="1" noMove="1" noResize="1" noEditPoints="1" noAdjustHandles="1" noChangeArrowheads="1" noChangeShapeType="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58303663-CCEE-4E5A-F6C5-9719505525EB}"/>
              </a:ext>
            </a:extLst>
          </p:cNvPr>
          <p:cNvSpPr>
            <a:spLocks noGrp="1" noRot="1" noMove="1" noResize="1" noEditPoints="1" noAdjustHandles="1" noChangeArrowheads="1" noChangeShapeType="1"/>
          </p:cNvSpPr>
          <p:nvPr>
            <p:ph type="body" sz="quarter" idx="11"/>
          </p:nvPr>
        </p:nvSpPr>
        <p:spPr>
          <a:xfrm>
            <a:off x="174886" y="2003814"/>
            <a:ext cx="5440724" cy="3587329"/>
          </a:xfrm>
        </p:spPr>
        <p:txBody>
          <a:bodyPr/>
          <a:lstStyle/>
          <a:p>
            <a:r>
              <a:rPr lang="en-US" altLang="zh-CN" dirty="0"/>
              <a:t>3. </a:t>
            </a:r>
            <a:r>
              <a:rPr lang="zh-CN" altLang="en-US" dirty="0"/>
              <a:t>自定义修订样式</a:t>
            </a:r>
            <a:endParaRPr lang="en-US" altLang="zh-CN" dirty="0"/>
          </a:p>
          <a:p>
            <a:r>
              <a:rPr lang="zh-CN" altLang="en-US" dirty="0"/>
              <a:t>单击“审阅”选项卡中的“修订”下拉按钮，在弹出的下拉列表中选择“修订选项”选项，可打开“选项”对话框的“修订”选项面板，在此处可以设置“标记”“批注框”“打印（包括批注框）”等选项，如图 </a:t>
            </a:r>
            <a:r>
              <a:rPr lang="en-US" altLang="zh-CN" dirty="0"/>
              <a:t>4-23 </a:t>
            </a:r>
            <a:r>
              <a:rPr lang="zh-CN" altLang="en-US" dirty="0"/>
              <a:t>所示。</a:t>
            </a:r>
          </a:p>
        </p:txBody>
      </p:sp>
      <p:pic>
        <p:nvPicPr>
          <p:cNvPr id="7" name="图片占位符 6">
            <a:extLst>
              <a:ext uri="{FF2B5EF4-FFF2-40B4-BE49-F238E27FC236}">
                <a16:creationId xmlns:a16="http://schemas.microsoft.com/office/drawing/2014/main" id="{88BE8317-29CA-4859-E2C6-AD8EC88AEACD}"/>
              </a:ext>
            </a:extLst>
          </p:cNvPr>
          <p:cNvPicPr>
            <a:picLocks noGrp="1" noChangeAspect="1"/>
          </p:cNvPicPr>
          <p:nvPr>
            <p:ph type="pic" sz="quarter" idx="12"/>
          </p:nvPr>
        </p:nvPicPr>
        <p:blipFill rotWithShape="1">
          <a:blip r:embed="rId2"/>
          <a:srcRect t="-4928" b="-4928"/>
          <a:stretch>
            <a:fillRect/>
          </a:stretch>
        </p:blipFill>
        <p:spPr>
          <a:prstGeom prst="rect">
            <a:avLst/>
          </a:prstGeom>
        </p:spPr>
      </p:pic>
      <p:sp>
        <p:nvSpPr>
          <p:cNvPr id="3" name="文本占位符 2">
            <a:extLst>
              <a:ext uri="{FF2B5EF4-FFF2-40B4-BE49-F238E27FC236}">
                <a16:creationId xmlns:a16="http://schemas.microsoft.com/office/drawing/2014/main" id="{B70BD3ED-1120-4AE9-C5E6-79C02820258D}"/>
              </a:ext>
            </a:extLst>
          </p:cNvPr>
          <p:cNvSpPr>
            <a:spLocks noGrp="1"/>
          </p:cNvSpPr>
          <p:nvPr>
            <p:ph type="body" sz="quarter" idx="13"/>
          </p:nvPr>
        </p:nvSpPr>
        <p:spPr/>
        <p:txBody>
          <a:bodyPr/>
          <a:lstStyle/>
          <a:p>
            <a:r>
              <a:rPr lang="zh-CN" altLang="en-US" dirty="0"/>
              <a:t>图 </a:t>
            </a:r>
            <a:r>
              <a:rPr lang="en-US" altLang="zh-CN" dirty="0"/>
              <a:t>4-23</a:t>
            </a:r>
            <a:r>
              <a:rPr lang="zh-CN" altLang="en-US" dirty="0"/>
              <a:t>　设置修订样式</a:t>
            </a:r>
          </a:p>
        </p:txBody>
      </p:sp>
    </p:spTree>
    <p:extLst>
      <p:ext uri="{BB962C8B-B14F-4D97-AF65-F5344CB8AC3E}">
        <p14:creationId xmlns:p14="http://schemas.microsoft.com/office/powerpoint/2010/main" val="42926104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27FB7-FF58-A860-D896-E1381D3C02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9FC7211-BEAC-D7EA-CE04-094A5EEC5996}"/>
              </a:ext>
            </a:extLst>
          </p:cNvPr>
          <p:cNvSpPr>
            <a:spLocks noGrp="1" noRot="1" noMove="1" noResize="1" noEditPoints="1" noAdjustHandles="1" noChangeArrowheads="1" noChangeShapeType="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1AE9B4A4-C4E3-E5BF-A4BF-F93307EEF7AE}"/>
              </a:ext>
            </a:extLst>
          </p:cNvPr>
          <p:cNvSpPr>
            <a:spLocks noGrp="1" noRot="1" noMove="1" noResize="1" noEditPoints="1" noAdjustHandles="1" noChangeArrowheads="1" noChangeShapeType="1"/>
          </p:cNvSpPr>
          <p:nvPr>
            <p:ph type="body" sz="quarter" idx="11"/>
          </p:nvPr>
        </p:nvSpPr>
        <p:spPr>
          <a:xfrm>
            <a:off x="174886" y="988152"/>
            <a:ext cx="5440724" cy="5618654"/>
          </a:xfrm>
        </p:spPr>
        <p:txBody>
          <a:bodyPr/>
          <a:lstStyle/>
          <a:p>
            <a:r>
              <a:rPr lang="en-US" altLang="zh-CN" dirty="0"/>
              <a:t>4. </a:t>
            </a:r>
            <a:r>
              <a:rPr lang="zh-CN" altLang="en-US" dirty="0"/>
              <a:t>接受或拒绝修订</a:t>
            </a:r>
            <a:endParaRPr lang="en-US" altLang="zh-CN" dirty="0"/>
          </a:p>
          <a:p>
            <a:r>
              <a:rPr lang="zh-CN" altLang="en-US" dirty="0"/>
              <a:t>可逐个或批量处理修订记录。单击“审阅”选项卡中的“上一条修订”或“下一条修订” 按钮，能逐项审阅修订，然后单击“接受”或“拒绝”按钮处理当前修订，如图 </a:t>
            </a:r>
            <a:r>
              <a:rPr lang="en-US" altLang="zh-CN" dirty="0"/>
              <a:t>4-24 </a:t>
            </a:r>
            <a:r>
              <a:rPr lang="zh-CN" altLang="en-US" dirty="0"/>
              <a:t>所示。也可直接单击“接受”下拉按钮，在弹出的下拉列表中选择“接受对文档所做的所有修订”选项；也可以单击“拒绝”按钮，在弹出的下拉列表中选择“拒绝对文档所做的所有修订”选项，一次性处理所有修订。</a:t>
            </a:r>
          </a:p>
        </p:txBody>
      </p:sp>
      <p:sp>
        <p:nvSpPr>
          <p:cNvPr id="3" name="文本占位符 2">
            <a:extLst>
              <a:ext uri="{FF2B5EF4-FFF2-40B4-BE49-F238E27FC236}">
                <a16:creationId xmlns:a16="http://schemas.microsoft.com/office/drawing/2014/main" id="{E35377CC-1431-76AA-19B6-11765D02B43B}"/>
              </a:ext>
            </a:extLst>
          </p:cNvPr>
          <p:cNvSpPr>
            <a:spLocks noGrp="1"/>
          </p:cNvSpPr>
          <p:nvPr>
            <p:ph type="body" sz="quarter" idx="13"/>
          </p:nvPr>
        </p:nvSpPr>
        <p:spPr/>
        <p:txBody>
          <a:bodyPr/>
          <a:lstStyle/>
          <a:p>
            <a:r>
              <a:rPr lang="zh-CN" altLang="en-US" dirty="0"/>
              <a:t>图 </a:t>
            </a:r>
            <a:r>
              <a:rPr lang="en-US" altLang="zh-CN" dirty="0"/>
              <a:t>4-24</a:t>
            </a:r>
            <a:r>
              <a:rPr lang="zh-CN" altLang="en-US" dirty="0"/>
              <a:t>　修订方法</a:t>
            </a:r>
          </a:p>
        </p:txBody>
      </p:sp>
      <p:pic>
        <p:nvPicPr>
          <p:cNvPr id="9" name="图片占位符 8">
            <a:extLst>
              <a:ext uri="{FF2B5EF4-FFF2-40B4-BE49-F238E27FC236}">
                <a16:creationId xmlns:a16="http://schemas.microsoft.com/office/drawing/2014/main" id="{97329BE4-A160-8340-B643-5A3C0F7AFBA8}"/>
              </a:ext>
            </a:extLst>
          </p:cNvPr>
          <p:cNvPicPr>
            <a:picLocks noGrp="1" noChangeAspect="1"/>
          </p:cNvPicPr>
          <p:nvPr>
            <p:ph type="pic" sz="quarter" idx="12"/>
          </p:nvPr>
        </p:nvPicPr>
        <p:blipFill rotWithShape="1">
          <a:blip r:embed="rId2"/>
          <a:srcRect t="-131904" b="-131904"/>
          <a:stretch>
            <a:fillRect/>
          </a:stretch>
        </p:blipFill>
        <p:spPr>
          <a:prstGeom prst="rect">
            <a:avLst/>
          </a:prstGeom>
        </p:spPr>
      </p:pic>
    </p:spTree>
    <p:extLst>
      <p:ext uri="{BB962C8B-B14F-4D97-AF65-F5344CB8AC3E}">
        <p14:creationId xmlns:p14="http://schemas.microsoft.com/office/powerpoint/2010/main" val="453160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7B0BD-2B4F-035A-5445-3BF2E592DB3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68218C62-FFA9-FC54-327A-53DBA865E345}"/>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0414B27D-A275-94ED-9E8D-4007F57F3175}"/>
              </a:ext>
            </a:extLst>
          </p:cNvPr>
          <p:cNvSpPr>
            <a:spLocks noGrp="1"/>
          </p:cNvSpPr>
          <p:nvPr>
            <p:ph type="body" sz="quarter" idx="11"/>
          </p:nvPr>
        </p:nvSpPr>
        <p:spPr>
          <a:xfrm>
            <a:off x="174625" y="2511467"/>
            <a:ext cx="5440363" cy="2571666"/>
          </a:xfrm>
        </p:spPr>
        <p:txBody>
          <a:bodyPr/>
          <a:lstStyle/>
          <a:p>
            <a:r>
              <a:rPr lang="en-US" altLang="zh-CN" dirty="0"/>
              <a:t>1.2.4</a:t>
            </a:r>
            <a:r>
              <a:rPr lang="zh-CN" altLang="en-US" dirty="0"/>
              <a:t> 插入当前日期</a:t>
            </a:r>
          </a:p>
          <a:p>
            <a:r>
              <a:rPr lang="en-US" altLang="zh-CN" dirty="0"/>
              <a:t>01</a:t>
            </a:r>
            <a:r>
              <a:rPr lang="zh-CN" altLang="en-US" dirty="0"/>
              <a:t>　将插入点放置在“</a:t>
            </a:r>
            <a:r>
              <a:rPr lang="en-US" altLang="zh-CN" dirty="0"/>
              <a:t>2025 </a:t>
            </a:r>
            <a:r>
              <a:rPr lang="zh-CN" altLang="en-US" dirty="0"/>
              <a:t>年度公司团建活动通知”结尾的落款处，即“行政部” 的右侧，准备插入日期，如图 </a:t>
            </a:r>
            <a:r>
              <a:rPr lang="en-US" altLang="zh-CN" dirty="0"/>
              <a:t>1-14 </a:t>
            </a:r>
            <a:r>
              <a:rPr lang="zh-CN" altLang="en-US" dirty="0"/>
              <a:t>所示。</a:t>
            </a:r>
            <a:endParaRPr lang="en-US" altLang="zh-CN" dirty="0"/>
          </a:p>
        </p:txBody>
      </p:sp>
      <p:pic>
        <p:nvPicPr>
          <p:cNvPr id="4" name="图片占位符 3">
            <a:extLst>
              <a:ext uri="{FF2B5EF4-FFF2-40B4-BE49-F238E27FC236}">
                <a16:creationId xmlns:a16="http://schemas.microsoft.com/office/drawing/2014/main" id="{723890C5-C87B-6D08-FB9D-D63680710B78}"/>
              </a:ext>
            </a:extLst>
          </p:cNvPr>
          <p:cNvPicPr>
            <a:picLocks noGrp="1" noChangeAspect="1"/>
          </p:cNvPicPr>
          <p:nvPr>
            <p:ph type="pic" sz="quarter" idx="12"/>
          </p:nvPr>
        </p:nvPicPr>
        <p:blipFill rotWithShape="1">
          <a:blip r:embed="rId2"/>
          <a:srcRect t="-43152" b="-43152"/>
          <a:stretch>
            <a:fillRect/>
          </a:stretch>
        </p:blipFill>
        <p:spPr>
          <a:xfrm>
            <a:off x="5695122" y="736764"/>
            <a:ext cx="6321992" cy="5400000"/>
          </a:xfrm>
        </p:spPr>
      </p:pic>
      <p:sp>
        <p:nvSpPr>
          <p:cNvPr id="10" name="文本占位符 9">
            <a:extLst>
              <a:ext uri="{FF2B5EF4-FFF2-40B4-BE49-F238E27FC236}">
                <a16:creationId xmlns:a16="http://schemas.microsoft.com/office/drawing/2014/main" id="{1AFCB7CC-CD86-9147-9FFD-92EE352AF89C}"/>
              </a:ext>
            </a:extLst>
          </p:cNvPr>
          <p:cNvSpPr>
            <a:spLocks noGrp="1"/>
          </p:cNvSpPr>
          <p:nvPr>
            <p:ph type="body" sz="quarter" idx="13"/>
          </p:nvPr>
        </p:nvSpPr>
        <p:spPr/>
        <p:txBody>
          <a:bodyPr/>
          <a:lstStyle/>
          <a:p>
            <a:r>
              <a:rPr lang="zh-CN" altLang="en-US" dirty="0"/>
              <a:t>图 </a:t>
            </a:r>
            <a:r>
              <a:rPr lang="en-US" altLang="zh-CN" dirty="0"/>
              <a:t>1-14</a:t>
            </a:r>
            <a:r>
              <a:rPr lang="zh-CN" altLang="en-US" dirty="0"/>
              <a:t>　确定插入日期的位置</a:t>
            </a:r>
          </a:p>
        </p:txBody>
      </p:sp>
    </p:spTree>
    <p:extLst>
      <p:ext uri="{BB962C8B-B14F-4D97-AF65-F5344CB8AC3E}">
        <p14:creationId xmlns:p14="http://schemas.microsoft.com/office/powerpoint/2010/main" val="35465468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2DB0C-FA5B-FA06-554C-E8DA9329F4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9C44058-8A77-AF59-5A57-B10A80ABFC36}"/>
              </a:ext>
            </a:extLst>
          </p:cNvPr>
          <p:cNvSpPr>
            <a:spLocks noGrp="1" noRot="1" noMove="1" noResize="1" noEditPoints="1" noAdjustHandles="1" noChangeArrowheads="1" noChangeShapeType="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48FD94EB-585D-6C9A-C418-05B59E7D8F08}"/>
              </a:ext>
            </a:extLst>
          </p:cNvPr>
          <p:cNvSpPr>
            <a:spLocks noGrp="1" noRot="1" noMove="1" noResize="1" noEditPoints="1" noAdjustHandles="1" noChangeArrowheads="1" noChangeShapeType="1"/>
          </p:cNvSpPr>
          <p:nvPr>
            <p:ph type="body" sz="quarter" idx="11"/>
          </p:nvPr>
        </p:nvSpPr>
        <p:spPr>
          <a:xfrm>
            <a:off x="174886" y="1495984"/>
            <a:ext cx="5440724" cy="4602991"/>
          </a:xfrm>
        </p:spPr>
        <p:txBody>
          <a:bodyPr/>
          <a:lstStyle/>
          <a:p>
            <a:r>
              <a:rPr lang="en-US" altLang="zh-CN" dirty="0"/>
              <a:t>5. </a:t>
            </a:r>
            <a:r>
              <a:rPr lang="zh-CN" altLang="en-US" dirty="0"/>
              <a:t>添加批注</a:t>
            </a:r>
            <a:endParaRPr lang="en-US" altLang="zh-CN" dirty="0"/>
          </a:p>
          <a:p>
            <a:r>
              <a:rPr lang="zh-CN" altLang="en-US" dirty="0"/>
              <a:t>若想对文档内容提出建议或说明，可在需要添加批注的位置，单击“审阅”选项卡中的“插入批注”按钮，如图 </a:t>
            </a:r>
            <a:r>
              <a:rPr lang="en-US" altLang="zh-CN" dirty="0"/>
              <a:t>4-25 </a:t>
            </a:r>
            <a:r>
              <a:rPr lang="zh-CN" altLang="en-US" dirty="0"/>
              <a:t>所示，然后输入批注内容。在 </a:t>
            </a:r>
            <a:r>
              <a:rPr lang="en-US" altLang="zh-CN" dirty="0"/>
              <a:t>WPS </a:t>
            </a:r>
            <a:r>
              <a:rPr lang="zh-CN" altLang="en-US" dirty="0"/>
              <a:t>中，批注会以文档右侧的彩色气泡形式显示，并在正文对应位置添加标记，方便其他用户快速定位、查看和回复，实现高效的协同审阅。</a:t>
            </a:r>
          </a:p>
        </p:txBody>
      </p:sp>
      <p:sp>
        <p:nvSpPr>
          <p:cNvPr id="3" name="文本占位符 2">
            <a:extLst>
              <a:ext uri="{FF2B5EF4-FFF2-40B4-BE49-F238E27FC236}">
                <a16:creationId xmlns:a16="http://schemas.microsoft.com/office/drawing/2014/main" id="{23DFEECC-5306-FA5A-4D69-F22C176F4623}"/>
              </a:ext>
            </a:extLst>
          </p:cNvPr>
          <p:cNvSpPr>
            <a:spLocks noGrp="1"/>
          </p:cNvSpPr>
          <p:nvPr>
            <p:ph type="body" sz="quarter" idx="13"/>
          </p:nvPr>
        </p:nvSpPr>
        <p:spPr/>
        <p:txBody>
          <a:bodyPr/>
          <a:lstStyle/>
          <a:p>
            <a:r>
              <a:rPr lang="zh-CN" altLang="en-US" dirty="0"/>
              <a:t>图 </a:t>
            </a:r>
            <a:r>
              <a:rPr lang="en-US" altLang="zh-CN" dirty="0"/>
              <a:t>4-25</a:t>
            </a:r>
            <a:r>
              <a:rPr lang="zh-CN" altLang="en-US" dirty="0"/>
              <a:t>　插入批注</a:t>
            </a:r>
          </a:p>
        </p:txBody>
      </p:sp>
      <p:pic>
        <p:nvPicPr>
          <p:cNvPr id="8" name="图片占位符 7">
            <a:extLst>
              <a:ext uri="{FF2B5EF4-FFF2-40B4-BE49-F238E27FC236}">
                <a16:creationId xmlns:a16="http://schemas.microsoft.com/office/drawing/2014/main" id="{EA989FDB-C013-505C-4356-327139BE6374}"/>
              </a:ext>
            </a:extLst>
          </p:cNvPr>
          <p:cNvPicPr>
            <a:picLocks noGrp="1" noChangeAspect="1"/>
          </p:cNvPicPr>
          <p:nvPr>
            <p:ph type="pic" sz="quarter" idx="12"/>
          </p:nvPr>
        </p:nvPicPr>
        <p:blipFill rotWithShape="1">
          <a:blip r:embed="rId2"/>
          <a:srcRect t="-54773" b="-54773"/>
          <a:stretch>
            <a:fillRect/>
          </a:stretch>
        </p:blipFill>
        <p:spPr>
          <a:prstGeom prst="rect">
            <a:avLst/>
          </a:prstGeom>
        </p:spPr>
      </p:pic>
    </p:spTree>
    <p:extLst>
      <p:ext uri="{BB962C8B-B14F-4D97-AF65-F5344CB8AC3E}">
        <p14:creationId xmlns:p14="http://schemas.microsoft.com/office/powerpoint/2010/main" val="36410298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53561-0FBB-D264-7E1B-1272A3AC2B9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753A2D1-D1E3-AE8D-8DA4-B957C4F89D22}"/>
              </a:ext>
            </a:extLst>
          </p:cNvPr>
          <p:cNvSpPr>
            <a:spLocks noGrp="1" noRot="1" noMove="1" noResize="1" noEditPoints="1" noAdjustHandles="1" noChangeArrowheads="1" noChangeShapeType="1"/>
          </p:cNvSpPr>
          <p:nvPr>
            <p:ph type="body" sz="quarter" idx="10"/>
          </p:nvPr>
        </p:nvSpPr>
        <p:spPr/>
        <p:txBody>
          <a:bodyPr/>
          <a:lstStyle/>
          <a:p>
            <a:r>
              <a:rPr lang="en-US" altLang="zh-CN" dirty="0"/>
              <a:t>4.5</a:t>
            </a:r>
            <a:r>
              <a:rPr lang="zh-CN" altLang="en-US" dirty="0"/>
              <a:t>　审阅与修订文档 </a:t>
            </a:r>
          </a:p>
        </p:txBody>
      </p:sp>
      <p:sp>
        <p:nvSpPr>
          <p:cNvPr id="5" name="文本占位符 4">
            <a:extLst>
              <a:ext uri="{FF2B5EF4-FFF2-40B4-BE49-F238E27FC236}">
                <a16:creationId xmlns:a16="http://schemas.microsoft.com/office/drawing/2014/main" id="{F5662C38-C9AF-2F70-0B6A-0A71E2881398}"/>
              </a:ext>
            </a:extLst>
          </p:cNvPr>
          <p:cNvSpPr>
            <a:spLocks noGrp="1" noRot="1" noMove="1" noResize="1" noEditPoints="1" noAdjustHandles="1" noChangeArrowheads="1" noChangeShapeType="1"/>
          </p:cNvSpPr>
          <p:nvPr>
            <p:ph type="body" sz="quarter" idx="11"/>
          </p:nvPr>
        </p:nvSpPr>
        <p:spPr>
          <a:xfrm>
            <a:off x="174886" y="988153"/>
            <a:ext cx="5440724" cy="5618654"/>
          </a:xfrm>
        </p:spPr>
        <p:txBody>
          <a:bodyPr/>
          <a:lstStyle/>
          <a:p>
            <a:r>
              <a:rPr lang="en-US" altLang="zh-CN" dirty="0"/>
              <a:t>6. </a:t>
            </a:r>
            <a:r>
              <a:rPr lang="zh-CN" altLang="en-US" dirty="0"/>
              <a:t>设置显示标记</a:t>
            </a:r>
            <a:endParaRPr lang="en-US" altLang="zh-CN" dirty="0"/>
          </a:p>
          <a:p>
            <a:r>
              <a:rPr lang="zh-CN" altLang="en-US" dirty="0"/>
              <a:t>在“审阅”选项卡中，单击“显示标记”按钮，在弹出的下拉列表中通过勾选或取消勾选“批注”“插入和删除”“格式设置”选项，如图 </a:t>
            </a:r>
            <a:r>
              <a:rPr lang="en-US" altLang="zh-CN" dirty="0"/>
              <a:t>4-26 </a:t>
            </a:r>
            <a:r>
              <a:rPr lang="zh-CN" altLang="en-US" dirty="0"/>
              <a:t>所示，可以控制各类修订痕迹的可见性。可以通过“审阅人”选项和“使用批注框”选项实现按审阅人筛选标记、是否以及如何使用批注框显示批注等。还可以通过“显示标记的最终状态”下拉列表，设置文档修订后的显示方式。</a:t>
            </a:r>
          </a:p>
        </p:txBody>
      </p:sp>
      <p:sp>
        <p:nvSpPr>
          <p:cNvPr id="3" name="文本占位符 2">
            <a:extLst>
              <a:ext uri="{FF2B5EF4-FFF2-40B4-BE49-F238E27FC236}">
                <a16:creationId xmlns:a16="http://schemas.microsoft.com/office/drawing/2014/main" id="{3E14090F-831D-0436-1289-A69D3EF0A5F2}"/>
              </a:ext>
            </a:extLst>
          </p:cNvPr>
          <p:cNvSpPr>
            <a:spLocks noGrp="1"/>
          </p:cNvSpPr>
          <p:nvPr>
            <p:ph type="body" sz="quarter" idx="13"/>
          </p:nvPr>
        </p:nvSpPr>
        <p:spPr/>
        <p:txBody>
          <a:bodyPr/>
          <a:lstStyle/>
          <a:p>
            <a:r>
              <a:rPr lang="zh-CN" altLang="en-US" dirty="0"/>
              <a:t>图 </a:t>
            </a:r>
            <a:r>
              <a:rPr lang="en-US" altLang="zh-CN" dirty="0"/>
              <a:t>4-26</a:t>
            </a:r>
            <a:r>
              <a:rPr lang="zh-CN" altLang="en-US" dirty="0"/>
              <a:t>　“显示标记”下拉列表</a:t>
            </a:r>
          </a:p>
        </p:txBody>
      </p:sp>
      <p:pic>
        <p:nvPicPr>
          <p:cNvPr id="9" name="图片占位符 8">
            <a:extLst>
              <a:ext uri="{FF2B5EF4-FFF2-40B4-BE49-F238E27FC236}">
                <a16:creationId xmlns:a16="http://schemas.microsoft.com/office/drawing/2014/main" id="{7AC1516A-1846-5125-3F8C-C5DD91532F7B}"/>
              </a:ext>
            </a:extLst>
          </p:cNvPr>
          <p:cNvPicPr>
            <a:picLocks noGrp="1" noChangeAspect="1"/>
          </p:cNvPicPr>
          <p:nvPr>
            <p:ph type="pic" sz="quarter" idx="12"/>
          </p:nvPr>
        </p:nvPicPr>
        <p:blipFill rotWithShape="1">
          <a:blip r:embed="rId2"/>
          <a:srcRect l="-50162" r="-50162"/>
          <a:stretch>
            <a:fillRect/>
          </a:stretch>
        </p:blipFill>
        <p:spPr>
          <a:prstGeom prst="rect">
            <a:avLst/>
          </a:prstGeom>
        </p:spPr>
      </p:pic>
    </p:spTree>
    <p:extLst>
      <p:ext uri="{BB962C8B-B14F-4D97-AF65-F5344CB8AC3E}">
        <p14:creationId xmlns:p14="http://schemas.microsoft.com/office/powerpoint/2010/main" val="36587800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1079B-B9DD-54E9-BE1A-FB6FF4CDE9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73CD658-8D9D-7502-25B5-14F1D73B0C8A}"/>
              </a:ext>
            </a:extLst>
          </p:cNvPr>
          <p:cNvSpPr>
            <a:spLocks noGrp="1" noRot="1" noMove="1" noResize="1" noEditPoints="1" noAdjustHandles="1" noChangeArrowheads="1" noChangeShapeType="1"/>
          </p:cNvSpPr>
          <p:nvPr>
            <p:ph type="body" sz="quarter" idx="10"/>
          </p:nvPr>
        </p:nvSpPr>
        <p:spPr/>
        <p:txBody>
          <a:bodyPr/>
          <a:lstStyle/>
          <a:p>
            <a:r>
              <a:rPr lang="en-US" altLang="zh-CN" dirty="0"/>
              <a:t>4.6</a:t>
            </a:r>
            <a:r>
              <a:rPr lang="zh-CN" altLang="en-US" dirty="0"/>
              <a:t>　邮件合并</a:t>
            </a:r>
          </a:p>
        </p:txBody>
      </p:sp>
      <p:sp>
        <p:nvSpPr>
          <p:cNvPr id="5" name="文本占位符 4">
            <a:extLst>
              <a:ext uri="{FF2B5EF4-FFF2-40B4-BE49-F238E27FC236}">
                <a16:creationId xmlns:a16="http://schemas.microsoft.com/office/drawing/2014/main" id="{09A0B54B-2103-12D9-C411-758F7A28A4F3}"/>
              </a:ext>
            </a:extLst>
          </p:cNvPr>
          <p:cNvSpPr>
            <a:spLocks noGrp="1" noRot="1" noMove="1" noResize="1" noEditPoints="1" noAdjustHandles="1" noChangeArrowheads="1" noChangeShapeType="1"/>
          </p:cNvSpPr>
          <p:nvPr>
            <p:ph type="body" sz="quarter" idx="11"/>
          </p:nvPr>
        </p:nvSpPr>
        <p:spPr>
          <a:xfrm>
            <a:off x="174885" y="1720018"/>
            <a:ext cx="11842230" cy="4095160"/>
          </a:xfrm>
        </p:spPr>
        <p:txBody>
          <a:bodyPr/>
          <a:lstStyle/>
          <a:p>
            <a:r>
              <a:rPr lang="en-US" altLang="zh-CN" dirty="0"/>
              <a:t>1. </a:t>
            </a:r>
            <a:r>
              <a:rPr lang="zh-CN" altLang="en-US" dirty="0"/>
              <a:t>三大组成要素</a:t>
            </a:r>
            <a:endParaRPr lang="en-US" altLang="zh-CN" dirty="0"/>
          </a:p>
          <a:p>
            <a:pPr marL="1074738" indent="-342900">
              <a:buSzPct val="80000"/>
              <a:buFont typeface="Wingdings" panose="05000000000000000000" pitchFamily="2" charset="2"/>
              <a:buChar char="l"/>
            </a:pPr>
            <a:r>
              <a:rPr lang="zh-CN" altLang="en-US" dirty="0"/>
              <a:t>主文档（模板）：是包含固定内容的模板文档，如邀请函的格式、成绩单的表头样式等，这些内容在批量生成的文档中需保持一致。</a:t>
            </a:r>
            <a:endParaRPr lang="en-US" altLang="zh-CN" dirty="0"/>
          </a:p>
          <a:p>
            <a:pPr marL="1074738" indent="-342900">
              <a:buSzPct val="80000"/>
              <a:buFont typeface="Wingdings" panose="05000000000000000000" pitchFamily="2" charset="2"/>
              <a:buChar char="l"/>
            </a:pPr>
            <a:r>
              <a:rPr lang="zh-CN" altLang="en-US" dirty="0"/>
              <a:t>数据源（可变信息表）：是存储可变信息的文件，通常为 </a:t>
            </a:r>
            <a:r>
              <a:rPr lang="en-US" altLang="zh-CN" dirty="0"/>
              <a:t>Excel </a:t>
            </a:r>
            <a:r>
              <a:rPr lang="zh-CN" altLang="en-US" dirty="0"/>
              <a:t>表格、</a:t>
            </a:r>
            <a:r>
              <a:rPr lang="en-US" altLang="zh-CN" dirty="0"/>
              <a:t>CSV </a:t>
            </a:r>
            <a:r>
              <a:rPr lang="zh-CN" altLang="en-US" dirty="0"/>
              <a:t>文件、 </a:t>
            </a:r>
            <a:r>
              <a:rPr lang="en-US" altLang="zh-CN" dirty="0"/>
              <a:t>Access </a:t>
            </a:r>
            <a:r>
              <a:rPr lang="zh-CN" altLang="en-US" dirty="0"/>
              <a:t>数据库等，如包含多个收件人姓名、成绩、地址的表格，这些信息会被逐一合并到主文档中。</a:t>
            </a:r>
            <a:endParaRPr lang="en-US" altLang="zh-CN" dirty="0"/>
          </a:p>
          <a:p>
            <a:pPr marL="1074738" indent="-342900">
              <a:buSzPct val="80000"/>
              <a:buFont typeface="Wingdings" panose="05000000000000000000" pitchFamily="2" charset="2"/>
              <a:buChar char="l"/>
            </a:pPr>
            <a:r>
              <a:rPr lang="zh-CN" altLang="en-US" dirty="0"/>
              <a:t>合并结果（输出文档）：是最终批量生成的个性化文档集合，每份文档都融合了主文档的固定内容与数据源中的对应可变信息，如每位收件人专属的邀请函或成绩单。</a:t>
            </a:r>
          </a:p>
        </p:txBody>
      </p:sp>
    </p:spTree>
    <p:extLst>
      <p:ext uri="{BB962C8B-B14F-4D97-AF65-F5344CB8AC3E}">
        <p14:creationId xmlns:p14="http://schemas.microsoft.com/office/powerpoint/2010/main" val="31143404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86B3E-E35A-9FA7-1497-34640851C1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4FB0048-4B61-4807-A609-3C326DB85553}"/>
              </a:ext>
            </a:extLst>
          </p:cNvPr>
          <p:cNvSpPr>
            <a:spLocks noGrp="1" noRot="1" noMove="1" noResize="1" noEditPoints="1" noAdjustHandles="1" noChangeArrowheads="1" noChangeShapeType="1"/>
          </p:cNvSpPr>
          <p:nvPr>
            <p:ph type="body" sz="quarter" idx="10"/>
          </p:nvPr>
        </p:nvSpPr>
        <p:spPr/>
        <p:txBody>
          <a:bodyPr/>
          <a:lstStyle/>
          <a:p>
            <a:r>
              <a:rPr lang="en-US" altLang="zh-CN" dirty="0"/>
              <a:t>4.6</a:t>
            </a:r>
            <a:r>
              <a:rPr lang="zh-CN" altLang="en-US" dirty="0"/>
              <a:t>　邮件合并</a:t>
            </a:r>
          </a:p>
        </p:txBody>
      </p:sp>
      <p:sp>
        <p:nvSpPr>
          <p:cNvPr id="5" name="文本占位符 4">
            <a:extLst>
              <a:ext uri="{FF2B5EF4-FFF2-40B4-BE49-F238E27FC236}">
                <a16:creationId xmlns:a16="http://schemas.microsoft.com/office/drawing/2014/main" id="{7E920C4F-CD62-470E-38C9-ED3E2FEE03AC}"/>
              </a:ext>
            </a:extLst>
          </p:cNvPr>
          <p:cNvSpPr>
            <a:spLocks noGrp="1" noRot="1" noMove="1" noResize="1" noEditPoints="1" noAdjustHandles="1" noChangeArrowheads="1" noChangeShapeType="1"/>
          </p:cNvSpPr>
          <p:nvPr>
            <p:ph type="body" sz="quarter" idx="11"/>
          </p:nvPr>
        </p:nvSpPr>
        <p:spPr>
          <a:xfrm>
            <a:off x="174885" y="1973933"/>
            <a:ext cx="11842230" cy="3587329"/>
          </a:xfrm>
        </p:spPr>
        <p:txBody>
          <a:bodyPr/>
          <a:lstStyle/>
          <a:p>
            <a:r>
              <a:rPr lang="en-US" altLang="zh-CN" dirty="0"/>
              <a:t>2. </a:t>
            </a:r>
            <a:r>
              <a:rPr lang="zh-CN" altLang="en-US" dirty="0"/>
              <a:t>三个关键步骤</a:t>
            </a:r>
            <a:endParaRPr lang="en-US" altLang="zh-CN" dirty="0"/>
          </a:p>
          <a:p>
            <a:pPr marL="1074738" indent="-342900">
              <a:buSzPct val="80000"/>
              <a:buFont typeface="Wingdings" panose="05000000000000000000" pitchFamily="2" charset="2"/>
              <a:buChar char="l"/>
            </a:pPr>
            <a:r>
              <a:rPr lang="zh-CN" altLang="en-US" dirty="0"/>
              <a:t>选择收件人：在 </a:t>
            </a:r>
            <a:r>
              <a:rPr lang="en-US" altLang="zh-CN" dirty="0"/>
              <a:t>WPS </a:t>
            </a:r>
            <a:r>
              <a:rPr lang="zh-CN" altLang="en-US" dirty="0"/>
              <a:t>中关联数据源，选择需要进行邮件合并的收件人（即数据源中对应的记录），可根据需求筛选特定收件人。</a:t>
            </a:r>
            <a:endParaRPr lang="en-US" altLang="zh-CN" dirty="0"/>
          </a:p>
          <a:p>
            <a:pPr marL="1074738" indent="-342900">
              <a:buSzPct val="80000"/>
              <a:buFont typeface="Wingdings" panose="05000000000000000000" pitchFamily="2" charset="2"/>
              <a:buChar char="l"/>
            </a:pPr>
            <a:r>
              <a:rPr lang="zh-CN" altLang="en-US" dirty="0"/>
              <a:t>插入合并域：将数据源中的可变信息（如姓名、成绩等）以“合并域”的形式插入到主文档的对应位置，实现固定内容与可变信息的关联。</a:t>
            </a:r>
            <a:endParaRPr lang="en-US" altLang="zh-CN" dirty="0"/>
          </a:p>
          <a:p>
            <a:pPr marL="1074738" indent="-342900">
              <a:buSzPct val="80000"/>
              <a:buFont typeface="Wingdings" panose="05000000000000000000" pitchFamily="2" charset="2"/>
              <a:buChar char="l"/>
            </a:pPr>
            <a:r>
              <a:rPr lang="zh-CN" altLang="en-US" dirty="0"/>
              <a:t>完成合并：执行合并操作，可选择将合并后的文档批量生成新文档、直接打印或批量发送邮件，从而完成整个邮件合并流程。</a:t>
            </a:r>
          </a:p>
        </p:txBody>
      </p:sp>
    </p:spTree>
    <p:extLst>
      <p:ext uri="{BB962C8B-B14F-4D97-AF65-F5344CB8AC3E}">
        <p14:creationId xmlns:p14="http://schemas.microsoft.com/office/powerpoint/2010/main" val="18368375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844EF-1D15-4AB7-5EDD-44F08499D58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B62B47-7E2B-5213-EBEA-E2D21E5037F7}"/>
              </a:ext>
            </a:extLst>
          </p:cNvPr>
          <p:cNvSpPr>
            <a:spLocks noGrp="1" noRot="1" noMove="1" noResize="1" noEditPoints="1" noAdjustHandles="1" noChangeArrowheads="1" noChangeShapeType="1"/>
          </p:cNvSpPr>
          <p:nvPr>
            <p:ph type="body" sz="quarter" idx="10"/>
          </p:nvPr>
        </p:nvSpPr>
        <p:spPr/>
        <p:txBody>
          <a:bodyPr/>
          <a:lstStyle/>
          <a:p>
            <a:r>
              <a:rPr lang="en-US" altLang="zh-CN" dirty="0"/>
              <a:t>4.6</a:t>
            </a:r>
            <a:r>
              <a:rPr lang="zh-CN" altLang="en-US" dirty="0"/>
              <a:t>　邮件合并</a:t>
            </a:r>
          </a:p>
        </p:txBody>
      </p:sp>
      <p:sp>
        <p:nvSpPr>
          <p:cNvPr id="5" name="文本占位符 4">
            <a:extLst>
              <a:ext uri="{FF2B5EF4-FFF2-40B4-BE49-F238E27FC236}">
                <a16:creationId xmlns:a16="http://schemas.microsoft.com/office/drawing/2014/main" id="{532A1608-E256-D60E-3A98-FBA405A47655}"/>
              </a:ext>
            </a:extLst>
          </p:cNvPr>
          <p:cNvSpPr>
            <a:spLocks noGrp="1" noRot="1" noMove="1" noResize="1" noEditPoints="1" noAdjustHandles="1" noChangeArrowheads="1" noChangeShapeType="1"/>
          </p:cNvSpPr>
          <p:nvPr>
            <p:ph type="body" sz="quarter" idx="11"/>
          </p:nvPr>
        </p:nvSpPr>
        <p:spPr>
          <a:xfrm>
            <a:off x="174885" y="1973934"/>
            <a:ext cx="11842230" cy="3587329"/>
          </a:xfrm>
        </p:spPr>
        <p:txBody>
          <a:bodyPr/>
          <a:lstStyle/>
          <a:p>
            <a:r>
              <a:rPr lang="zh-CN" altLang="en-US" dirty="0"/>
              <a:t>为了更直观地掌握邮件合并的实操方法，下面通过一个具体实例来逐步演示实际操作过程。</a:t>
            </a:r>
            <a:endParaRPr lang="en-US" altLang="zh-CN" dirty="0"/>
          </a:p>
          <a:p>
            <a:r>
              <a:rPr lang="en-US" altLang="zh-CN" dirty="0"/>
              <a:t>01</a:t>
            </a:r>
            <a:r>
              <a:rPr lang="zh-CN" altLang="en-US" dirty="0"/>
              <a:t>　准备数据源。数据源表格中应包含收件人姓名、成绩、邮箱地址等需要合并到文档中的信息，注意确保数据格式正确，无多余空格或错误数据。</a:t>
            </a:r>
            <a:endParaRPr lang="en-US" altLang="zh-CN" dirty="0"/>
          </a:p>
          <a:p>
            <a:r>
              <a:rPr lang="en-US" altLang="zh-CN" dirty="0"/>
              <a:t>02</a:t>
            </a:r>
            <a:r>
              <a:rPr lang="zh-CN" altLang="en-US" dirty="0"/>
              <a:t>　新建主文档。打开 </a:t>
            </a:r>
            <a:r>
              <a:rPr lang="en-US" altLang="zh-CN" dirty="0"/>
              <a:t>WPS </a:t>
            </a:r>
            <a:r>
              <a:rPr lang="zh-CN" altLang="en-US" dirty="0"/>
              <a:t>文字，新建一个文档作为邮件的主文档，编写邮件的通用内容，如邀请函正文、成绩表等。这里制作一个学生信息表。</a:t>
            </a:r>
          </a:p>
          <a:p>
            <a:r>
              <a:rPr lang="en-US" altLang="zh-CN" dirty="0"/>
              <a:t>03</a:t>
            </a:r>
            <a:r>
              <a:rPr lang="zh-CN" altLang="en-US" dirty="0"/>
              <a:t>　启用“邮件合并”功能。单击“引用”选项卡下的“邮件合并”按钮，进入“邮件合并”选项卡。</a:t>
            </a:r>
            <a:endParaRPr lang="en-US" altLang="zh-CN" dirty="0"/>
          </a:p>
        </p:txBody>
      </p:sp>
    </p:spTree>
    <p:extLst>
      <p:ext uri="{BB962C8B-B14F-4D97-AF65-F5344CB8AC3E}">
        <p14:creationId xmlns:p14="http://schemas.microsoft.com/office/powerpoint/2010/main" val="10197368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8EDCC-F4C0-052B-0C33-97A3F5850A4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D989D35-D3B2-5C0A-61D9-FEDAE6DA64AF}"/>
              </a:ext>
            </a:extLst>
          </p:cNvPr>
          <p:cNvSpPr>
            <a:spLocks noGrp="1" noRot="1" noMove="1" noResize="1" noEditPoints="1" noAdjustHandles="1" noChangeArrowheads="1" noChangeShapeType="1"/>
          </p:cNvSpPr>
          <p:nvPr>
            <p:ph type="body" sz="quarter" idx="10"/>
          </p:nvPr>
        </p:nvSpPr>
        <p:spPr/>
        <p:txBody>
          <a:bodyPr/>
          <a:lstStyle/>
          <a:p>
            <a:r>
              <a:rPr lang="en-US" altLang="zh-CN" dirty="0"/>
              <a:t>4.6</a:t>
            </a:r>
            <a:r>
              <a:rPr lang="zh-CN" altLang="en-US" dirty="0"/>
              <a:t>　邮件合并</a:t>
            </a:r>
          </a:p>
        </p:txBody>
      </p:sp>
      <p:sp>
        <p:nvSpPr>
          <p:cNvPr id="5" name="文本占位符 4">
            <a:extLst>
              <a:ext uri="{FF2B5EF4-FFF2-40B4-BE49-F238E27FC236}">
                <a16:creationId xmlns:a16="http://schemas.microsoft.com/office/drawing/2014/main" id="{793EED9A-04DB-236A-C41C-E9CD3BAC80E2}"/>
              </a:ext>
            </a:extLst>
          </p:cNvPr>
          <p:cNvSpPr>
            <a:spLocks noGrp="1" noRot="1" noMove="1" noResize="1" noEditPoints="1" noAdjustHandles="1" noChangeArrowheads="1" noChangeShapeType="1"/>
          </p:cNvSpPr>
          <p:nvPr>
            <p:ph type="body" sz="quarter" idx="11"/>
          </p:nvPr>
        </p:nvSpPr>
        <p:spPr>
          <a:xfrm>
            <a:off x="174885" y="1466104"/>
            <a:ext cx="11842230" cy="4602991"/>
          </a:xfrm>
        </p:spPr>
        <p:txBody>
          <a:bodyPr/>
          <a:lstStyle/>
          <a:p>
            <a:r>
              <a:rPr lang="en-US" altLang="zh-CN" dirty="0"/>
              <a:t>04</a:t>
            </a:r>
            <a:r>
              <a:rPr lang="zh-CN" altLang="en-US" dirty="0"/>
              <a:t>　选取数据源。在“邮件合并”选项卡中，单击“打开数据源”按钮，然后在弹出的“选取数据源”对话框中找到并选中之前准备好的数据源文件。若数据源是包含多个工作表的 </a:t>
            </a:r>
            <a:r>
              <a:rPr lang="en-US" altLang="zh-CN" dirty="0"/>
              <a:t>WPS </a:t>
            </a:r>
            <a:r>
              <a:rPr lang="zh-CN" altLang="en-US" dirty="0"/>
              <a:t>表格或 </a:t>
            </a:r>
            <a:r>
              <a:rPr lang="en-US" altLang="zh-CN" dirty="0"/>
              <a:t>Excel </a:t>
            </a:r>
            <a:r>
              <a:rPr lang="zh-CN" altLang="en-US" dirty="0"/>
              <a:t>表格，还需指定具体的工作表。</a:t>
            </a:r>
            <a:endParaRPr lang="en-US" altLang="zh-CN" dirty="0"/>
          </a:p>
          <a:p>
            <a:r>
              <a:rPr lang="en-US" altLang="zh-CN" dirty="0"/>
              <a:t>05</a:t>
            </a:r>
            <a:r>
              <a:rPr lang="zh-CN" altLang="en-US" dirty="0"/>
              <a:t>　插入合并域。在主文档中，将插入点放置在需要插入数据的位置，然后单击“插入合并域”按钮，从弹出的“插入域”对话框中选择需要插入的字段，如姓名、邮箱地址等。此时，文档中的相应位置会出现域标记。</a:t>
            </a:r>
            <a:endParaRPr lang="en-US" altLang="zh-CN" dirty="0"/>
          </a:p>
          <a:p>
            <a:r>
              <a:rPr lang="en-US" altLang="zh-CN" dirty="0"/>
              <a:t>06</a:t>
            </a:r>
            <a:r>
              <a:rPr lang="zh-CN" altLang="en-US" dirty="0"/>
              <a:t>　查看合并效果。插入合并域后，单击“查看合并数据”按钮，可预览合并效果。通过“上一条”和“下一条”按钮，能逐一查看每个数据项合并后的效果，检查是否存在错误或不符合预期的情况。</a:t>
            </a:r>
          </a:p>
        </p:txBody>
      </p:sp>
    </p:spTree>
    <p:extLst>
      <p:ext uri="{BB962C8B-B14F-4D97-AF65-F5344CB8AC3E}">
        <p14:creationId xmlns:p14="http://schemas.microsoft.com/office/powerpoint/2010/main" val="1007951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86359-A521-C2DB-6E03-F10F853AF5E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5C3CBB4-AE6A-087C-EA87-BDD0657FE161}"/>
              </a:ext>
            </a:extLst>
          </p:cNvPr>
          <p:cNvSpPr>
            <a:spLocks noGrp="1" noRot="1" noMove="1" noResize="1" noEditPoints="1" noAdjustHandles="1" noChangeArrowheads="1" noChangeShapeType="1"/>
          </p:cNvSpPr>
          <p:nvPr>
            <p:ph type="body" sz="quarter" idx="10"/>
          </p:nvPr>
        </p:nvSpPr>
        <p:spPr/>
        <p:txBody>
          <a:bodyPr/>
          <a:lstStyle/>
          <a:p>
            <a:r>
              <a:rPr lang="en-US" altLang="zh-CN" dirty="0"/>
              <a:t>4.6</a:t>
            </a:r>
            <a:r>
              <a:rPr lang="zh-CN" altLang="en-US" dirty="0"/>
              <a:t>　邮件合并</a:t>
            </a:r>
          </a:p>
        </p:txBody>
      </p:sp>
      <p:sp>
        <p:nvSpPr>
          <p:cNvPr id="5" name="文本占位符 4">
            <a:extLst>
              <a:ext uri="{FF2B5EF4-FFF2-40B4-BE49-F238E27FC236}">
                <a16:creationId xmlns:a16="http://schemas.microsoft.com/office/drawing/2014/main" id="{A93F05ED-6CDE-F811-0600-7D6FE7931C0F}"/>
              </a:ext>
            </a:extLst>
          </p:cNvPr>
          <p:cNvSpPr>
            <a:spLocks noGrp="1" noRot="1" noMove="1" noResize="1" noEditPoints="1" noAdjustHandles="1" noChangeArrowheads="1" noChangeShapeType="1"/>
          </p:cNvSpPr>
          <p:nvPr>
            <p:ph type="body" sz="quarter" idx="11"/>
          </p:nvPr>
        </p:nvSpPr>
        <p:spPr>
          <a:xfrm>
            <a:off x="174885" y="2227851"/>
            <a:ext cx="11842230" cy="3079497"/>
          </a:xfrm>
        </p:spPr>
        <p:txBody>
          <a:bodyPr/>
          <a:lstStyle/>
          <a:p>
            <a:r>
              <a:rPr lang="zh-CN" altLang="en-US" dirty="0"/>
              <a:t> </a:t>
            </a:r>
            <a:r>
              <a:rPr lang="en-US" altLang="zh-CN" dirty="0"/>
              <a:t>07</a:t>
            </a:r>
            <a:r>
              <a:rPr lang="zh-CN" altLang="en-US" dirty="0"/>
              <a:t>　完成合并。确认合并效果无误后，单击 “合并到新文档”按钮，在弹出的“合并到新文档”对话框中选择“全部”单选按钮以合并所有数据项，然后单击“确定”按钮，此时 </a:t>
            </a:r>
            <a:r>
              <a:rPr lang="en-US" altLang="zh-CN" dirty="0"/>
              <a:t>WPS </a:t>
            </a:r>
            <a:r>
              <a:rPr lang="zh-CN" altLang="en-US" dirty="0"/>
              <a:t>会自动生成一个新的文档，其中包含所有合并后的数据项。</a:t>
            </a:r>
          </a:p>
          <a:p>
            <a:r>
              <a:rPr lang="zh-CN" altLang="en-US" dirty="0"/>
              <a:t> </a:t>
            </a:r>
            <a:r>
              <a:rPr lang="en-US" altLang="zh-CN" dirty="0"/>
              <a:t>08</a:t>
            </a:r>
            <a:r>
              <a:rPr lang="zh-CN" altLang="en-US" dirty="0"/>
              <a:t>　若有需要，也可单击“合并到打印机”按钮直接打印文档，或单击“合并发送” 按钮，在弹出的下拉列表中选择“邮件发送”选项，将邮件合并内容直接通过关联邮箱发送给指定接收人。</a:t>
            </a:r>
          </a:p>
        </p:txBody>
      </p:sp>
    </p:spTree>
    <p:extLst>
      <p:ext uri="{BB962C8B-B14F-4D97-AF65-F5344CB8AC3E}">
        <p14:creationId xmlns:p14="http://schemas.microsoft.com/office/powerpoint/2010/main" val="21313153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56444-2278-1947-8214-5A8F796D2CD9}"/>
            </a:ext>
          </a:extLst>
        </p:cNvPr>
        <p:cNvGrpSpPr/>
        <p:nvPr/>
      </p:nvGrpSpPr>
      <p:grpSpPr>
        <a:xfrm>
          <a:off x="0" y="0"/>
          <a:ext cx="0" cy="0"/>
          <a:chOff x="0" y="0"/>
          <a:chExt cx="0" cy="0"/>
        </a:xfrm>
      </p:grpSpPr>
      <p:sp>
        <p:nvSpPr>
          <p:cNvPr id="14" name="文本占位符 13">
            <a:extLst>
              <a:ext uri="{FF2B5EF4-FFF2-40B4-BE49-F238E27FC236}">
                <a16:creationId xmlns:a16="http://schemas.microsoft.com/office/drawing/2014/main" id="{B5060C81-71D5-C9EB-4DA8-C62A19958197}"/>
              </a:ext>
            </a:extLst>
          </p:cNvPr>
          <p:cNvSpPr>
            <a:spLocks noGrp="1"/>
          </p:cNvSpPr>
          <p:nvPr>
            <p:ph type="body" sz="quarter" idx="11"/>
          </p:nvPr>
        </p:nvSpPr>
        <p:spPr>
          <a:xfrm>
            <a:off x="3700119" y="3071209"/>
            <a:ext cx="7782365" cy="715581"/>
          </a:xfrm>
        </p:spPr>
        <p:txBody>
          <a:bodyPr/>
          <a:lstStyle/>
          <a:p>
            <a:r>
              <a:rPr lang="en-US" altLang="zh-CN" dirty="0"/>
              <a:t>WPS AI </a:t>
            </a:r>
            <a:r>
              <a:rPr lang="zh-CN" altLang="en-US" dirty="0"/>
              <a:t>写作功能的应用</a:t>
            </a:r>
          </a:p>
        </p:txBody>
      </p:sp>
      <p:sp>
        <p:nvSpPr>
          <p:cNvPr id="4" name="文本占位符 3">
            <a:extLst>
              <a:ext uri="{FF2B5EF4-FFF2-40B4-BE49-F238E27FC236}">
                <a16:creationId xmlns:a16="http://schemas.microsoft.com/office/drawing/2014/main" id="{D7075AEB-25BF-9EA1-C98D-9B0B20275047}"/>
              </a:ext>
            </a:extLst>
          </p:cNvPr>
          <p:cNvSpPr>
            <a:spLocks noGrp="1" noRot="1" noMove="1" noResize="1" noEditPoints="1" noAdjustHandles="1" noChangeArrowheads="1" noChangeShapeType="1"/>
          </p:cNvSpPr>
          <p:nvPr>
            <p:ph type="body" sz="quarter" idx="10"/>
          </p:nvPr>
        </p:nvSpPr>
        <p:spPr>
          <a:xfrm>
            <a:off x="354509" y="3071210"/>
            <a:ext cx="3535363" cy="715581"/>
          </a:xfrm>
        </p:spPr>
        <p:txBody>
          <a:bodyPr/>
          <a:lstStyle/>
          <a:p>
            <a:r>
              <a:rPr lang="zh-CN" altLang="en-US" dirty="0"/>
              <a:t>第 </a:t>
            </a:r>
            <a:r>
              <a:rPr lang="en-US" altLang="zh-CN" dirty="0"/>
              <a:t>5 </a:t>
            </a:r>
            <a:r>
              <a:rPr lang="zh-CN" altLang="en-US" dirty="0"/>
              <a:t>章</a:t>
            </a:r>
          </a:p>
        </p:txBody>
      </p:sp>
    </p:spTree>
    <p:extLst>
      <p:ext uri="{BB962C8B-B14F-4D97-AF65-F5344CB8AC3E}">
        <p14:creationId xmlns:p14="http://schemas.microsoft.com/office/powerpoint/2010/main" val="9643086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7C868-B639-4F8A-7F56-0117B3CE558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B1B3E14-F41B-5B13-645E-A38A4FD59086}"/>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96C7B202-8B1E-844D-1BB7-C1A30FC70C02}"/>
              </a:ext>
            </a:extLst>
          </p:cNvPr>
          <p:cNvSpPr>
            <a:spLocks noGrp="1" noRot="1" noMove="1" noResize="1" noEditPoints="1" noAdjustHandles="1" noChangeArrowheads="1" noChangeShapeType="1"/>
          </p:cNvSpPr>
          <p:nvPr>
            <p:ph type="body" sz="quarter" idx="11"/>
          </p:nvPr>
        </p:nvSpPr>
        <p:spPr>
          <a:xfrm>
            <a:off x="174885" y="2735681"/>
            <a:ext cx="11842230" cy="2063835"/>
          </a:xfrm>
        </p:spPr>
        <p:txBody>
          <a:bodyPr/>
          <a:lstStyle/>
          <a:p>
            <a:r>
              <a:rPr lang="en-US" altLang="zh-CN" dirty="0"/>
              <a:t>1. </a:t>
            </a:r>
            <a:r>
              <a:rPr lang="zh-CN" altLang="en-US" dirty="0"/>
              <a:t>明确问题的主题和内容</a:t>
            </a:r>
            <a:endParaRPr lang="en-US" altLang="zh-CN" dirty="0"/>
          </a:p>
          <a:p>
            <a:r>
              <a:rPr lang="zh-CN" altLang="en-US" dirty="0"/>
              <a:t>清晰描述需要达成的目标或解决的具体问题。例如，避免提问“怎么做表格”，而应具体说明“如何在 </a:t>
            </a:r>
            <a:r>
              <a:rPr lang="en-US" altLang="zh-CN" dirty="0"/>
              <a:t>WPS </a:t>
            </a:r>
            <a:r>
              <a:rPr lang="zh-CN" altLang="en-US" dirty="0"/>
              <a:t>表格中设置自动求和公式并冻结前两行”。提供上下文信息，如文档类型、使用场景及预期效果，有助于 </a:t>
            </a:r>
            <a:r>
              <a:rPr lang="en-US" altLang="zh-CN" dirty="0"/>
              <a:t>AI </a:t>
            </a:r>
            <a:r>
              <a:rPr lang="zh-CN" altLang="en-US" dirty="0"/>
              <a:t>精准理解需求。</a:t>
            </a:r>
          </a:p>
        </p:txBody>
      </p:sp>
    </p:spTree>
    <p:extLst>
      <p:ext uri="{BB962C8B-B14F-4D97-AF65-F5344CB8AC3E}">
        <p14:creationId xmlns:p14="http://schemas.microsoft.com/office/powerpoint/2010/main" val="448347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C2312-C7CB-8A04-E4F4-79D00741CD6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0CE3366-41E5-8B83-86CD-82E89A17406B}"/>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C1D13A64-77B5-CB09-11F5-E6CF33220055}"/>
              </a:ext>
            </a:extLst>
          </p:cNvPr>
          <p:cNvSpPr>
            <a:spLocks noGrp="1" noRot="1" noMove="1" noResize="1" noEditPoints="1" noAdjustHandles="1" noChangeArrowheads="1" noChangeShapeType="1"/>
          </p:cNvSpPr>
          <p:nvPr>
            <p:ph type="body" sz="quarter" idx="11"/>
          </p:nvPr>
        </p:nvSpPr>
        <p:spPr>
          <a:xfrm>
            <a:off x="174885" y="2735681"/>
            <a:ext cx="11842230" cy="2063835"/>
          </a:xfrm>
        </p:spPr>
        <p:txBody>
          <a:bodyPr/>
          <a:lstStyle/>
          <a:p>
            <a:r>
              <a:rPr lang="en-US" altLang="zh-CN" dirty="0"/>
              <a:t>2. </a:t>
            </a:r>
            <a:r>
              <a:rPr lang="zh-CN" altLang="en-US" dirty="0"/>
              <a:t>使用正面指令，避免否定表达</a:t>
            </a:r>
            <a:endParaRPr lang="en-US" altLang="zh-CN" dirty="0"/>
          </a:p>
          <a:p>
            <a:r>
              <a:rPr lang="zh-CN" altLang="en-US" dirty="0"/>
              <a:t>提问时尽量使用正面指令明确期望，避免使用“不要”“不用”等否定表达。例如，将“不要复杂的公式”改为“请使用基础函数实现自动计算”。保持语句简洁、逻辑清晰，确保每个词都服务于目标表达。</a:t>
            </a:r>
          </a:p>
        </p:txBody>
      </p:sp>
    </p:spTree>
    <p:extLst>
      <p:ext uri="{BB962C8B-B14F-4D97-AF65-F5344CB8AC3E}">
        <p14:creationId xmlns:p14="http://schemas.microsoft.com/office/powerpoint/2010/main" val="33019255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C14B0-D2AD-3754-712C-E77D90D8A4E1}"/>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5116ADB-C6EC-A7BB-2C08-5C3492B46543}"/>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29212C52-F42C-5420-7A67-9DC5C0838A45}"/>
              </a:ext>
            </a:extLst>
          </p:cNvPr>
          <p:cNvSpPr>
            <a:spLocks noGrp="1"/>
          </p:cNvSpPr>
          <p:nvPr>
            <p:ph type="body" sz="quarter" idx="11"/>
          </p:nvPr>
        </p:nvSpPr>
        <p:spPr>
          <a:xfrm>
            <a:off x="174625" y="2765383"/>
            <a:ext cx="5440363" cy="2063835"/>
          </a:xfrm>
        </p:spPr>
        <p:txBody>
          <a:bodyPr/>
          <a:lstStyle/>
          <a:p>
            <a:r>
              <a:rPr lang="en-US" altLang="zh-CN" dirty="0"/>
              <a:t>1.2.4</a:t>
            </a:r>
            <a:r>
              <a:rPr lang="zh-CN" altLang="en-US" dirty="0"/>
              <a:t> 插入当前日期</a:t>
            </a:r>
          </a:p>
          <a:p>
            <a:r>
              <a:rPr lang="en-US" altLang="zh-CN" dirty="0"/>
              <a:t>02</a:t>
            </a:r>
            <a:r>
              <a:rPr lang="zh-CN" altLang="en-US" dirty="0"/>
              <a:t>　单击“插入”选项卡中的“文档部件”按钮，在弹出的列表中选择“日期”选项，如图 </a:t>
            </a:r>
            <a:r>
              <a:rPr lang="en-US" altLang="zh-CN" dirty="0"/>
              <a:t>1-15 </a:t>
            </a:r>
            <a:r>
              <a:rPr lang="zh-CN" altLang="en-US" dirty="0"/>
              <a:t>所示。</a:t>
            </a:r>
            <a:endParaRPr lang="en-US" altLang="zh-CN" dirty="0"/>
          </a:p>
        </p:txBody>
      </p:sp>
      <p:pic>
        <p:nvPicPr>
          <p:cNvPr id="4" name="图片占位符 3">
            <a:extLst>
              <a:ext uri="{FF2B5EF4-FFF2-40B4-BE49-F238E27FC236}">
                <a16:creationId xmlns:a16="http://schemas.microsoft.com/office/drawing/2014/main" id="{682A49F6-FAD2-D793-81CA-1642FDE3901B}"/>
              </a:ext>
            </a:extLst>
          </p:cNvPr>
          <p:cNvPicPr>
            <a:picLocks noGrp="1" noChangeAspect="1"/>
          </p:cNvPicPr>
          <p:nvPr>
            <p:ph type="pic" sz="quarter" idx="12"/>
          </p:nvPr>
        </p:nvPicPr>
        <p:blipFill rotWithShape="1">
          <a:blip r:embed="rId2"/>
          <a:srcRect t="-113613" b="-113613"/>
          <a:stretch>
            <a:fillRect/>
          </a:stretch>
        </p:blipFill>
        <p:spPr>
          <a:xfrm>
            <a:off x="5695122" y="736764"/>
            <a:ext cx="6321992" cy="5400000"/>
          </a:xfrm>
        </p:spPr>
      </p:pic>
      <p:sp>
        <p:nvSpPr>
          <p:cNvPr id="10" name="文本占位符 9">
            <a:extLst>
              <a:ext uri="{FF2B5EF4-FFF2-40B4-BE49-F238E27FC236}">
                <a16:creationId xmlns:a16="http://schemas.microsoft.com/office/drawing/2014/main" id="{3E3E25FE-D1CA-342E-2B86-1D2785EAAA02}"/>
              </a:ext>
            </a:extLst>
          </p:cNvPr>
          <p:cNvSpPr>
            <a:spLocks noGrp="1"/>
          </p:cNvSpPr>
          <p:nvPr>
            <p:ph type="body" sz="quarter" idx="13"/>
          </p:nvPr>
        </p:nvSpPr>
        <p:spPr/>
        <p:txBody>
          <a:bodyPr/>
          <a:lstStyle/>
          <a:p>
            <a:r>
              <a:rPr lang="zh-CN" altLang="en-US" dirty="0"/>
              <a:t>图 </a:t>
            </a:r>
            <a:r>
              <a:rPr lang="en-US" altLang="zh-CN" dirty="0"/>
              <a:t>1-15</a:t>
            </a:r>
            <a:r>
              <a:rPr lang="zh-CN" altLang="en-US" dirty="0"/>
              <a:t>　选择“日期”选项</a:t>
            </a:r>
          </a:p>
        </p:txBody>
      </p:sp>
    </p:spTree>
    <p:extLst>
      <p:ext uri="{BB962C8B-B14F-4D97-AF65-F5344CB8AC3E}">
        <p14:creationId xmlns:p14="http://schemas.microsoft.com/office/powerpoint/2010/main" val="14143794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9A464-F2E0-356F-AEDA-482A0ABB2D9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3654F47-1D7B-0B1D-4EC6-ED3051E0ED7D}"/>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5FBE0BE3-5A11-99B9-0D77-47FCC94375E0}"/>
              </a:ext>
            </a:extLst>
          </p:cNvPr>
          <p:cNvSpPr>
            <a:spLocks noGrp="1" noRot="1" noMove="1" noResize="1" noEditPoints="1" noAdjustHandles="1" noChangeArrowheads="1" noChangeShapeType="1"/>
          </p:cNvSpPr>
          <p:nvPr>
            <p:ph type="body" sz="quarter" idx="11"/>
          </p:nvPr>
        </p:nvSpPr>
        <p:spPr>
          <a:xfrm>
            <a:off x="174885" y="2989597"/>
            <a:ext cx="11842230" cy="1556003"/>
          </a:xfrm>
        </p:spPr>
        <p:txBody>
          <a:bodyPr/>
          <a:lstStyle/>
          <a:p>
            <a:r>
              <a:rPr lang="en-US" altLang="zh-CN" dirty="0"/>
              <a:t>3. </a:t>
            </a:r>
            <a:r>
              <a:rPr lang="zh-CN" altLang="en-US" dirty="0"/>
              <a:t>避免使用俚语或缩写</a:t>
            </a:r>
            <a:endParaRPr lang="en-US" altLang="zh-CN" dirty="0"/>
          </a:p>
          <a:p>
            <a:r>
              <a:rPr lang="zh-CN" altLang="en-US" dirty="0"/>
              <a:t>使用规范的书面语言表达需求，避免口语化词汇或行业缩写语言，以确保 </a:t>
            </a:r>
            <a:r>
              <a:rPr lang="en-US" altLang="zh-CN" dirty="0"/>
              <a:t>WPS AI </a:t>
            </a:r>
            <a:r>
              <a:rPr lang="zh-CN" altLang="en-US" dirty="0"/>
              <a:t>准确理解指令。例如，将“弄个 </a:t>
            </a:r>
            <a:r>
              <a:rPr lang="en-US" altLang="zh-CN" dirty="0"/>
              <a:t>PPT”</a:t>
            </a:r>
            <a:r>
              <a:rPr lang="zh-CN" altLang="en-US" dirty="0"/>
              <a:t>改为“请生成一份包含三部分内容的企业介绍演示文稿”。</a:t>
            </a:r>
          </a:p>
        </p:txBody>
      </p:sp>
    </p:spTree>
    <p:extLst>
      <p:ext uri="{BB962C8B-B14F-4D97-AF65-F5344CB8AC3E}">
        <p14:creationId xmlns:p14="http://schemas.microsoft.com/office/powerpoint/2010/main" val="10522810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F93FA-1D02-58A5-FB6B-F8E05D3812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7FB639-6042-B10C-26A6-27DAE664700A}"/>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488FF2F1-CBCD-9878-555E-532A43F20106}"/>
              </a:ext>
            </a:extLst>
          </p:cNvPr>
          <p:cNvSpPr>
            <a:spLocks noGrp="1" noRot="1" noMove="1" noResize="1" noEditPoints="1" noAdjustHandles="1" noChangeArrowheads="1" noChangeShapeType="1"/>
          </p:cNvSpPr>
          <p:nvPr>
            <p:ph type="body" sz="quarter" idx="11"/>
          </p:nvPr>
        </p:nvSpPr>
        <p:spPr>
          <a:xfrm>
            <a:off x="174885" y="2989597"/>
            <a:ext cx="11842230" cy="1556003"/>
          </a:xfrm>
        </p:spPr>
        <p:txBody>
          <a:bodyPr/>
          <a:lstStyle/>
          <a:p>
            <a:r>
              <a:rPr lang="en-US" altLang="zh-CN" dirty="0"/>
              <a:t>4. </a:t>
            </a:r>
            <a:r>
              <a:rPr lang="zh-CN" altLang="en-US" dirty="0"/>
              <a:t>避免使用主观语言</a:t>
            </a:r>
            <a:endParaRPr lang="en-US" altLang="zh-CN" dirty="0"/>
          </a:p>
          <a:p>
            <a:r>
              <a:rPr lang="zh-CN" altLang="en-US" dirty="0"/>
              <a:t>避免使用“美观”“漂亮”等主观描述，转而采用可量化的标准。例如，“使用蓝白主色调、字体大小不小于 </a:t>
            </a:r>
            <a:r>
              <a:rPr lang="en-US" altLang="zh-CN" dirty="0"/>
              <a:t>14 </a:t>
            </a:r>
            <a:r>
              <a:rPr lang="zh-CN" altLang="en-US" dirty="0"/>
              <a:t>号、每页不超过五行文字”。</a:t>
            </a:r>
          </a:p>
        </p:txBody>
      </p:sp>
    </p:spTree>
    <p:extLst>
      <p:ext uri="{BB962C8B-B14F-4D97-AF65-F5344CB8AC3E}">
        <p14:creationId xmlns:p14="http://schemas.microsoft.com/office/powerpoint/2010/main" val="26927940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EBB1F-B68B-65C8-9AB1-2B8A0C1E74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C0869EB-1DB5-0856-97C8-3EBC841ACCEE}"/>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F8A82D97-C098-8819-0DCE-08D434F09CB5}"/>
              </a:ext>
            </a:extLst>
          </p:cNvPr>
          <p:cNvSpPr>
            <a:spLocks noGrp="1" noRot="1" noMove="1" noResize="1" noEditPoints="1" noAdjustHandles="1" noChangeArrowheads="1" noChangeShapeType="1"/>
          </p:cNvSpPr>
          <p:nvPr>
            <p:ph type="body" sz="quarter" idx="11"/>
          </p:nvPr>
        </p:nvSpPr>
        <p:spPr>
          <a:xfrm>
            <a:off x="174885" y="2735681"/>
            <a:ext cx="11842230" cy="2063835"/>
          </a:xfrm>
        </p:spPr>
        <p:txBody>
          <a:bodyPr/>
          <a:lstStyle/>
          <a:p>
            <a:r>
              <a:rPr lang="en-US" altLang="zh-CN" dirty="0"/>
              <a:t>5. </a:t>
            </a:r>
            <a:r>
              <a:rPr lang="zh-CN" altLang="en-US" dirty="0"/>
              <a:t>每次提问聚焦单一任务</a:t>
            </a:r>
            <a:endParaRPr lang="en-US" altLang="zh-CN" dirty="0"/>
          </a:p>
          <a:p>
            <a:r>
              <a:rPr lang="zh-CN" altLang="en-US" dirty="0"/>
              <a:t>每次提问应聚焦单一任务，确保 </a:t>
            </a:r>
            <a:r>
              <a:rPr lang="en-US" altLang="zh-CN" dirty="0"/>
              <a:t>AI </a:t>
            </a:r>
            <a:r>
              <a:rPr lang="zh-CN" altLang="en-US" dirty="0"/>
              <a:t>能够准确理解并提供完整解答。例如，若需生成演示文稿并转换格式，应先问“请生成一份企业介绍的 </a:t>
            </a:r>
            <a:r>
              <a:rPr lang="en-US" altLang="zh-CN" dirty="0"/>
              <a:t>PPT </a:t>
            </a:r>
            <a:r>
              <a:rPr lang="zh-CN" altLang="en-US" dirty="0"/>
              <a:t>大纲”，再单独询问“如何将该 </a:t>
            </a:r>
            <a:r>
              <a:rPr lang="en-US" altLang="zh-CN" dirty="0"/>
              <a:t>PPT </a:t>
            </a:r>
            <a:r>
              <a:rPr lang="zh-CN" altLang="en-US" dirty="0"/>
              <a:t>文件导出为 </a:t>
            </a:r>
            <a:r>
              <a:rPr lang="en-US" altLang="zh-CN" dirty="0"/>
              <a:t>PDF </a:t>
            </a:r>
            <a:r>
              <a:rPr lang="zh-CN" altLang="en-US" dirty="0"/>
              <a:t>格式”。多问题混合提问易导致 </a:t>
            </a:r>
            <a:r>
              <a:rPr lang="en-US" altLang="zh-CN" dirty="0"/>
              <a:t>AI </a:t>
            </a:r>
            <a:r>
              <a:rPr lang="zh-CN" altLang="en-US" dirty="0"/>
              <a:t>混淆重点，降低回应精度。</a:t>
            </a:r>
          </a:p>
        </p:txBody>
      </p:sp>
    </p:spTree>
    <p:extLst>
      <p:ext uri="{BB962C8B-B14F-4D97-AF65-F5344CB8AC3E}">
        <p14:creationId xmlns:p14="http://schemas.microsoft.com/office/powerpoint/2010/main" val="39597419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BE9A7-906E-3087-E13D-4B39F417D30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2D8881-A26C-71E3-22A9-E359A920C182}"/>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D7F56861-0C39-EC6E-35BD-7DD642CCF848}"/>
              </a:ext>
            </a:extLst>
          </p:cNvPr>
          <p:cNvSpPr>
            <a:spLocks noGrp="1" noRot="1" noMove="1" noResize="1" noEditPoints="1" noAdjustHandles="1" noChangeArrowheads="1" noChangeShapeType="1"/>
          </p:cNvSpPr>
          <p:nvPr>
            <p:ph type="body" sz="quarter" idx="11"/>
          </p:nvPr>
        </p:nvSpPr>
        <p:spPr>
          <a:xfrm>
            <a:off x="174885" y="2735681"/>
            <a:ext cx="11842230" cy="2063835"/>
          </a:xfrm>
        </p:spPr>
        <p:txBody>
          <a:bodyPr/>
          <a:lstStyle/>
          <a:p>
            <a:r>
              <a:rPr lang="en-US" altLang="zh-CN" dirty="0"/>
              <a:t>6. </a:t>
            </a:r>
            <a:r>
              <a:rPr lang="zh-CN" altLang="en-US" dirty="0"/>
              <a:t>检查语法和拼写</a:t>
            </a:r>
            <a:endParaRPr lang="en-US" altLang="zh-CN" dirty="0"/>
          </a:p>
          <a:p>
            <a:r>
              <a:rPr lang="zh-CN" altLang="en-US" dirty="0"/>
              <a:t>确保提问语句语法正确、拼写无误，避免因错别字或病句导致</a:t>
            </a:r>
            <a:r>
              <a:rPr lang="en-US" altLang="zh-CN" dirty="0"/>
              <a:t>WPS AI </a:t>
            </a:r>
            <a:r>
              <a:rPr lang="zh-CN" altLang="en-US" dirty="0"/>
              <a:t>误解意图。例如，“把这文档弄成 </a:t>
            </a:r>
            <a:r>
              <a:rPr lang="en-US" altLang="zh-CN" dirty="0"/>
              <a:t>PDF”</a:t>
            </a:r>
            <a:r>
              <a:rPr lang="zh-CN" altLang="en-US" dirty="0"/>
              <a:t>应规范表达为“请将当前文档导出为 </a:t>
            </a:r>
            <a:r>
              <a:rPr lang="en-US" altLang="zh-CN" dirty="0"/>
              <a:t>PDF </a:t>
            </a:r>
            <a:r>
              <a:rPr lang="zh-CN" altLang="en-US" dirty="0"/>
              <a:t>格式”。准确的语言不仅能提升 </a:t>
            </a:r>
            <a:r>
              <a:rPr lang="en-US" altLang="zh-CN" dirty="0"/>
              <a:t>AI </a:t>
            </a:r>
            <a:r>
              <a:rPr lang="zh-CN" altLang="en-US" dirty="0"/>
              <a:t>识别效率，也可以保证回答的质量与可用性。</a:t>
            </a:r>
          </a:p>
        </p:txBody>
      </p:sp>
    </p:spTree>
    <p:extLst>
      <p:ext uri="{BB962C8B-B14F-4D97-AF65-F5344CB8AC3E}">
        <p14:creationId xmlns:p14="http://schemas.microsoft.com/office/powerpoint/2010/main" val="3625362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5AE04-461E-070D-A1D0-30E1AFF9C3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0531C7E-281E-F2A0-6A2B-9C174F37CC80}"/>
              </a:ext>
            </a:extLst>
          </p:cNvPr>
          <p:cNvSpPr>
            <a:spLocks noGrp="1" noRot="1" noMove="1" noResize="1" noEditPoints="1" noAdjustHandles="1" noChangeArrowheads="1" noChangeShapeType="1"/>
          </p:cNvSpPr>
          <p:nvPr>
            <p:ph type="body" sz="quarter" idx="10"/>
          </p:nvPr>
        </p:nvSpPr>
        <p:spPr/>
        <p:txBody>
          <a:bodyPr/>
          <a:lstStyle/>
          <a:p>
            <a:r>
              <a:rPr lang="en-US" altLang="zh-CN" dirty="0"/>
              <a:t>5.1</a:t>
            </a:r>
            <a:r>
              <a:rPr lang="zh-CN" altLang="en-US" dirty="0"/>
              <a:t>　如何对 </a:t>
            </a:r>
            <a:r>
              <a:rPr lang="en-US" altLang="zh-CN" dirty="0"/>
              <a:t>WPS AI </a:t>
            </a:r>
            <a:r>
              <a:rPr lang="zh-CN" altLang="en-US" dirty="0"/>
              <a:t>精准提问 </a:t>
            </a:r>
          </a:p>
        </p:txBody>
      </p:sp>
      <p:sp>
        <p:nvSpPr>
          <p:cNvPr id="5" name="文本占位符 4">
            <a:extLst>
              <a:ext uri="{FF2B5EF4-FFF2-40B4-BE49-F238E27FC236}">
                <a16:creationId xmlns:a16="http://schemas.microsoft.com/office/drawing/2014/main" id="{7681D54B-106C-910D-50A7-29C91DAC89DF}"/>
              </a:ext>
            </a:extLst>
          </p:cNvPr>
          <p:cNvSpPr>
            <a:spLocks noGrp="1" noRot="1" noMove="1" noResize="1" noEditPoints="1" noAdjustHandles="1" noChangeArrowheads="1" noChangeShapeType="1"/>
          </p:cNvSpPr>
          <p:nvPr>
            <p:ph type="body" sz="quarter" idx="11"/>
          </p:nvPr>
        </p:nvSpPr>
        <p:spPr>
          <a:xfrm>
            <a:off x="174885" y="2735681"/>
            <a:ext cx="11842230" cy="2063835"/>
          </a:xfrm>
        </p:spPr>
        <p:txBody>
          <a:bodyPr/>
          <a:lstStyle/>
          <a:p>
            <a:r>
              <a:rPr lang="en-US" altLang="zh-CN" dirty="0"/>
              <a:t>7. </a:t>
            </a:r>
            <a:r>
              <a:rPr lang="zh-CN" altLang="en-US" dirty="0"/>
              <a:t>赋予特定身份</a:t>
            </a:r>
            <a:endParaRPr lang="en-US" altLang="zh-CN" dirty="0"/>
          </a:p>
          <a:p>
            <a:r>
              <a:rPr lang="zh-CN" altLang="en-US" dirty="0"/>
              <a:t>在提问前，可先设定 </a:t>
            </a:r>
            <a:r>
              <a:rPr lang="en-US" altLang="zh-CN" dirty="0"/>
              <a:t>AI </a:t>
            </a:r>
            <a:r>
              <a:rPr lang="zh-CN" altLang="en-US" dirty="0"/>
              <a:t>的角色身份，如“你是一位资深的办公软件培训师”或“你是一名专业的文档排版设计师”，通过赋予特定专业身份，引导 </a:t>
            </a:r>
            <a:r>
              <a:rPr lang="en-US" altLang="zh-CN" dirty="0"/>
              <a:t>WPS AI </a:t>
            </a:r>
            <a:r>
              <a:rPr lang="zh-CN" altLang="en-US" dirty="0"/>
              <a:t>以更匹配的视角和术语进行回应，提升答案的专业性与适用度。</a:t>
            </a:r>
          </a:p>
        </p:txBody>
      </p:sp>
    </p:spTree>
    <p:extLst>
      <p:ext uri="{BB962C8B-B14F-4D97-AF65-F5344CB8AC3E}">
        <p14:creationId xmlns:p14="http://schemas.microsoft.com/office/powerpoint/2010/main" val="13873650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5D3B0-BCC1-271B-3D2D-369CA47D484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5B2B7C-4729-E8BB-F76F-4F8A16DFC4DB}"/>
              </a:ext>
            </a:extLst>
          </p:cNvPr>
          <p:cNvSpPr>
            <a:spLocks noGrp="1" noRot="1" noMove="1" noResize="1" noEditPoints="1" noAdjustHandles="1" noChangeArrowheads="1" noChangeShapeType="1"/>
          </p:cNvSpPr>
          <p:nvPr>
            <p:ph type="body" sz="quarter" idx="10"/>
          </p:nvPr>
        </p:nvSpPr>
        <p:spPr/>
        <p:txBody>
          <a:bodyPr/>
          <a:lstStyle/>
          <a:p>
            <a:r>
              <a:rPr lang="en-US" altLang="zh-CN" dirty="0"/>
              <a:t>5.2</a:t>
            </a:r>
            <a:r>
              <a:rPr lang="zh-CN" altLang="en-US" dirty="0"/>
              <a:t>　</a:t>
            </a:r>
            <a:r>
              <a:rPr lang="en-US" altLang="zh-CN" dirty="0"/>
              <a:t>AI </a:t>
            </a:r>
            <a:r>
              <a:rPr lang="zh-CN" altLang="en-US" dirty="0"/>
              <a:t>驱动的“从 </a:t>
            </a:r>
            <a:r>
              <a:rPr lang="en-US" altLang="zh-CN" dirty="0"/>
              <a:t>0 </a:t>
            </a:r>
            <a:r>
              <a:rPr lang="zh-CN" altLang="en-US" dirty="0"/>
              <a:t>到 </a:t>
            </a:r>
            <a:r>
              <a:rPr lang="en-US" altLang="zh-CN" dirty="0"/>
              <a:t>1”</a:t>
            </a:r>
            <a:r>
              <a:rPr lang="zh-CN" altLang="en-US" dirty="0"/>
              <a:t>内容生产</a:t>
            </a:r>
          </a:p>
        </p:txBody>
      </p:sp>
      <p:sp>
        <p:nvSpPr>
          <p:cNvPr id="5" name="文本占位符 4">
            <a:extLst>
              <a:ext uri="{FF2B5EF4-FFF2-40B4-BE49-F238E27FC236}">
                <a16:creationId xmlns:a16="http://schemas.microsoft.com/office/drawing/2014/main" id="{D07BB204-170F-4D2F-678F-969F5480401B}"/>
              </a:ext>
            </a:extLst>
          </p:cNvPr>
          <p:cNvSpPr>
            <a:spLocks noGrp="1" noRot="1" noMove="1" noResize="1" noEditPoints="1" noAdjustHandles="1" noChangeArrowheads="1" noChangeShapeType="1"/>
          </p:cNvSpPr>
          <p:nvPr>
            <p:ph type="body" sz="quarter" idx="11"/>
          </p:nvPr>
        </p:nvSpPr>
        <p:spPr>
          <a:xfrm>
            <a:off x="174886" y="1749899"/>
            <a:ext cx="5440724" cy="4095160"/>
          </a:xfrm>
        </p:spPr>
        <p:txBody>
          <a:bodyPr/>
          <a:lstStyle/>
          <a:p>
            <a:r>
              <a:rPr lang="en-US" altLang="zh-CN" dirty="0"/>
              <a:t>5.2.1</a:t>
            </a:r>
            <a:r>
              <a:rPr lang="zh-CN" altLang="en-US" dirty="0"/>
              <a:t>　智能帮我写：从“主题”到“完稿”瞬间生成</a:t>
            </a:r>
          </a:p>
          <a:p>
            <a:r>
              <a:rPr lang="en-US" altLang="zh-CN" dirty="0"/>
              <a:t>01</a:t>
            </a:r>
            <a:r>
              <a:rPr lang="zh-CN" altLang="en-US" dirty="0"/>
              <a:t>　启动 </a:t>
            </a:r>
            <a:r>
              <a:rPr lang="en-US" altLang="zh-CN" dirty="0"/>
              <a:t>WPS</a:t>
            </a:r>
            <a:r>
              <a:rPr lang="zh-CN" altLang="en-US" dirty="0"/>
              <a:t>，单击“新建”按钮，再单击“文字”→“新建空白”按钮，新建一个 </a:t>
            </a:r>
            <a:r>
              <a:rPr lang="en-US" altLang="zh-CN" dirty="0"/>
              <a:t>WPS </a:t>
            </a:r>
            <a:r>
              <a:rPr lang="zh-CN" altLang="en-US" dirty="0"/>
              <a:t>空白文档。</a:t>
            </a:r>
            <a:endParaRPr lang="en-US" altLang="zh-CN" dirty="0"/>
          </a:p>
          <a:p>
            <a:r>
              <a:rPr lang="en-US" altLang="zh-CN" dirty="0"/>
              <a:t>02</a:t>
            </a:r>
            <a:r>
              <a:rPr lang="zh-CN" altLang="en-US" dirty="0"/>
              <a:t>　切换到“</a:t>
            </a:r>
            <a:r>
              <a:rPr lang="en-US" altLang="zh-CN" dirty="0"/>
              <a:t>WPS AI”</a:t>
            </a:r>
            <a:r>
              <a:rPr lang="zh-CN" altLang="en-US" dirty="0"/>
              <a:t>选项卡，单击“帮我写”按钮，在弹出的</a:t>
            </a:r>
            <a:r>
              <a:rPr lang="en-US" altLang="zh-CN" dirty="0"/>
              <a:t>AI </a:t>
            </a:r>
            <a:r>
              <a:rPr lang="zh-CN" altLang="en-US" dirty="0"/>
              <a:t>指令框中，输入图 </a:t>
            </a:r>
            <a:r>
              <a:rPr lang="en-US" altLang="zh-CN" dirty="0"/>
              <a:t>5-1 </a:t>
            </a:r>
            <a:r>
              <a:rPr lang="zh-CN" altLang="en-US" dirty="0"/>
              <a:t>所示的三层关键信息。</a:t>
            </a:r>
          </a:p>
        </p:txBody>
      </p:sp>
      <p:pic>
        <p:nvPicPr>
          <p:cNvPr id="7" name="图片占位符 6">
            <a:extLst>
              <a:ext uri="{FF2B5EF4-FFF2-40B4-BE49-F238E27FC236}">
                <a16:creationId xmlns:a16="http://schemas.microsoft.com/office/drawing/2014/main" id="{FB116947-F42E-91CC-7EA0-690040313151}"/>
              </a:ext>
            </a:extLst>
          </p:cNvPr>
          <p:cNvPicPr>
            <a:picLocks noGrp="1" noChangeAspect="1"/>
          </p:cNvPicPr>
          <p:nvPr>
            <p:ph type="pic" sz="quarter" idx="12"/>
          </p:nvPr>
        </p:nvPicPr>
        <p:blipFill rotWithShape="1">
          <a:blip r:embed="rId2"/>
          <a:srcRect t="-123214" b="-123214"/>
          <a:stretch>
            <a:fillRect/>
          </a:stretch>
        </p:blipFill>
        <p:spPr>
          <a:prstGeom prst="rect">
            <a:avLst/>
          </a:prstGeom>
        </p:spPr>
      </p:pic>
      <p:sp>
        <p:nvSpPr>
          <p:cNvPr id="3" name="文本占位符 2">
            <a:extLst>
              <a:ext uri="{FF2B5EF4-FFF2-40B4-BE49-F238E27FC236}">
                <a16:creationId xmlns:a16="http://schemas.microsoft.com/office/drawing/2014/main" id="{2189A7D9-03A1-BD8F-9A81-CF0DB833AA62}"/>
              </a:ext>
            </a:extLst>
          </p:cNvPr>
          <p:cNvSpPr>
            <a:spLocks noGrp="1"/>
          </p:cNvSpPr>
          <p:nvPr>
            <p:ph type="body" sz="quarter" idx="13"/>
          </p:nvPr>
        </p:nvSpPr>
        <p:spPr/>
        <p:txBody>
          <a:bodyPr/>
          <a:lstStyle/>
          <a:p>
            <a:r>
              <a:rPr lang="zh-CN" altLang="en-US" dirty="0"/>
              <a:t>图 </a:t>
            </a:r>
            <a:r>
              <a:rPr lang="en-US" altLang="zh-CN" dirty="0"/>
              <a:t>5-1</a:t>
            </a:r>
            <a:r>
              <a:rPr lang="zh-CN" altLang="en-US" dirty="0"/>
              <a:t>　输入关键信息</a:t>
            </a:r>
          </a:p>
        </p:txBody>
      </p:sp>
    </p:spTree>
    <p:extLst>
      <p:ext uri="{BB962C8B-B14F-4D97-AF65-F5344CB8AC3E}">
        <p14:creationId xmlns:p14="http://schemas.microsoft.com/office/powerpoint/2010/main" val="12186310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AEB08-5B39-F608-3CC8-F3D6D40C72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D7252D-6ABE-49ED-55B6-93BA2C4F35A6}"/>
              </a:ext>
            </a:extLst>
          </p:cNvPr>
          <p:cNvSpPr>
            <a:spLocks noGrp="1" noRot="1" noMove="1" noResize="1" noEditPoints="1" noAdjustHandles="1" noChangeArrowheads="1" noChangeShapeType="1"/>
          </p:cNvSpPr>
          <p:nvPr>
            <p:ph type="body" sz="quarter" idx="10"/>
          </p:nvPr>
        </p:nvSpPr>
        <p:spPr/>
        <p:txBody>
          <a:bodyPr/>
          <a:lstStyle/>
          <a:p>
            <a:r>
              <a:rPr lang="en-US" altLang="zh-CN" dirty="0"/>
              <a:t>5.2</a:t>
            </a:r>
            <a:r>
              <a:rPr lang="zh-CN" altLang="en-US" dirty="0"/>
              <a:t>　</a:t>
            </a:r>
            <a:r>
              <a:rPr lang="en-US" altLang="zh-CN" dirty="0"/>
              <a:t>AI </a:t>
            </a:r>
            <a:r>
              <a:rPr lang="zh-CN" altLang="en-US" dirty="0"/>
              <a:t>驱动的“从 </a:t>
            </a:r>
            <a:r>
              <a:rPr lang="en-US" altLang="zh-CN" dirty="0"/>
              <a:t>0 </a:t>
            </a:r>
            <a:r>
              <a:rPr lang="zh-CN" altLang="en-US" dirty="0"/>
              <a:t>到 </a:t>
            </a:r>
            <a:r>
              <a:rPr lang="en-US" altLang="zh-CN" dirty="0"/>
              <a:t>1”</a:t>
            </a:r>
            <a:r>
              <a:rPr lang="zh-CN" altLang="en-US" dirty="0"/>
              <a:t>内容生产</a:t>
            </a:r>
          </a:p>
        </p:txBody>
      </p:sp>
      <p:sp>
        <p:nvSpPr>
          <p:cNvPr id="5" name="文本占位符 4">
            <a:extLst>
              <a:ext uri="{FF2B5EF4-FFF2-40B4-BE49-F238E27FC236}">
                <a16:creationId xmlns:a16="http://schemas.microsoft.com/office/drawing/2014/main" id="{ED1F21F5-9B42-EAA5-E5FC-B4B6C5F3262A}"/>
              </a:ext>
            </a:extLst>
          </p:cNvPr>
          <p:cNvSpPr>
            <a:spLocks noGrp="1" noRot="1" noMove="1" noResize="1" noEditPoints="1" noAdjustHandles="1" noChangeArrowheads="1" noChangeShapeType="1"/>
          </p:cNvSpPr>
          <p:nvPr>
            <p:ph type="body" sz="quarter" idx="11"/>
          </p:nvPr>
        </p:nvSpPr>
        <p:spPr>
          <a:xfrm>
            <a:off x="174886" y="2003815"/>
            <a:ext cx="5440724" cy="3587329"/>
          </a:xfrm>
        </p:spPr>
        <p:txBody>
          <a:bodyPr/>
          <a:lstStyle/>
          <a:p>
            <a:r>
              <a:rPr lang="en-US" altLang="zh-CN" dirty="0"/>
              <a:t>5.2.1</a:t>
            </a:r>
            <a:r>
              <a:rPr lang="zh-CN" altLang="en-US" dirty="0"/>
              <a:t>　智能帮我写：从“主题”到“完稿”瞬间生成</a:t>
            </a:r>
          </a:p>
          <a:p>
            <a:r>
              <a:rPr lang="en-US" altLang="zh-CN" dirty="0"/>
              <a:t>03</a:t>
            </a:r>
            <a:r>
              <a:rPr lang="zh-CN" altLang="en-US" dirty="0"/>
              <a:t>　单击“发送”按钮 ，</a:t>
            </a:r>
            <a:r>
              <a:rPr lang="en-US" altLang="zh-CN" dirty="0"/>
              <a:t>WPS AI </a:t>
            </a:r>
            <a:r>
              <a:rPr lang="zh-CN" altLang="en-US" dirty="0"/>
              <a:t>会在很短的时间内输出含标题、副标题、正文段落、关键数据和案例的完整初稿。用户可以根据生成的初稿的质量，选择“弃用”或者“采纳”，如图 </a:t>
            </a:r>
            <a:r>
              <a:rPr lang="en-US" altLang="zh-CN" dirty="0"/>
              <a:t>5-2 </a:t>
            </a:r>
            <a:r>
              <a:rPr lang="zh-CN" altLang="en-US" dirty="0"/>
              <a:t>所示。</a:t>
            </a:r>
          </a:p>
        </p:txBody>
      </p:sp>
      <p:sp>
        <p:nvSpPr>
          <p:cNvPr id="3" name="文本占位符 2">
            <a:extLst>
              <a:ext uri="{FF2B5EF4-FFF2-40B4-BE49-F238E27FC236}">
                <a16:creationId xmlns:a16="http://schemas.microsoft.com/office/drawing/2014/main" id="{A6F8096A-579F-200E-83C4-8D6E3ED2BB3C}"/>
              </a:ext>
            </a:extLst>
          </p:cNvPr>
          <p:cNvSpPr>
            <a:spLocks noGrp="1"/>
          </p:cNvSpPr>
          <p:nvPr>
            <p:ph type="body" sz="quarter" idx="13"/>
          </p:nvPr>
        </p:nvSpPr>
        <p:spPr/>
        <p:txBody>
          <a:bodyPr/>
          <a:lstStyle/>
          <a:p>
            <a:r>
              <a:rPr lang="zh-CN" altLang="en-US" dirty="0"/>
              <a:t>图 </a:t>
            </a:r>
            <a:r>
              <a:rPr lang="en-US" altLang="zh-CN" dirty="0"/>
              <a:t>5-2</a:t>
            </a:r>
            <a:r>
              <a:rPr lang="zh-CN" altLang="en-US" dirty="0"/>
              <a:t>　弃用或采纳初稿</a:t>
            </a:r>
          </a:p>
        </p:txBody>
      </p:sp>
      <p:pic>
        <p:nvPicPr>
          <p:cNvPr id="9" name="图片占位符 8">
            <a:extLst>
              <a:ext uri="{FF2B5EF4-FFF2-40B4-BE49-F238E27FC236}">
                <a16:creationId xmlns:a16="http://schemas.microsoft.com/office/drawing/2014/main" id="{8A511732-439C-CA97-12EA-1D357856EF12}"/>
              </a:ext>
            </a:extLst>
          </p:cNvPr>
          <p:cNvPicPr>
            <a:picLocks noGrp="1" noChangeAspect="1"/>
          </p:cNvPicPr>
          <p:nvPr>
            <p:ph type="pic" sz="quarter" idx="12"/>
          </p:nvPr>
        </p:nvPicPr>
        <p:blipFill rotWithShape="1">
          <a:blip r:embed="rId2"/>
          <a:srcRect t="-144560" b="-144560"/>
          <a:stretch>
            <a:fillRect/>
          </a:stretch>
        </p:blipFill>
        <p:spPr>
          <a:prstGeom prst="rect">
            <a:avLst/>
          </a:prstGeom>
        </p:spPr>
      </p:pic>
    </p:spTree>
    <p:extLst>
      <p:ext uri="{BB962C8B-B14F-4D97-AF65-F5344CB8AC3E}">
        <p14:creationId xmlns:p14="http://schemas.microsoft.com/office/powerpoint/2010/main" val="20379650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9EA35-2F39-AD00-933F-C1E0D0DFCD7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1ACE096-F138-2906-305A-A26BB6AC5007}"/>
              </a:ext>
            </a:extLst>
          </p:cNvPr>
          <p:cNvSpPr>
            <a:spLocks noGrp="1" noRot="1" noMove="1" noResize="1" noEditPoints="1" noAdjustHandles="1" noChangeArrowheads="1" noChangeShapeType="1"/>
          </p:cNvSpPr>
          <p:nvPr>
            <p:ph type="body" sz="quarter" idx="10"/>
          </p:nvPr>
        </p:nvSpPr>
        <p:spPr/>
        <p:txBody>
          <a:bodyPr/>
          <a:lstStyle/>
          <a:p>
            <a:r>
              <a:rPr lang="en-US" altLang="zh-CN" dirty="0"/>
              <a:t>5.2</a:t>
            </a:r>
            <a:r>
              <a:rPr lang="zh-CN" altLang="en-US" dirty="0"/>
              <a:t>　</a:t>
            </a:r>
            <a:r>
              <a:rPr lang="en-US" altLang="zh-CN" dirty="0"/>
              <a:t>AI </a:t>
            </a:r>
            <a:r>
              <a:rPr lang="zh-CN" altLang="en-US" dirty="0"/>
              <a:t>驱动的“从 </a:t>
            </a:r>
            <a:r>
              <a:rPr lang="en-US" altLang="zh-CN" dirty="0"/>
              <a:t>0 </a:t>
            </a:r>
            <a:r>
              <a:rPr lang="zh-CN" altLang="en-US" dirty="0"/>
              <a:t>到 </a:t>
            </a:r>
            <a:r>
              <a:rPr lang="en-US" altLang="zh-CN" dirty="0"/>
              <a:t>1”</a:t>
            </a:r>
            <a:r>
              <a:rPr lang="zh-CN" altLang="en-US" dirty="0"/>
              <a:t>内容生产</a:t>
            </a:r>
          </a:p>
        </p:txBody>
      </p:sp>
      <p:sp>
        <p:nvSpPr>
          <p:cNvPr id="5" name="文本占位符 4">
            <a:extLst>
              <a:ext uri="{FF2B5EF4-FFF2-40B4-BE49-F238E27FC236}">
                <a16:creationId xmlns:a16="http://schemas.microsoft.com/office/drawing/2014/main" id="{F963D9BD-978F-1B64-8B8C-50A66C0D3D7B}"/>
              </a:ext>
            </a:extLst>
          </p:cNvPr>
          <p:cNvSpPr>
            <a:spLocks noGrp="1" noRot="1" noMove="1" noResize="1" noEditPoints="1" noAdjustHandles="1" noChangeArrowheads="1" noChangeShapeType="1"/>
          </p:cNvSpPr>
          <p:nvPr>
            <p:ph type="body" sz="quarter" idx="11"/>
          </p:nvPr>
        </p:nvSpPr>
        <p:spPr>
          <a:xfrm>
            <a:off x="174885" y="2481766"/>
            <a:ext cx="11842230" cy="2571666"/>
          </a:xfrm>
        </p:spPr>
        <p:txBody>
          <a:bodyPr/>
          <a:lstStyle/>
          <a:p>
            <a:r>
              <a:rPr lang="en-US" altLang="zh-CN" dirty="0"/>
              <a:t>5.2.1</a:t>
            </a:r>
            <a:r>
              <a:rPr lang="zh-CN" altLang="en-US" dirty="0"/>
              <a:t>　智能帮我写：从“主题”到“完稿”瞬间生成</a:t>
            </a:r>
          </a:p>
          <a:p>
            <a:r>
              <a:rPr lang="en-US" altLang="zh-CN" dirty="0"/>
              <a:t>04</a:t>
            </a:r>
            <a:r>
              <a:rPr lang="zh-CN" altLang="en-US" dirty="0"/>
              <a:t>　单击“采纳”按钮将初稿内容插入文档后，可选中任意段落，通过“帮我改”按钮，选择“扩写”“润色”“纠错”等选项进行快速优化，或在 </a:t>
            </a:r>
            <a:r>
              <a:rPr lang="en-US" altLang="zh-CN" dirty="0"/>
              <a:t>AI </a:t>
            </a:r>
            <a:r>
              <a:rPr lang="zh-CN" altLang="en-US" dirty="0"/>
              <a:t>指令框中直接输入“请扩充一个实际案例”“深化这一观点”“让逻辑更严密”“改为政府公文风格”等指令，实现对内容的精准优化。</a:t>
            </a:r>
          </a:p>
        </p:txBody>
      </p:sp>
    </p:spTree>
    <p:extLst>
      <p:ext uri="{BB962C8B-B14F-4D97-AF65-F5344CB8AC3E}">
        <p14:creationId xmlns:p14="http://schemas.microsoft.com/office/powerpoint/2010/main" val="28123531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0A019-5887-ED55-71FF-143C7B87DC0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FDDA91-8ABB-5582-A23E-996747D04AA0}"/>
              </a:ext>
            </a:extLst>
          </p:cNvPr>
          <p:cNvSpPr>
            <a:spLocks noGrp="1" noRot="1" noMove="1" noResize="1" noEditPoints="1" noAdjustHandles="1" noChangeArrowheads="1" noChangeShapeType="1"/>
          </p:cNvSpPr>
          <p:nvPr>
            <p:ph type="body" sz="quarter" idx="10"/>
          </p:nvPr>
        </p:nvSpPr>
        <p:spPr/>
        <p:txBody>
          <a:bodyPr/>
          <a:lstStyle/>
          <a:p>
            <a:r>
              <a:rPr lang="en-US" altLang="zh-CN" dirty="0"/>
              <a:t>5.2</a:t>
            </a:r>
            <a:r>
              <a:rPr lang="zh-CN" altLang="en-US" dirty="0"/>
              <a:t>　</a:t>
            </a:r>
            <a:r>
              <a:rPr lang="en-US" altLang="zh-CN" dirty="0"/>
              <a:t>AI </a:t>
            </a:r>
            <a:r>
              <a:rPr lang="zh-CN" altLang="en-US" dirty="0"/>
              <a:t>驱动的“从 </a:t>
            </a:r>
            <a:r>
              <a:rPr lang="en-US" altLang="zh-CN" dirty="0"/>
              <a:t>0 </a:t>
            </a:r>
            <a:r>
              <a:rPr lang="zh-CN" altLang="en-US" dirty="0"/>
              <a:t>到 </a:t>
            </a:r>
            <a:r>
              <a:rPr lang="en-US" altLang="zh-CN" dirty="0"/>
              <a:t>1”</a:t>
            </a:r>
            <a:r>
              <a:rPr lang="zh-CN" altLang="en-US" dirty="0"/>
              <a:t>内容生产</a:t>
            </a:r>
          </a:p>
        </p:txBody>
      </p:sp>
      <p:sp>
        <p:nvSpPr>
          <p:cNvPr id="5" name="文本占位符 4">
            <a:extLst>
              <a:ext uri="{FF2B5EF4-FFF2-40B4-BE49-F238E27FC236}">
                <a16:creationId xmlns:a16="http://schemas.microsoft.com/office/drawing/2014/main" id="{9F5EB341-BD2A-9499-7480-942C02D75B8E}"/>
              </a:ext>
            </a:extLst>
          </p:cNvPr>
          <p:cNvSpPr>
            <a:spLocks noGrp="1" noRot="1" noMove="1" noResize="1" noEditPoints="1" noAdjustHandles="1" noChangeArrowheads="1" noChangeShapeType="1"/>
          </p:cNvSpPr>
          <p:nvPr>
            <p:ph type="body" sz="quarter" idx="11"/>
          </p:nvPr>
        </p:nvSpPr>
        <p:spPr>
          <a:xfrm>
            <a:off x="174885" y="958273"/>
            <a:ext cx="11842230" cy="5618654"/>
          </a:xfrm>
        </p:spPr>
        <p:txBody>
          <a:bodyPr/>
          <a:lstStyle/>
          <a:p>
            <a:r>
              <a:rPr lang="en-US" altLang="zh-CN" dirty="0"/>
              <a:t>5.2.2</a:t>
            </a:r>
            <a:r>
              <a:rPr lang="zh-CN" altLang="en-US" dirty="0"/>
              <a:t>　智能续写：让创作“一以贯之”的思路延伸</a:t>
            </a:r>
            <a:endParaRPr lang="en-US" altLang="zh-CN" dirty="0"/>
          </a:p>
          <a:p>
            <a:r>
              <a:rPr lang="en-US" altLang="zh-CN" dirty="0"/>
              <a:t>01</a:t>
            </a:r>
            <a:r>
              <a:rPr lang="zh-CN" altLang="en-US" dirty="0"/>
              <a:t>　在 </a:t>
            </a:r>
            <a:r>
              <a:rPr lang="en-US" altLang="zh-CN" dirty="0"/>
              <a:t>WPS </a:t>
            </a:r>
            <a:r>
              <a:rPr lang="zh-CN" altLang="en-US" dirty="0"/>
              <a:t>中打开要续写内容的文档，将插入点定位在需要续写的内容（如“他推开那扇尘封的门，里面传来一阵奇怪的声响</a:t>
            </a:r>
            <a:r>
              <a:rPr lang="en-US" altLang="zh-CN" dirty="0"/>
              <a:t>—”</a:t>
            </a:r>
            <a:r>
              <a:rPr lang="zh-CN" altLang="en-US" dirty="0"/>
              <a:t>）末尾。</a:t>
            </a:r>
          </a:p>
          <a:p>
            <a:r>
              <a:rPr lang="zh-CN" altLang="en-US" dirty="0"/>
              <a:t> </a:t>
            </a:r>
            <a:r>
              <a:rPr lang="en-US" altLang="zh-CN" dirty="0"/>
              <a:t>02</a:t>
            </a:r>
            <a:r>
              <a:rPr lang="zh-CN" altLang="en-US" dirty="0"/>
              <a:t>　切换到“</a:t>
            </a:r>
            <a:r>
              <a:rPr lang="en-US" altLang="zh-CN" dirty="0"/>
              <a:t>WPS AI”</a:t>
            </a:r>
            <a:r>
              <a:rPr lang="zh-CN" altLang="en-US" dirty="0"/>
              <a:t>选项卡，单击“续写”按钮 ，在 </a:t>
            </a:r>
            <a:r>
              <a:rPr lang="en-US" altLang="zh-CN" dirty="0"/>
              <a:t>AI </a:t>
            </a:r>
            <a:r>
              <a:rPr lang="zh-CN" altLang="en-US" dirty="0"/>
              <a:t>指令框中输入续写的具体指令，例如：</a:t>
            </a:r>
            <a:endParaRPr lang="en-US" altLang="zh-CN" dirty="0"/>
          </a:p>
          <a:p>
            <a:pPr marL="1163638" indent="-457200">
              <a:buFont typeface="+mj-ea"/>
              <a:buAutoNum type="circleNumDbPlain"/>
            </a:pPr>
            <a:r>
              <a:rPr lang="zh-CN" altLang="en-US" dirty="0"/>
              <a:t>方向引导：续写一段悬疑情节，揭示门后是一个旧实验室。</a:t>
            </a:r>
            <a:endParaRPr lang="en-US" altLang="zh-CN" dirty="0"/>
          </a:p>
          <a:p>
            <a:pPr marL="1163638" indent="-457200">
              <a:buFont typeface="+mj-ea"/>
              <a:buAutoNum type="circleNumDbPlain"/>
            </a:pPr>
            <a:r>
              <a:rPr lang="zh-CN" altLang="en-US" dirty="0"/>
              <a:t>风格约束：保持恐怖悬疑的氛围，加入环境细节描写。</a:t>
            </a:r>
            <a:endParaRPr lang="en-US" altLang="zh-CN" dirty="0"/>
          </a:p>
          <a:p>
            <a:pPr marL="1163638" indent="-457200">
              <a:buFont typeface="+mj-ea"/>
              <a:buAutoNum type="circleNumDbPlain"/>
            </a:pPr>
            <a:r>
              <a:rPr lang="zh-CN" altLang="en-US" dirty="0"/>
              <a:t>篇幅预期：续写 </a:t>
            </a:r>
            <a:r>
              <a:rPr lang="en-US" altLang="zh-CN" dirty="0"/>
              <a:t>300 </a:t>
            </a:r>
            <a:r>
              <a:rPr lang="zh-CN" altLang="en-US" dirty="0"/>
              <a:t>字左右。</a:t>
            </a:r>
            <a:endParaRPr lang="en-US" altLang="zh-CN" dirty="0"/>
          </a:p>
          <a:p>
            <a:r>
              <a:rPr lang="en-US" altLang="zh-CN" dirty="0"/>
              <a:t>03</a:t>
            </a:r>
            <a:r>
              <a:rPr lang="zh-CN" altLang="en-US" dirty="0"/>
              <a:t>　单击“发送”按钮生成续写内容后，单击“采纳”按钮即可将续写内容插入文档。若发现续写内容风格与前文不一致，可选中该段落，使用“润色”功能，并在 </a:t>
            </a:r>
            <a:r>
              <a:rPr lang="en-US" altLang="zh-CN" dirty="0"/>
              <a:t>AI </a:t>
            </a:r>
            <a:r>
              <a:rPr lang="zh-CN" altLang="en-US" dirty="0"/>
              <a:t>指令框中输入“请调整风格，与上文保持一致”后单击“发送”按钮，</a:t>
            </a:r>
            <a:r>
              <a:rPr lang="en-US" altLang="zh-CN" dirty="0"/>
              <a:t>WPS AI </a:t>
            </a:r>
            <a:r>
              <a:rPr lang="zh-CN" altLang="en-US" dirty="0"/>
              <a:t>将据此优化表述。</a:t>
            </a:r>
          </a:p>
        </p:txBody>
      </p:sp>
    </p:spTree>
    <p:extLst>
      <p:ext uri="{BB962C8B-B14F-4D97-AF65-F5344CB8AC3E}">
        <p14:creationId xmlns:p14="http://schemas.microsoft.com/office/powerpoint/2010/main" val="10709979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D6F97-341E-3426-B6FF-A08FDA165D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A33D71-B069-B6FF-5367-842736476E74}"/>
              </a:ext>
            </a:extLst>
          </p:cNvPr>
          <p:cNvSpPr>
            <a:spLocks noGrp="1" noRot="1" noMove="1" noResize="1" noEditPoints="1" noAdjustHandles="1" noChangeArrowheads="1" noChangeShapeType="1"/>
          </p:cNvSpPr>
          <p:nvPr>
            <p:ph type="body" sz="quarter" idx="10"/>
          </p:nvPr>
        </p:nvSpPr>
        <p:spPr/>
        <p:txBody>
          <a:bodyPr/>
          <a:lstStyle/>
          <a:p>
            <a:r>
              <a:rPr lang="en-US" altLang="zh-CN" dirty="0"/>
              <a:t>5.2</a:t>
            </a:r>
            <a:r>
              <a:rPr lang="zh-CN" altLang="en-US" dirty="0"/>
              <a:t>　</a:t>
            </a:r>
            <a:r>
              <a:rPr lang="en-US" altLang="zh-CN" dirty="0"/>
              <a:t>AI </a:t>
            </a:r>
            <a:r>
              <a:rPr lang="zh-CN" altLang="en-US" dirty="0"/>
              <a:t>驱动的“从 </a:t>
            </a:r>
            <a:r>
              <a:rPr lang="en-US" altLang="zh-CN" dirty="0"/>
              <a:t>0 </a:t>
            </a:r>
            <a:r>
              <a:rPr lang="zh-CN" altLang="en-US" dirty="0"/>
              <a:t>到 </a:t>
            </a:r>
            <a:r>
              <a:rPr lang="en-US" altLang="zh-CN" dirty="0"/>
              <a:t>1”</a:t>
            </a:r>
            <a:r>
              <a:rPr lang="zh-CN" altLang="en-US" dirty="0"/>
              <a:t>内容生产</a:t>
            </a:r>
          </a:p>
        </p:txBody>
      </p:sp>
      <p:sp>
        <p:nvSpPr>
          <p:cNvPr id="5" name="文本占位符 4">
            <a:extLst>
              <a:ext uri="{FF2B5EF4-FFF2-40B4-BE49-F238E27FC236}">
                <a16:creationId xmlns:a16="http://schemas.microsoft.com/office/drawing/2014/main" id="{1F820F19-F46A-116F-B40E-2C69963CEECB}"/>
              </a:ext>
            </a:extLst>
          </p:cNvPr>
          <p:cNvSpPr>
            <a:spLocks noGrp="1" noRot="1" noMove="1" noResize="1" noEditPoints="1" noAdjustHandles="1" noChangeArrowheads="1" noChangeShapeType="1"/>
          </p:cNvSpPr>
          <p:nvPr>
            <p:ph type="body" sz="quarter" idx="11"/>
          </p:nvPr>
        </p:nvSpPr>
        <p:spPr>
          <a:xfrm>
            <a:off x="174885" y="1212190"/>
            <a:ext cx="11842230" cy="5110823"/>
          </a:xfrm>
        </p:spPr>
        <p:txBody>
          <a:bodyPr/>
          <a:lstStyle/>
          <a:p>
            <a:r>
              <a:rPr lang="en-US" altLang="zh-CN" dirty="0"/>
              <a:t>5.2.3</a:t>
            </a:r>
            <a:r>
              <a:rPr lang="zh-CN" altLang="en-US" dirty="0"/>
              <a:t>　多风格润色：让文字“千人千面”的表达升级</a:t>
            </a:r>
            <a:endParaRPr lang="en-US" altLang="zh-CN" dirty="0"/>
          </a:p>
          <a:p>
            <a:r>
              <a:rPr lang="en-US" altLang="zh-CN" dirty="0"/>
              <a:t>01</a:t>
            </a:r>
            <a:r>
              <a:rPr lang="zh-CN" altLang="en-US" dirty="0"/>
              <a:t>　选中需润色的文本（支持单段文本、多段文本甚至全文）。</a:t>
            </a:r>
            <a:endParaRPr lang="en-US" altLang="zh-CN" dirty="0"/>
          </a:p>
          <a:p>
            <a:r>
              <a:rPr lang="en-US" altLang="zh-CN" dirty="0"/>
              <a:t>02</a:t>
            </a:r>
            <a:r>
              <a:rPr lang="zh-CN" altLang="en-US" dirty="0"/>
              <a:t>　切换到“</a:t>
            </a:r>
            <a:r>
              <a:rPr lang="en-US" altLang="zh-CN" dirty="0"/>
              <a:t>WPS AI”</a:t>
            </a:r>
            <a:r>
              <a:rPr lang="zh-CN" altLang="en-US" dirty="0"/>
              <a:t>选项卡，单击“润色”按钮 ，在弹出的下拉列表中选择所需的风格。 </a:t>
            </a:r>
            <a:endParaRPr lang="en-US" altLang="zh-CN" dirty="0"/>
          </a:p>
          <a:p>
            <a:r>
              <a:rPr lang="en-US" altLang="zh-CN" dirty="0"/>
              <a:t>03</a:t>
            </a:r>
            <a:r>
              <a:rPr lang="zh-CN" altLang="en-US" dirty="0"/>
              <a:t>　可勾选“词汇丰富度提升”“语句流畅度修复”“专业术语优化”“长句拆分 </a:t>
            </a:r>
            <a:r>
              <a:rPr lang="en-US" altLang="zh-CN" dirty="0"/>
              <a:t>/ </a:t>
            </a:r>
            <a:r>
              <a:rPr lang="zh-CN" altLang="en-US" dirty="0"/>
              <a:t>短句整合”等选项来调整润色时的优化方向。</a:t>
            </a:r>
            <a:endParaRPr lang="en-US" altLang="zh-CN" dirty="0"/>
          </a:p>
          <a:p>
            <a:r>
              <a:rPr lang="en-US" altLang="zh-CN" dirty="0"/>
              <a:t>04</a:t>
            </a:r>
            <a:r>
              <a:rPr lang="zh-CN" altLang="en-US" dirty="0"/>
              <a:t>　润色时，</a:t>
            </a:r>
            <a:r>
              <a:rPr lang="en-US" altLang="zh-CN" dirty="0"/>
              <a:t>AI</a:t>
            </a:r>
            <a:r>
              <a:rPr lang="zh-CN" altLang="en-US" dirty="0"/>
              <a:t>指令框中会默认激活“对照原文”功能，此时可同时查看原文与润色后的文本，以方便对比。当确认润色后的内容可行时，单击“采纳”按钮，即可用润色后的文本替换原文。也可以单击“采纳”下拉按钮，在弹出的下拉列表中选择“插入”选项，将润色后的文本直接插在原文后方，以方便进行精细化调整。</a:t>
            </a:r>
          </a:p>
        </p:txBody>
      </p:sp>
    </p:spTree>
    <p:extLst>
      <p:ext uri="{BB962C8B-B14F-4D97-AF65-F5344CB8AC3E}">
        <p14:creationId xmlns:p14="http://schemas.microsoft.com/office/powerpoint/2010/main" val="7989605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06E7A-4A0D-BEFC-870F-5D65351DFED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87F2C439-9335-073E-3D23-D4DCB34A8740}"/>
              </a:ext>
            </a:extLst>
          </p:cNvPr>
          <p:cNvSpPr>
            <a:spLocks noGrp="1"/>
          </p:cNvSpPr>
          <p:nvPr>
            <p:ph type="body" sz="quarter" idx="10"/>
          </p:nvPr>
        </p:nvSpPr>
        <p:spPr>
          <a:xfrm>
            <a:off x="1079500" y="183215"/>
            <a:ext cx="10937615" cy="480131"/>
          </a:xfrm>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2FBC936F-0F87-BC60-DB64-71769487B6D4}"/>
              </a:ext>
            </a:extLst>
          </p:cNvPr>
          <p:cNvSpPr>
            <a:spLocks noGrp="1"/>
          </p:cNvSpPr>
          <p:nvPr>
            <p:ph type="body" sz="quarter" idx="11"/>
          </p:nvPr>
        </p:nvSpPr>
        <p:spPr>
          <a:xfrm>
            <a:off x="174625" y="2003636"/>
            <a:ext cx="5440363" cy="3587329"/>
          </a:xfrm>
        </p:spPr>
        <p:txBody>
          <a:bodyPr/>
          <a:lstStyle/>
          <a:p>
            <a:r>
              <a:rPr lang="en-US" altLang="zh-CN" dirty="0"/>
              <a:t>1.2.4</a:t>
            </a:r>
            <a:r>
              <a:rPr lang="zh-CN" altLang="en-US" dirty="0"/>
              <a:t> 插入当前日期</a:t>
            </a:r>
          </a:p>
          <a:p>
            <a:r>
              <a:rPr lang="en-US" altLang="zh-CN" dirty="0"/>
              <a:t>03</a:t>
            </a:r>
            <a:r>
              <a:rPr lang="zh-CN" altLang="en-US" dirty="0"/>
              <a:t>　在弹出的“日期和时间”对话框中，选择符合企业规范的日期格式（如“</a:t>
            </a:r>
            <a:r>
              <a:rPr lang="en-US" altLang="zh-CN" dirty="0"/>
              <a:t>2025</a:t>
            </a:r>
            <a:r>
              <a:rPr lang="zh-CN" altLang="en-US" dirty="0"/>
              <a:t>年</a:t>
            </a:r>
            <a:r>
              <a:rPr lang="en-US" altLang="zh-CN" dirty="0"/>
              <a:t>11</a:t>
            </a:r>
            <a:r>
              <a:rPr lang="zh-CN" altLang="en-US" dirty="0"/>
              <a:t>月</a:t>
            </a:r>
            <a:r>
              <a:rPr lang="en-US" altLang="zh-CN" dirty="0"/>
              <a:t>5</a:t>
            </a:r>
            <a:r>
              <a:rPr lang="zh-CN" altLang="en-US" dirty="0"/>
              <a:t>日”），勾选“自动更新”（若需文档日期随系统自动更新）复选框，如图 </a:t>
            </a:r>
            <a:r>
              <a:rPr lang="en-US" altLang="zh-CN" dirty="0"/>
              <a:t>1-16 </a:t>
            </a:r>
            <a:r>
              <a:rPr lang="zh-CN" altLang="en-US" dirty="0"/>
              <a:t>所示，单击“确定”按钮，文档中随即插入当前日期。</a:t>
            </a:r>
            <a:endParaRPr lang="en-US" altLang="zh-CN" dirty="0"/>
          </a:p>
        </p:txBody>
      </p:sp>
      <p:pic>
        <p:nvPicPr>
          <p:cNvPr id="4" name="图片占位符 3">
            <a:extLst>
              <a:ext uri="{FF2B5EF4-FFF2-40B4-BE49-F238E27FC236}">
                <a16:creationId xmlns:a16="http://schemas.microsoft.com/office/drawing/2014/main" id="{5C7A2769-26F3-836C-B3F3-BFFBC1572A05}"/>
              </a:ext>
            </a:extLst>
          </p:cNvPr>
          <p:cNvPicPr>
            <a:picLocks noGrp="1" noChangeAspect="1"/>
          </p:cNvPicPr>
          <p:nvPr>
            <p:ph type="pic" sz="quarter" idx="12"/>
          </p:nvPr>
        </p:nvPicPr>
        <p:blipFill rotWithShape="1">
          <a:blip r:embed="rId2"/>
          <a:srcRect l="-12104" r="-12104"/>
          <a:stretch>
            <a:fillRect/>
          </a:stretch>
        </p:blipFill>
        <p:spPr>
          <a:xfrm>
            <a:off x="5695122" y="736764"/>
            <a:ext cx="6321992" cy="5400000"/>
          </a:xfrm>
        </p:spPr>
      </p:pic>
      <p:sp>
        <p:nvSpPr>
          <p:cNvPr id="10" name="文本占位符 9">
            <a:extLst>
              <a:ext uri="{FF2B5EF4-FFF2-40B4-BE49-F238E27FC236}">
                <a16:creationId xmlns:a16="http://schemas.microsoft.com/office/drawing/2014/main" id="{99B8A0D5-9032-B470-7444-B4CA09B36594}"/>
              </a:ext>
            </a:extLst>
          </p:cNvPr>
          <p:cNvSpPr>
            <a:spLocks noGrp="1"/>
          </p:cNvSpPr>
          <p:nvPr>
            <p:ph type="body" sz="quarter" idx="13"/>
          </p:nvPr>
        </p:nvSpPr>
        <p:spPr/>
        <p:txBody>
          <a:bodyPr/>
          <a:lstStyle/>
          <a:p>
            <a:r>
              <a:rPr lang="zh-CN" altLang="en-US" dirty="0"/>
              <a:t>图 </a:t>
            </a:r>
            <a:r>
              <a:rPr lang="en-US" altLang="zh-CN" dirty="0"/>
              <a:t>1-16</a:t>
            </a:r>
            <a:r>
              <a:rPr lang="zh-CN" altLang="en-US" dirty="0"/>
              <a:t>　选择日期格式</a:t>
            </a:r>
          </a:p>
        </p:txBody>
      </p:sp>
    </p:spTree>
    <p:extLst>
      <p:ext uri="{BB962C8B-B14F-4D97-AF65-F5344CB8AC3E}">
        <p14:creationId xmlns:p14="http://schemas.microsoft.com/office/powerpoint/2010/main" val="4461591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409C7-9281-03A9-F46E-BD454C82DC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4AE83A4-144C-2E71-1A26-245450CC2D0E}"/>
              </a:ext>
            </a:extLst>
          </p:cNvPr>
          <p:cNvSpPr>
            <a:spLocks noGrp="1" noRot="1" noMove="1" noResize="1" noEditPoints="1" noAdjustHandles="1" noChangeArrowheads="1" noChangeShapeType="1"/>
          </p:cNvSpPr>
          <p:nvPr>
            <p:ph type="body" sz="quarter" idx="10"/>
          </p:nvPr>
        </p:nvSpPr>
        <p:spPr/>
        <p:txBody>
          <a:bodyPr/>
          <a:lstStyle/>
          <a:p>
            <a:r>
              <a:rPr lang="en-US" altLang="zh-CN" dirty="0"/>
              <a:t>5.3</a:t>
            </a:r>
            <a:r>
              <a:rPr lang="zh-CN" altLang="en-US" dirty="0"/>
              <a:t>　专业加工 ：</a:t>
            </a:r>
            <a:r>
              <a:rPr lang="en-US" altLang="zh-CN" dirty="0"/>
              <a:t>AI </a:t>
            </a:r>
            <a:r>
              <a:rPr lang="zh-CN" altLang="en-US" dirty="0"/>
              <a:t>赋能的“从好到优”内容雕琢</a:t>
            </a:r>
          </a:p>
        </p:txBody>
      </p:sp>
      <p:sp>
        <p:nvSpPr>
          <p:cNvPr id="5" name="文本占位符 4">
            <a:extLst>
              <a:ext uri="{FF2B5EF4-FFF2-40B4-BE49-F238E27FC236}">
                <a16:creationId xmlns:a16="http://schemas.microsoft.com/office/drawing/2014/main" id="{7C635FF1-F56E-0EAE-384A-52F74EE821DA}"/>
              </a:ext>
            </a:extLst>
          </p:cNvPr>
          <p:cNvSpPr>
            <a:spLocks noGrp="1" noRot="1" noMove="1" noResize="1" noEditPoints="1" noAdjustHandles="1" noChangeArrowheads="1" noChangeShapeType="1"/>
          </p:cNvSpPr>
          <p:nvPr>
            <p:ph type="body" sz="quarter" idx="11"/>
          </p:nvPr>
        </p:nvSpPr>
        <p:spPr>
          <a:xfrm>
            <a:off x="174885" y="1720023"/>
            <a:ext cx="11842230" cy="4095160"/>
          </a:xfrm>
        </p:spPr>
        <p:txBody>
          <a:bodyPr/>
          <a:lstStyle/>
          <a:p>
            <a:r>
              <a:rPr lang="en-US" altLang="zh-CN" dirty="0"/>
              <a:t>5.3.1</a:t>
            </a:r>
            <a:r>
              <a:rPr lang="zh-CN" altLang="en-US" dirty="0"/>
              <a:t>　核心观点提取：快速穿透内容本质</a:t>
            </a:r>
            <a:endParaRPr lang="en-US" altLang="zh-CN" dirty="0"/>
          </a:p>
          <a:p>
            <a:r>
              <a:rPr lang="en-US" altLang="zh-CN" dirty="0"/>
              <a:t>01</a:t>
            </a:r>
            <a:r>
              <a:rPr lang="zh-CN" altLang="en-US" dirty="0"/>
              <a:t>　选中需要分析的文章（支持 </a:t>
            </a:r>
            <a:r>
              <a:rPr lang="en-US" altLang="zh-CN" dirty="0"/>
              <a:t>10000 </a:t>
            </a:r>
            <a:r>
              <a:rPr lang="zh-CN" altLang="en-US" dirty="0"/>
              <a:t>字以内的长文档）。 </a:t>
            </a:r>
            <a:endParaRPr lang="en-US" altLang="zh-CN" dirty="0"/>
          </a:p>
          <a:p>
            <a:r>
              <a:rPr lang="en-US" altLang="zh-CN" dirty="0"/>
              <a:t>02</a:t>
            </a:r>
            <a:r>
              <a:rPr lang="zh-CN" altLang="en-US" dirty="0"/>
              <a:t>　切换到“</a:t>
            </a:r>
            <a:r>
              <a:rPr lang="en-US" altLang="zh-CN" dirty="0"/>
              <a:t>WPS AI”</a:t>
            </a:r>
            <a:r>
              <a:rPr lang="zh-CN" altLang="en-US" dirty="0"/>
              <a:t>选项卡，单击“全文总结”按钮 ，按需选择分析维度。</a:t>
            </a:r>
            <a:endParaRPr lang="en-US" altLang="zh-CN" dirty="0"/>
          </a:p>
          <a:p>
            <a:pPr marL="1074738" indent="-342900">
              <a:buSzPct val="80000"/>
              <a:buFont typeface="Wingdings" panose="05000000000000000000" pitchFamily="2" charset="2"/>
              <a:buChar char="l"/>
            </a:pPr>
            <a:r>
              <a:rPr lang="zh-CN" altLang="en-US" dirty="0"/>
              <a:t>学术类：提取“研究问题、研究方法、结论、创新点”。</a:t>
            </a:r>
            <a:endParaRPr lang="en-US" altLang="zh-CN" dirty="0"/>
          </a:p>
          <a:p>
            <a:pPr marL="1074738" indent="-342900">
              <a:buSzPct val="80000"/>
              <a:buFont typeface="Wingdings" panose="05000000000000000000" pitchFamily="2" charset="2"/>
              <a:buChar char="l"/>
            </a:pPr>
            <a:r>
              <a:rPr lang="zh-CN" altLang="en-US" dirty="0"/>
              <a:t>商业类：提取“核心策略、数据支撑、风险点、建议”。</a:t>
            </a:r>
            <a:endParaRPr lang="en-US" altLang="zh-CN" dirty="0"/>
          </a:p>
          <a:p>
            <a:pPr marL="1074738" indent="-342900">
              <a:buSzPct val="80000"/>
              <a:buFont typeface="Wingdings" panose="05000000000000000000" pitchFamily="2" charset="2"/>
              <a:buChar char="l"/>
            </a:pPr>
            <a:r>
              <a:rPr lang="zh-CN" altLang="en-US" dirty="0"/>
              <a:t>通用类：提取“中心思想、分论点、关键案例、总结句”。</a:t>
            </a:r>
            <a:endParaRPr lang="en-US" altLang="zh-CN" dirty="0"/>
          </a:p>
          <a:p>
            <a:r>
              <a:rPr lang="en-US" altLang="zh-CN" dirty="0"/>
              <a:t>03</a:t>
            </a:r>
            <a:r>
              <a:rPr lang="zh-CN" altLang="en-US" dirty="0"/>
              <a:t>　</a:t>
            </a:r>
            <a:r>
              <a:rPr lang="en-US" altLang="zh-CN" dirty="0"/>
              <a:t>AI </a:t>
            </a:r>
            <a:r>
              <a:rPr lang="zh-CN" altLang="en-US" dirty="0"/>
              <a:t>将自动生成概括性摘要，内容涵盖中心思想、关键论据与主要结论。用户可直接复制结果，用于整理读书笔记、撰写会议纪要或优化自身创作。</a:t>
            </a:r>
          </a:p>
        </p:txBody>
      </p:sp>
    </p:spTree>
    <p:extLst>
      <p:ext uri="{BB962C8B-B14F-4D97-AF65-F5344CB8AC3E}">
        <p14:creationId xmlns:p14="http://schemas.microsoft.com/office/powerpoint/2010/main" val="15460126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743E3-2279-2910-F91D-D7B550F8F8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09E054-6116-3E2F-FEC4-6C41B94EB4ED}"/>
              </a:ext>
            </a:extLst>
          </p:cNvPr>
          <p:cNvSpPr>
            <a:spLocks noGrp="1" noRot="1" noMove="1" noResize="1" noEditPoints="1" noAdjustHandles="1" noChangeArrowheads="1" noChangeShapeType="1"/>
          </p:cNvSpPr>
          <p:nvPr>
            <p:ph type="body" sz="quarter" idx="10"/>
          </p:nvPr>
        </p:nvSpPr>
        <p:spPr/>
        <p:txBody>
          <a:bodyPr/>
          <a:lstStyle/>
          <a:p>
            <a:r>
              <a:rPr lang="en-US" altLang="zh-CN" dirty="0"/>
              <a:t>5.3</a:t>
            </a:r>
            <a:r>
              <a:rPr lang="zh-CN" altLang="en-US" dirty="0"/>
              <a:t>　专业加工 ：</a:t>
            </a:r>
            <a:r>
              <a:rPr lang="en-US" altLang="zh-CN" dirty="0"/>
              <a:t>AI </a:t>
            </a:r>
            <a:r>
              <a:rPr lang="zh-CN" altLang="en-US" dirty="0"/>
              <a:t>赋能的“从好到优”内容雕琢</a:t>
            </a:r>
          </a:p>
        </p:txBody>
      </p:sp>
      <p:sp>
        <p:nvSpPr>
          <p:cNvPr id="5" name="文本占位符 4">
            <a:extLst>
              <a:ext uri="{FF2B5EF4-FFF2-40B4-BE49-F238E27FC236}">
                <a16:creationId xmlns:a16="http://schemas.microsoft.com/office/drawing/2014/main" id="{914A6136-22E0-B3BB-8759-0BF1DE3AC87A}"/>
              </a:ext>
            </a:extLst>
          </p:cNvPr>
          <p:cNvSpPr>
            <a:spLocks noGrp="1" noRot="1" noMove="1" noResize="1" noEditPoints="1" noAdjustHandles="1" noChangeArrowheads="1" noChangeShapeType="1"/>
          </p:cNvSpPr>
          <p:nvPr>
            <p:ph type="body" sz="quarter" idx="11"/>
          </p:nvPr>
        </p:nvSpPr>
        <p:spPr>
          <a:xfrm>
            <a:off x="174885" y="1973940"/>
            <a:ext cx="11842230" cy="3587329"/>
          </a:xfrm>
        </p:spPr>
        <p:txBody>
          <a:bodyPr/>
          <a:lstStyle/>
          <a:p>
            <a:r>
              <a:rPr lang="en-US" altLang="zh-CN" dirty="0"/>
              <a:t>5.3.2</a:t>
            </a:r>
            <a:r>
              <a:rPr lang="zh-CN" altLang="en-US" dirty="0"/>
              <a:t>　 智能缩写：保留核心的“减法艺术”</a:t>
            </a:r>
            <a:endParaRPr lang="en-US" altLang="zh-CN" dirty="0"/>
          </a:p>
          <a:p>
            <a:r>
              <a:rPr lang="en-US" altLang="zh-CN" dirty="0"/>
              <a:t>01</a:t>
            </a:r>
            <a:r>
              <a:rPr lang="zh-CN" altLang="en-US" dirty="0"/>
              <a:t>　选中需要缩写的内容，切换到“</a:t>
            </a:r>
            <a:r>
              <a:rPr lang="en-US" altLang="zh-CN" dirty="0"/>
              <a:t>WPS AI”</a:t>
            </a:r>
            <a:r>
              <a:rPr lang="zh-CN" altLang="en-US" dirty="0"/>
              <a:t>选项卡，单击“缩写”按钮 。</a:t>
            </a:r>
          </a:p>
          <a:p>
            <a:r>
              <a:rPr lang="en-US" altLang="zh-CN" dirty="0"/>
              <a:t>02</a:t>
            </a:r>
            <a:r>
              <a:rPr lang="zh-CN" altLang="en-US" dirty="0"/>
              <a:t>　生成精简内容后，文档中会同时显示原文（标示为用删除线删除）及缩写后的内容。</a:t>
            </a:r>
            <a:endParaRPr lang="en-US" altLang="zh-CN" dirty="0"/>
          </a:p>
          <a:p>
            <a:r>
              <a:rPr lang="en-US" altLang="zh-CN" dirty="0"/>
              <a:t>03</a:t>
            </a:r>
            <a:r>
              <a:rPr lang="zh-CN" altLang="en-US" dirty="0"/>
              <a:t>　如果对已缩写的内容不满意，可单击“调整”按钮，在弹出的下拉列表中选择“补充要求”选项，然后在 </a:t>
            </a:r>
            <a:r>
              <a:rPr lang="en-US" altLang="zh-CN" dirty="0"/>
              <a:t>AI </a:t>
            </a:r>
            <a:r>
              <a:rPr lang="zh-CN" altLang="en-US" dirty="0"/>
              <a:t>指令框中根据需要输入以下指令中的任意一项：“轻度精简（保留</a:t>
            </a:r>
            <a:r>
              <a:rPr lang="en-US" altLang="zh-CN" dirty="0"/>
              <a:t>80% </a:t>
            </a:r>
            <a:r>
              <a:rPr lang="zh-CN" altLang="en-US" dirty="0"/>
              <a:t>核心）”“中度精简（保留 </a:t>
            </a:r>
            <a:r>
              <a:rPr lang="en-US" altLang="zh-CN" dirty="0"/>
              <a:t>60% </a:t>
            </a:r>
            <a:r>
              <a:rPr lang="zh-CN" altLang="en-US" dirty="0"/>
              <a:t>核心）”“深度精简（保留 </a:t>
            </a:r>
            <a:r>
              <a:rPr lang="en-US" altLang="zh-CN" dirty="0"/>
              <a:t>40% </a:t>
            </a:r>
            <a:r>
              <a:rPr lang="zh-CN" altLang="en-US" dirty="0"/>
              <a:t>核心，仅留最关键信息）”。</a:t>
            </a:r>
            <a:r>
              <a:rPr lang="en-US" altLang="zh-CN" dirty="0"/>
              <a:t>WPS AI </a:t>
            </a:r>
            <a:r>
              <a:rPr lang="zh-CN" altLang="en-US" dirty="0"/>
              <a:t>将根据输入的指令重新生成更符合需求的版本。</a:t>
            </a:r>
          </a:p>
        </p:txBody>
      </p:sp>
    </p:spTree>
    <p:extLst>
      <p:ext uri="{BB962C8B-B14F-4D97-AF65-F5344CB8AC3E}">
        <p14:creationId xmlns:p14="http://schemas.microsoft.com/office/powerpoint/2010/main" val="17932000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3D5CA-E6D1-CFEF-B4C6-ABE0AF6C675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C3A3534-7D16-F0FA-3748-FC40C8AA0F3A}"/>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C3AD79F2-31C0-1EF3-0B48-B8CD23736650}"/>
              </a:ext>
            </a:extLst>
          </p:cNvPr>
          <p:cNvSpPr>
            <a:spLocks noGrp="1" noRot="1" noMove="1" noResize="1" noEditPoints="1" noAdjustHandles="1" noChangeArrowheads="1" noChangeShapeType="1"/>
          </p:cNvSpPr>
          <p:nvPr>
            <p:ph type="body" sz="quarter" idx="11"/>
          </p:nvPr>
        </p:nvSpPr>
        <p:spPr>
          <a:xfrm>
            <a:off x="174885" y="2227850"/>
            <a:ext cx="11842230" cy="3079497"/>
          </a:xfrm>
        </p:spPr>
        <p:txBody>
          <a:bodyPr/>
          <a:lstStyle/>
          <a:p>
            <a:r>
              <a:rPr lang="en-US" altLang="zh-CN" dirty="0"/>
              <a:t>5.4.1</a:t>
            </a:r>
            <a:r>
              <a:rPr lang="zh-CN" altLang="en-US" dirty="0"/>
              <a:t>　智能排版优化：从“杂乱无章”到“出版级规范”</a:t>
            </a:r>
            <a:endParaRPr lang="en-US" altLang="zh-CN" dirty="0"/>
          </a:p>
          <a:p>
            <a:r>
              <a:rPr lang="en-US" altLang="zh-CN" dirty="0"/>
              <a:t>01</a:t>
            </a:r>
            <a:r>
              <a:rPr lang="zh-CN" altLang="en-US" dirty="0"/>
              <a:t>　打开需要优化的文档，切换到 “</a:t>
            </a:r>
            <a:r>
              <a:rPr lang="en-US" altLang="zh-CN" dirty="0"/>
              <a:t>WPS AI”</a:t>
            </a:r>
            <a:r>
              <a:rPr lang="zh-CN" altLang="en-US" dirty="0"/>
              <a:t>选项卡，单击“</a:t>
            </a:r>
            <a:r>
              <a:rPr lang="en-US" altLang="zh-CN" dirty="0"/>
              <a:t>AI </a:t>
            </a:r>
            <a:r>
              <a:rPr lang="zh-CN" altLang="en-US" dirty="0"/>
              <a:t>排版”下拉按钮 ，在弹出的下拉列表中可以选择 </a:t>
            </a:r>
            <a:r>
              <a:rPr lang="en-US" altLang="zh-CN" dirty="0"/>
              <a:t>AI </a:t>
            </a:r>
            <a:r>
              <a:rPr lang="zh-CN" altLang="en-US" dirty="0"/>
              <a:t>排版的类型，如图 </a:t>
            </a:r>
            <a:r>
              <a:rPr lang="en-US" altLang="zh-CN" dirty="0"/>
              <a:t>5-6 </a:t>
            </a:r>
            <a:r>
              <a:rPr lang="zh-CN" altLang="en-US" dirty="0"/>
              <a:t>所示。选择排版类型后，软件操作界面右侧会出现一个窗格，其中显示了所选排版类型对应的各种预设模板，将鼠标指针移动到所需的模板上，便会出现“开始排版”按钮，如图 </a:t>
            </a:r>
            <a:r>
              <a:rPr lang="en-US" altLang="zh-CN" dirty="0"/>
              <a:t>5-7 </a:t>
            </a:r>
            <a:r>
              <a:rPr lang="zh-CN" altLang="en-US" dirty="0"/>
              <a:t>所示。单击该按钮，即可使用该模板进行 </a:t>
            </a:r>
            <a:r>
              <a:rPr lang="en-US" altLang="zh-CN" dirty="0"/>
              <a:t>AI </a:t>
            </a:r>
            <a:r>
              <a:rPr lang="zh-CN" altLang="en-US" dirty="0"/>
              <a:t>排版。</a:t>
            </a:r>
          </a:p>
        </p:txBody>
      </p:sp>
    </p:spTree>
    <p:extLst>
      <p:ext uri="{BB962C8B-B14F-4D97-AF65-F5344CB8AC3E}">
        <p14:creationId xmlns:p14="http://schemas.microsoft.com/office/powerpoint/2010/main" val="40916370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90B36-55C7-F3AC-3CFA-A597A3454AA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58D621-E08A-E524-01BB-6949B79C4441}"/>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pic>
        <p:nvPicPr>
          <p:cNvPr id="7" name="图片占位符 6">
            <a:extLst>
              <a:ext uri="{FF2B5EF4-FFF2-40B4-BE49-F238E27FC236}">
                <a16:creationId xmlns:a16="http://schemas.microsoft.com/office/drawing/2014/main" id="{1F9AC148-4B7C-ECBE-7621-FBD3A658BEA8}"/>
              </a:ext>
            </a:extLst>
          </p:cNvPr>
          <p:cNvPicPr>
            <a:picLocks noGrp="1" noChangeAspect="1"/>
          </p:cNvPicPr>
          <p:nvPr>
            <p:ph type="pic" sz="quarter" idx="12"/>
          </p:nvPr>
        </p:nvPicPr>
        <p:blipFill rotWithShape="1">
          <a:blip r:embed="rId2"/>
          <a:srcRect l="-118543" r="-118543"/>
          <a:stretch>
            <a:fillRect/>
          </a:stretch>
        </p:blipFill>
        <p:spPr>
          <a:prstGeom prst="rect">
            <a:avLst/>
          </a:prstGeom>
        </p:spPr>
      </p:pic>
      <p:sp>
        <p:nvSpPr>
          <p:cNvPr id="3" name="文本占位符 2">
            <a:extLst>
              <a:ext uri="{FF2B5EF4-FFF2-40B4-BE49-F238E27FC236}">
                <a16:creationId xmlns:a16="http://schemas.microsoft.com/office/drawing/2014/main" id="{E67BCA1E-F2F9-A572-A6C6-40DBBD252CBC}"/>
              </a:ext>
            </a:extLst>
          </p:cNvPr>
          <p:cNvSpPr>
            <a:spLocks noGrp="1"/>
          </p:cNvSpPr>
          <p:nvPr>
            <p:ph type="body" sz="quarter" idx="13"/>
          </p:nvPr>
        </p:nvSpPr>
        <p:spPr/>
        <p:txBody>
          <a:bodyPr/>
          <a:lstStyle/>
          <a:p>
            <a:r>
              <a:rPr lang="zh-CN" altLang="en-US" dirty="0"/>
              <a:t>图 </a:t>
            </a:r>
            <a:r>
              <a:rPr lang="en-US" altLang="zh-CN" dirty="0"/>
              <a:t>5-6</a:t>
            </a:r>
            <a:r>
              <a:rPr lang="zh-CN" altLang="en-US" dirty="0"/>
              <a:t>　</a:t>
            </a:r>
            <a:r>
              <a:rPr lang="en-US" altLang="zh-CN" dirty="0"/>
              <a:t>AI </a:t>
            </a:r>
            <a:r>
              <a:rPr lang="zh-CN" altLang="en-US" dirty="0"/>
              <a:t>排版类型</a:t>
            </a:r>
          </a:p>
        </p:txBody>
      </p:sp>
    </p:spTree>
    <p:extLst>
      <p:ext uri="{BB962C8B-B14F-4D97-AF65-F5344CB8AC3E}">
        <p14:creationId xmlns:p14="http://schemas.microsoft.com/office/powerpoint/2010/main" val="38085242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6956F-4AA0-D99F-6038-7EBEDF7D2E6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C2572B-9464-7C91-0FCB-DD5B7A110AFA}"/>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3" name="文本占位符 2">
            <a:extLst>
              <a:ext uri="{FF2B5EF4-FFF2-40B4-BE49-F238E27FC236}">
                <a16:creationId xmlns:a16="http://schemas.microsoft.com/office/drawing/2014/main" id="{E0BF59B9-7409-206B-EE55-A313AFEDA128}"/>
              </a:ext>
            </a:extLst>
          </p:cNvPr>
          <p:cNvSpPr>
            <a:spLocks noGrp="1"/>
          </p:cNvSpPr>
          <p:nvPr>
            <p:ph type="body" sz="quarter" idx="13"/>
          </p:nvPr>
        </p:nvSpPr>
        <p:spPr/>
        <p:txBody>
          <a:bodyPr/>
          <a:lstStyle/>
          <a:p>
            <a:r>
              <a:rPr lang="zh-CN" altLang="en-US" dirty="0"/>
              <a:t>图 </a:t>
            </a:r>
            <a:r>
              <a:rPr lang="en-US" altLang="zh-CN" dirty="0"/>
              <a:t>5-7</a:t>
            </a:r>
            <a:r>
              <a:rPr lang="zh-CN" altLang="en-US" dirty="0"/>
              <a:t>　“开始排版”按钮</a:t>
            </a:r>
          </a:p>
        </p:txBody>
      </p:sp>
      <p:pic>
        <p:nvPicPr>
          <p:cNvPr id="8" name="图片占位符 7">
            <a:extLst>
              <a:ext uri="{FF2B5EF4-FFF2-40B4-BE49-F238E27FC236}">
                <a16:creationId xmlns:a16="http://schemas.microsoft.com/office/drawing/2014/main" id="{78098595-3B08-5E72-ADAA-44832A3D1EDC}"/>
              </a:ext>
            </a:extLst>
          </p:cNvPr>
          <p:cNvPicPr>
            <a:picLocks noGrp="1" noChangeAspect="1"/>
          </p:cNvPicPr>
          <p:nvPr>
            <p:ph type="pic" sz="quarter" idx="12"/>
          </p:nvPr>
        </p:nvPicPr>
        <p:blipFill rotWithShape="1">
          <a:blip r:embed="rId2"/>
          <a:srcRect l="-87182" r="-87182"/>
          <a:stretch>
            <a:fillRect/>
          </a:stretch>
        </p:blipFill>
        <p:spPr>
          <a:prstGeom prst="rect">
            <a:avLst/>
          </a:prstGeom>
        </p:spPr>
      </p:pic>
    </p:spTree>
    <p:extLst>
      <p:ext uri="{BB962C8B-B14F-4D97-AF65-F5344CB8AC3E}">
        <p14:creationId xmlns:p14="http://schemas.microsoft.com/office/powerpoint/2010/main" val="7560892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6B7DA-72A9-62E5-82DD-1575302265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F214203-DE3F-1077-570E-AF5308454B87}"/>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DB147297-9CB8-7414-2905-6E2E36C2D9FF}"/>
              </a:ext>
            </a:extLst>
          </p:cNvPr>
          <p:cNvSpPr>
            <a:spLocks noGrp="1" noRot="1" noMove="1" noResize="1" noEditPoints="1" noAdjustHandles="1" noChangeArrowheads="1" noChangeShapeType="1"/>
          </p:cNvSpPr>
          <p:nvPr>
            <p:ph type="body" sz="quarter" idx="11"/>
          </p:nvPr>
        </p:nvSpPr>
        <p:spPr>
          <a:xfrm>
            <a:off x="174886" y="2003815"/>
            <a:ext cx="5440724" cy="3587329"/>
          </a:xfrm>
        </p:spPr>
        <p:txBody>
          <a:bodyPr/>
          <a:lstStyle/>
          <a:p>
            <a:r>
              <a:rPr lang="en-US" altLang="zh-CN" dirty="0"/>
              <a:t>5.4.1</a:t>
            </a:r>
            <a:r>
              <a:rPr lang="zh-CN" altLang="en-US" dirty="0"/>
              <a:t>　智能排版优化：从“杂乱无章”到“出版级规范”</a:t>
            </a:r>
            <a:endParaRPr lang="en-US" altLang="zh-CN" dirty="0"/>
          </a:p>
          <a:p>
            <a:r>
              <a:rPr lang="en-US" altLang="zh-CN" dirty="0"/>
              <a:t>02</a:t>
            </a:r>
            <a:r>
              <a:rPr lang="zh-CN" altLang="en-US" dirty="0"/>
              <a:t>　</a:t>
            </a:r>
            <a:r>
              <a:rPr lang="en-US" altLang="zh-CN" dirty="0"/>
              <a:t>AI </a:t>
            </a:r>
            <a:r>
              <a:rPr lang="zh-CN" altLang="en-US" dirty="0"/>
              <a:t>排版后，勾选 </a:t>
            </a:r>
            <a:r>
              <a:rPr lang="en-US" altLang="zh-CN" dirty="0"/>
              <a:t>AI </a:t>
            </a:r>
            <a:r>
              <a:rPr lang="zh-CN" altLang="en-US" dirty="0"/>
              <a:t>指令框中的“显示原文”复选框，则会显示文档排版前和排版后的效果对比，如图 </a:t>
            </a:r>
            <a:r>
              <a:rPr lang="en-US" altLang="zh-CN" dirty="0"/>
              <a:t>5-8 </a:t>
            </a:r>
            <a:r>
              <a:rPr lang="zh-CN" altLang="en-US" dirty="0"/>
              <a:t>所示。</a:t>
            </a:r>
            <a:endParaRPr lang="en-US" altLang="zh-CN" dirty="0"/>
          </a:p>
          <a:p>
            <a:r>
              <a:rPr lang="en-US" altLang="zh-CN" dirty="0"/>
              <a:t>03</a:t>
            </a:r>
            <a:r>
              <a:rPr lang="zh-CN" altLang="en-US" dirty="0"/>
              <a:t>　根据排版效果单击“弃用”或“应用到当前”按钮。</a:t>
            </a:r>
          </a:p>
        </p:txBody>
      </p:sp>
      <p:pic>
        <p:nvPicPr>
          <p:cNvPr id="7" name="图片占位符 6">
            <a:extLst>
              <a:ext uri="{FF2B5EF4-FFF2-40B4-BE49-F238E27FC236}">
                <a16:creationId xmlns:a16="http://schemas.microsoft.com/office/drawing/2014/main" id="{E79B0708-F009-2253-FCD3-278D48C00585}"/>
              </a:ext>
            </a:extLst>
          </p:cNvPr>
          <p:cNvPicPr>
            <a:picLocks noGrp="1" noChangeAspect="1"/>
          </p:cNvPicPr>
          <p:nvPr>
            <p:ph type="pic" sz="quarter" idx="12"/>
          </p:nvPr>
        </p:nvPicPr>
        <p:blipFill rotWithShape="1">
          <a:blip r:embed="rId2"/>
          <a:srcRect t="-10363" b="-10363"/>
          <a:stretch>
            <a:fillRect/>
          </a:stretch>
        </p:blipFill>
        <p:spPr>
          <a:prstGeom prst="rect">
            <a:avLst/>
          </a:prstGeom>
        </p:spPr>
      </p:pic>
      <p:sp>
        <p:nvSpPr>
          <p:cNvPr id="3" name="文本占位符 2">
            <a:extLst>
              <a:ext uri="{FF2B5EF4-FFF2-40B4-BE49-F238E27FC236}">
                <a16:creationId xmlns:a16="http://schemas.microsoft.com/office/drawing/2014/main" id="{BF23446A-172F-AF30-C818-E05BCBA70432}"/>
              </a:ext>
            </a:extLst>
          </p:cNvPr>
          <p:cNvSpPr>
            <a:spLocks noGrp="1"/>
          </p:cNvSpPr>
          <p:nvPr>
            <p:ph type="body" sz="quarter" idx="13"/>
          </p:nvPr>
        </p:nvSpPr>
        <p:spPr/>
        <p:txBody>
          <a:bodyPr/>
          <a:lstStyle/>
          <a:p>
            <a:r>
              <a:rPr lang="zh-CN" altLang="en-US" dirty="0"/>
              <a:t>图 </a:t>
            </a:r>
            <a:r>
              <a:rPr lang="en-US" altLang="zh-CN" dirty="0"/>
              <a:t>5-8</a:t>
            </a:r>
            <a:r>
              <a:rPr lang="zh-CN" altLang="en-US" dirty="0"/>
              <a:t>　排版前后效果对比</a:t>
            </a:r>
          </a:p>
        </p:txBody>
      </p:sp>
    </p:spTree>
    <p:extLst>
      <p:ext uri="{BB962C8B-B14F-4D97-AF65-F5344CB8AC3E}">
        <p14:creationId xmlns:p14="http://schemas.microsoft.com/office/powerpoint/2010/main" val="9365827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1B939-10C0-4233-CE03-B1B5EB01DE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98FE140-CA65-06B5-F914-4E482BF443A4}"/>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1C4DA390-8F1C-FCF6-0D0B-262B08524153}"/>
              </a:ext>
            </a:extLst>
          </p:cNvPr>
          <p:cNvSpPr>
            <a:spLocks noGrp="1" noRot="1" noMove="1" noResize="1" noEditPoints="1" noAdjustHandles="1" noChangeArrowheads="1" noChangeShapeType="1"/>
          </p:cNvSpPr>
          <p:nvPr>
            <p:ph type="body" sz="quarter" idx="11"/>
          </p:nvPr>
        </p:nvSpPr>
        <p:spPr>
          <a:xfrm>
            <a:off x="174886" y="1242069"/>
            <a:ext cx="5440724" cy="5110823"/>
          </a:xfrm>
        </p:spPr>
        <p:txBody>
          <a:bodyPr/>
          <a:lstStyle/>
          <a:p>
            <a:r>
              <a:rPr lang="en-US" altLang="zh-CN" dirty="0"/>
              <a:t>5.4.2</a:t>
            </a:r>
            <a:r>
              <a:rPr lang="zh-CN" altLang="en-US" dirty="0"/>
              <a:t>　智能扩写：丰富细节的“加法艺术”</a:t>
            </a:r>
            <a:endParaRPr lang="en-US" altLang="zh-CN" dirty="0"/>
          </a:p>
          <a:p>
            <a:r>
              <a:rPr lang="en-US" altLang="zh-CN" dirty="0"/>
              <a:t>01</a:t>
            </a:r>
            <a:r>
              <a:rPr lang="zh-CN" altLang="en-US" dirty="0"/>
              <a:t>　选中需要扩写的段落或语句。  </a:t>
            </a:r>
            <a:endParaRPr lang="en-US" altLang="zh-CN" dirty="0"/>
          </a:p>
          <a:p>
            <a:r>
              <a:rPr lang="en-US" altLang="zh-CN" dirty="0"/>
              <a:t>02</a:t>
            </a:r>
            <a:r>
              <a:rPr lang="zh-CN" altLang="en-US" dirty="0"/>
              <a:t>　切换到“</a:t>
            </a:r>
            <a:r>
              <a:rPr lang="en-US" altLang="zh-CN" dirty="0"/>
              <a:t>WPS AI”</a:t>
            </a:r>
            <a:r>
              <a:rPr lang="zh-CN" altLang="en-US" dirty="0"/>
              <a:t>选项卡，单击“扩写”按钮，</a:t>
            </a:r>
            <a:r>
              <a:rPr lang="en-US" altLang="zh-CN" dirty="0"/>
              <a:t>AI </a:t>
            </a:r>
            <a:r>
              <a:rPr lang="zh-CN" altLang="en-US" dirty="0"/>
              <a:t>生成扩写内容。</a:t>
            </a:r>
            <a:endParaRPr lang="en-US" altLang="zh-CN" dirty="0"/>
          </a:p>
          <a:p>
            <a:r>
              <a:rPr lang="en-US" altLang="zh-CN" dirty="0"/>
              <a:t>03</a:t>
            </a:r>
            <a:r>
              <a:rPr lang="zh-CN" altLang="en-US" dirty="0"/>
              <a:t>　生成扩写内容后，文档中会同时显示原文（标示为用删除线删除）及扩写后的内容。如果对已扩写的内容不满意，可单击“调整”按钮，在弹出的下拉列表中选择“补充要求”选项，如图 </a:t>
            </a:r>
            <a:r>
              <a:rPr lang="en-US" altLang="zh-CN" dirty="0"/>
              <a:t>5-9 </a:t>
            </a:r>
            <a:r>
              <a:rPr lang="zh-CN" altLang="en-US" dirty="0"/>
              <a:t>所示。</a:t>
            </a:r>
          </a:p>
        </p:txBody>
      </p:sp>
      <p:sp>
        <p:nvSpPr>
          <p:cNvPr id="3" name="文本占位符 2">
            <a:extLst>
              <a:ext uri="{FF2B5EF4-FFF2-40B4-BE49-F238E27FC236}">
                <a16:creationId xmlns:a16="http://schemas.microsoft.com/office/drawing/2014/main" id="{944991E1-9377-E2D5-8F62-96ACF40F0B37}"/>
              </a:ext>
            </a:extLst>
          </p:cNvPr>
          <p:cNvSpPr>
            <a:spLocks noGrp="1"/>
          </p:cNvSpPr>
          <p:nvPr>
            <p:ph type="body" sz="quarter" idx="13"/>
          </p:nvPr>
        </p:nvSpPr>
        <p:spPr/>
        <p:txBody>
          <a:bodyPr/>
          <a:lstStyle/>
          <a:p>
            <a:r>
              <a:rPr lang="zh-CN" altLang="en-US" dirty="0"/>
              <a:t>图 </a:t>
            </a:r>
            <a:r>
              <a:rPr lang="en-US" altLang="zh-CN" dirty="0"/>
              <a:t>5-9</a:t>
            </a:r>
            <a:r>
              <a:rPr lang="zh-CN" altLang="en-US" dirty="0"/>
              <a:t>　补充调整要求</a:t>
            </a:r>
          </a:p>
        </p:txBody>
      </p:sp>
      <p:pic>
        <p:nvPicPr>
          <p:cNvPr id="9" name="图片占位符 8">
            <a:extLst>
              <a:ext uri="{FF2B5EF4-FFF2-40B4-BE49-F238E27FC236}">
                <a16:creationId xmlns:a16="http://schemas.microsoft.com/office/drawing/2014/main" id="{6F10A84E-43CB-5D9D-CE6E-175018D6A717}"/>
              </a:ext>
            </a:extLst>
          </p:cNvPr>
          <p:cNvPicPr>
            <a:picLocks noGrp="1" noChangeAspect="1"/>
          </p:cNvPicPr>
          <p:nvPr>
            <p:ph type="pic" sz="quarter" idx="12"/>
          </p:nvPr>
        </p:nvPicPr>
        <p:blipFill rotWithShape="1">
          <a:blip r:embed="rId2"/>
          <a:srcRect t="-5137" b="-5137"/>
          <a:stretch>
            <a:fillRect/>
          </a:stretch>
        </p:blipFill>
        <p:spPr>
          <a:prstGeom prst="rect">
            <a:avLst/>
          </a:prstGeom>
        </p:spPr>
      </p:pic>
    </p:spTree>
    <p:extLst>
      <p:ext uri="{BB962C8B-B14F-4D97-AF65-F5344CB8AC3E}">
        <p14:creationId xmlns:p14="http://schemas.microsoft.com/office/powerpoint/2010/main" val="27599437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51390-EE65-25BD-F3EE-1739D0E4596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E1D2EE-E00D-F75F-2553-DE8E2C193D8A}"/>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C4E1F02E-7FDB-D696-092C-E413E0D3DA7B}"/>
              </a:ext>
            </a:extLst>
          </p:cNvPr>
          <p:cNvSpPr>
            <a:spLocks noGrp="1" noRot="1" noMove="1" noResize="1" noEditPoints="1" noAdjustHandles="1" noChangeArrowheads="1" noChangeShapeType="1"/>
          </p:cNvSpPr>
          <p:nvPr>
            <p:ph type="body" sz="quarter" idx="11"/>
          </p:nvPr>
        </p:nvSpPr>
        <p:spPr>
          <a:xfrm>
            <a:off x="174886" y="2257732"/>
            <a:ext cx="5440724" cy="3079497"/>
          </a:xfrm>
        </p:spPr>
        <p:txBody>
          <a:bodyPr/>
          <a:lstStyle/>
          <a:p>
            <a:r>
              <a:rPr lang="en-US" altLang="zh-CN" dirty="0"/>
              <a:t>5.4.3</a:t>
            </a:r>
            <a:r>
              <a:rPr lang="zh-CN" altLang="en-US" dirty="0"/>
              <a:t>　多语言处理：“跨语言创作 </a:t>
            </a:r>
            <a:r>
              <a:rPr lang="en-US" altLang="zh-CN" dirty="0"/>
              <a:t>+ </a:t>
            </a:r>
            <a:r>
              <a:rPr lang="zh-CN" altLang="en-US" dirty="0"/>
              <a:t>本地化优化”双重能力</a:t>
            </a:r>
            <a:endParaRPr lang="en-US" altLang="zh-CN" dirty="0"/>
          </a:p>
          <a:p>
            <a:r>
              <a:rPr lang="zh-CN" altLang="en-US" dirty="0"/>
              <a:t> </a:t>
            </a:r>
            <a:r>
              <a:rPr lang="en-US" altLang="zh-CN" dirty="0"/>
              <a:t>01</a:t>
            </a:r>
            <a:r>
              <a:rPr lang="zh-CN" altLang="en-US" dirty="0"/>
              <a:t>　选中需处理的文本，切换到“</a:t>
            </a:r>
            <a:r>
              <a:rPr lang="en-US" altLang="zh-CN" dirty="0"/>
              <a:t>WPS AI”</a:t>
            </a:r>
            <a:r>
              <a:rPr lang="zh-CN" altLang="en-US" dirty="0"/>
              <a:t>选项卡，单击“帮我写”按钮，在弹出的 </a:t>
            </a:r>
            <a:r>
              <a:rPr lang="en-US" altLang="zh-CN" dirty="0"/>
              <a:t>AI </a:t>
            </a:r>
            <a:r>
              <a:rPr lang="zh-CN" altLang="en-US" dirty="0"/>
              <a:t>指令菜单中选择“更多 </a:t>
            </a:r>
            <a:r>
              <a:rPr lang="en-US" altLang="zh-CN" dirty="0"/>
              <a:t>AI </a:t>
            </a:r>
            <a:r>
              <a:rPr lang="zh-CN" altLang="en-US" dirty="0"/>
              <a:t>功能”→“</a:t>
            </a:r>
            <a:r>
              <a:rPr lang="en-US" altLang="zh-CN" dirty="0"/>
              <a:t>AI </a:t>
            </a:r>
            <a:r>
              <a:rPr lang="zh-CN" altLang="en-US" dirty="0"/>
              <a:t>翻译”命令，如图 </a:t>
            </a:r>
            <a:r>
              <a:rPr lang="en-US" altLang="zh-CN" dirty="0"/>
              <a:t>5-10 </a:t>
            </a:r>
            <a:r>
              <a:rPr lang="zh-CN" altLang="en-US" dirty="0"/>
              <a:t>所示。</a:t>
            </a:r>
          </a:p>
        </p:txBody>
      </p:sp>
      <p:sp>
        <p:nvSpPr>
          <p:cNvPr id="3" name="文本占位符 2">
            <a:extLst>
              <a:ext uri="{FF2B5EF4-FFF2-40B4-BE49-F238E27FC236}">
                <a16:creationId xmlns:a16="http://schemas.microsoft.com/office/drawing/2014/main" id="{08FDB536-DE74-19A0-F79A-0827A8F62678}"/>
              </a:ext>
            </a:extLst>
          </p:cNvPr>
          <p:cNvSpPr>
            <a:spLocks noGrp="1"/>
          </p:cNvSpPr>
          <p:nvPr>
            <p:ph type="body" sz="quarter" idx="13"/>
          </p:nvPr>
        </p:nvSpPr>
        <p:spPr/>
        <p:txBody>
          <a:bodyPr/>
          <a:lstStyle/>
          <a:p>
            <a:r>
              <a:rPr lang="zh-CN" altLang="en-US" dirty="0"/>
              <a:t>图 </a:t>
            </a:r>
            <a:r>
              <a:rPr lang="en-US" altLang="zh-CN" dirty="0"/>
              <a:t>5-10</a:t>
            </a:r>
            <a:r>
              <a:rPr lang="zh-CN" altLang="en-US" dirty="0"/>
              <a:t>　选择“</a:t>
            </a:r>
            <a:r>
              <a:rPr lang="en-US" altLang="zh-CN" dirty="0"/>
              <a:t>AI </a:t>
            </a:r>
            <a:r>
              <a:rPr lang="zh-CN" altLang="en-US" dirty="0"/>
              <a:t>翻译”命令</a:t>
            </a:r>
          </a:p>
        </p:txBody>
      </p:sp>
      <p:pic>
        <p:nvPicPr>
          <p:cNvPr id="8" name="图片占位符 7">
            <a:extLst>
              <a:ext uri="{FF2B5EF4-FFF2-40B4-BE49-F238E27FC236}">
                <a16:creationId xmlns:a16="http://schemas.microsoft.com/office/drawing/2014/main" id="{5E74AB3D-CDC4-E4E1-2E2C-CEF6D561859D}"/>
              </a:ext>
            </a:extLst>
          </p:cNvPr>
          <p:cNvPicPr>
            <a:picLocks noGrp="1" noChangeAspect="1"/>
          </p:cNvPicPr>
          <p:nvPr>
            <p:ph type="pic" sz="quarter" idx="12"/>
          </p:nvPr>
        </p:nvPicPr>
        <p:blipFill rotWithShape="1">
          <a:blip r:embed="rId2"/>
          <a:srcRect l="-12533" r="-12533"/>
          <a:stretch>
            <a:fillRect/>
          </a:stretch>
        </p:blipFill>
        <p:spPr>
          <a:prstGeom prst="rect">
            <a:avLst/>
          </a:prstGeom>
        </p:spPr>
      </p:pic>
    </p:spTree>
    <p:extLst>
      <p:ext uri="{BB962C8B-B14F-4D97-AF65-F5344CB8AC3E}">
        <p14:creationId xmlns:p14="http://schemas.microsoft.com/office/powerpoint/2010/main" val="13099945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F904F-6C24-62E5-9583-0FDDDF6CC43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D66E155-A9B6-F4E9-893E-B1C5CFEE7841}"/>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7C58B1A9-A625-E94E-8211-CB9D17898BF3}"/>
              </a:ext>
            </a:extLst>
          </p:cNvPr>
          <p:cNvSpPr>
            <a:spLocks noGrp="1" noRot="1" noMove="1" noResize="1" noEditPoints="1" noAdjustHandles="1" noChangeArrowheads="1" noChangeShapeType="1"/>
          </p:cNvSpPr>
          <p:nvPr>
            <p:ph type="body" sz="quarter" idx="11"/>
          </p:nvPr>
        </p:nvSpPr>
        <p:spPr>
          <a:xfrm>
            <a:off x="174886" y="2003816"/>
            <a:ext cx="5440724" cy="3587329"/>
          </a:xfrm>
        </p:spPr>
        <p:txBody>
          <a:bodyPr/>
          <a:lstStyle/>
          <a:p>
            <a:r>
              <a:rPr lang="en-US" altLang="zh-CN" dirty="0"/>
              <a:t>5.4.3</a:t>
            </a:r>
            <a:r>
              <a:rPr lang="zh-CN" altLang="en-US" dirty="0"/>
              <a:t>　多语言处理：“跨语言创作 </a:t>
            </a:r>
            <a:r>
              <a:rPr lang="en-US" altLang="zh-CN" dirty="0"/>
              <a:t>+ </a:t>
            </a:r>
            <a:r>
              <a:rPr lang="zh-CN" altLang="en-US" dirty="0"/>
              <a:t>本地化优化”双重能力</a:t>
            </a:r>
            <a:endParaRPr lang="en-US" altLang="zh-CN" dirty="0"/>
          </a:p>
          <a:p>
            <a:r>
              <a:rPr lang="en-US" altLang="zh-CN" dirty="0"/>
              <a:t>02</a:t>
            </a:r>
            <a:r>
              <a:rPr lang="zh-CN" altLang="en-US" dirty="0"/>
              <a:t>　程序会自动检测源语言和目标语言，通常情况下会将中文翻译成英文。也可以根据实际需求选择目标语言（支持英语、日语、韩语、法语、德语等二</a:t>
            </a:r>
            <a:r>
              <a:rPr lang="en-US" altLang="zh-CN" dirty="0"/>
              <a:t>+</a:t>
            </a:r>
            <a:r>
              <a:rPr lang="zh-CN" altLang="en-US" dirty="0"/>
              <a:t>多个语种），如图 </a:t>
            </a:r>
            <a:r>
              <a:rPr lang="en-US" altLang="zh-CN" dirty="0"/>
              <a:t>5-11 </a:t>
            </a:r>
            <a:r>
              <a:rPr lang="zh-CN" altLang="en-US" dirty="0"/>
              <a:t>所示。</a:t>
            </a:r>
          </a:p>
        </p:txBody>
      </p:sp>
      <p:sp>
        <p:nvSpPr>
          <p:cNvPr id="3" name="文本占位符 2">
            <a:extLst>
              <a:ext uri="{FF2B5EF4-FFF2-40B4-BE49-F238E27FC236}">
                <a16:creationId xmlns:a16="http://schemas.microsoft.com/office/drawing/2014/main" id="{38AC1657-A70D-477A-ED35-F6C0C8B04185}"/>
              </a:ext>
            </a:extLst>
          </p:cNvPr>
          <p:cNvSpPr>
            <a:spLocks noGrp="1"/>
          </p:cNvSpPr>
          <p:nvPr>
            <p:ph type="body" sz="quarter" idx="13"/>
          </p:nvPr>
        </p:nvSpPr>
        <p:spPr/>
        <p:txBody>
          <a:bodyPr/>
          <a:lstStyle/>
          <a:p>
            <a:r>
              <a:rPr lang="zh-CN" altLang="en-US" dirty="0"/>
              <a:t>图 </a:t>
            </a:r>
            <a:r>
              <a:rPr lang="en-US" altLang="zh-CN" dirty="0"/>
              <a:t>5-11</a:t>
            </a:r>
            <a:r>
              <a:rPr lang="zh-CN" altLang="en-US" dirty="0"/>
              <a:t>　选择目标语言</a:t>
            </a:r>
          </a:p>
        </p:txBody>
      </p:sp>
      <p:pic>
        <p:nvPicPr>
          <p:cNvPr id="9" name="图片占位符 8">
            <a:extLst>
              <a:ext uri="{FF2B5EF4-FFF2-40B4-BE49-F238E27FC236}">
                <a16:creationId xmlns:a16="http://schemas.microsoft.com/office/drawing/2014/main" id="{5A5004E2-D1D6-646B-B842-0A4527ABAA82}"/>
              </a:ext>
            </a:extLst>
          </p:cNvPr>
          <p:cNvPicPr>
            <a:picLocks noGrp="1" noChangeAspect="1"/>
          </p:cNvPicPr>
          <p:nvPr>
            <p:ph type="pic" sz="quarter" idx="12"/>
          </p:nvPr>
        </p:nvPicPr>
        <p:blipFill rotWithShape="1">
          <a:blip r:embed="rId2"/>
          <a:srcRect l="-22912" r="-22912"/>
          <a:stretch>
            <a:fillRect/>
          </a:stretch>
        </p:blipFill>
        <p:spPr>
          <a:prstGeom prst="rect">
            <a:avLst/>
          </a:prstGeom>
        </p:spPr>
      </p:pic>
    </p:spTree>
    <p:extLst>
      <p:ext uri="{BB962C8B-B14F-4D97-AF65-F5344CB8AC3E}">
        <p14:creationId xmlns:p14="http://schemas.microsoft.com/office/powerpoint/2010/main" val="3445031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D4D97-098B-2FED-1345-CE25FBD2077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8092F25-5F80-BD67-C10F-980C7619AE3B}"/>
              </a:ext>
            </a:extLst>
          </p:cNvPr>
          <p:cNvSpPr>
            <a:spLocks noGrp="1" noRot="1" noMove="1" noResize="1" noEditPoints="1" noAdjustHandles="1" noChangeArrowheads="1" noChangeShapeType="1"/>
          </p:cNvSpPr>
          <p:nvPr>
            <p:ph type="body" sz="quarter" idx="10"/>
          </p:nvPr>
        </p:nvSpPr>
        <p:spPr/>
        <p:txBody>
          <a:bodyPr/>
          <a:lstStyle/>
          <a:p>
            <a:r>
              <a:rPr lang="en-US" altLang="zh-CN" dirty="0"/>
              <a:t>5.4</a:t>
            </a:r>
            <a:r>
              <a:rPr lang="zh-CN" altLang="en-US" dirty="0"/>
              <a:t>　格式管理 ：</a:t>
            </a:r>
            <a:r>
              <a:rPr lang="en-US" altLang="zh-CN" dirty="0"/>
              <a:t>AI </a:t>
            </a:r>
            <a:r>
              <a:rPr lang="zh-CN" altLang="en-US" dirty="0"/>
              <a:t>驱动的“一键专业”排版革命</a:t>
            </a:r>
          </a:p>
        </p:txBody>
      </p:sp>
      <p:sp>
        <p:nvSpPr>
          <p:cNvPr id="5" name="文本占位符 4">
            <a:extLst>
              <a:ext uri="{FF2B5EF4-FFF2-40B4-BE49-F238E27FC236}">
                <a16:creationId xmlns:a16="http://schemas.microsoft.com/office/drawing/2014/main" id="{D66BD730-6929-0C9E-6D87-AFF217060A56}"/>
              </a:ext>
            </a:extLst>
          </p:cNvPr>
          <p:cNvSpPr>
            <a:spLocks noGrp="1" noRot="1" noMove="1" noResize="1" noEditPoints="1" noAdjustHandles="1" noChangeArrowheads="1" noChangeShapeType="1"/>
          </p:cNvSpPr>
          <p:nvPr>
            <p:ph type="body" sz="quarter" idx="11"/>
          </p:nvPr>
        </p:nvSpPr>
        <p:spPr>
          <a:xfrm>
            <a:off x="174885" y="2481766"/>
            <a:ext cx="11842230" cy="2571666"/>
          </a:xfrm>
        </p:spPr>
        <p:txBody>
          <a:bodyPr/>
          <a:lstStyle/>
          <a:p>
            <a:r>
              <a:rPr lang="en-US" altLang="zh-CN" dirty="0"/>
              <a:t>5.4.3</a:t>
            </a:r>
            <a:r>
              <a:rPr lang="zh-CN" altLang="en-US" dirty="0"/>
              <a:t>　多语言处理：“跨语言创作 </a:t>
            </a:r>
            <a:r>
              <a:rPr lang="en-US" altLang="zh-CN" dirty="0"/>
              <a:t>+ </a:t>
            </a:r>
            <a:r>
              <a:rPr lang="zh-CN" altLang="en-US" dirty="0"/>
              <a:t>本地化优化”双重能力</a:t>
            </a:r>
            <a:endParaRPr lang="en-US" altLang="zh-CN" dirty="0"/>
          </a:p>
          <a:p>
            <a:r>
              <a:rPr lang="en-US" altLang="zh-CN" dirty="0"/>
              <a:t>03</a:t>
            </a:r>
            <a:r>
              <a:rPr lang="zh-CN" altLang="en-US" dirty="0"/>
              <a:t>　翻译完成后，单击“润色”按钮 ，可以选择目标语言的风格模板（如“英语</a:t>
            </a:r>
            <a:r>
              <a:rPr lang="en-US" altLang="zh-CN" dirty="0"/>
              <a:t>-</a:t>
            </a:r>
            <a:r>
              <a:rPr lang="zh-CN" altLang="en-US" dirty="0"/>
              <a:t>商务邮件风格”“日语 </a:t>
            </a:r>
            <a:r>
              <a:rPr lang="en-US" altLang="zh-CN" dirty="0"/>
              <a:t>- </a:t>
            </a:r>
            <a:r>
              <a:rPr lang="zh-CN" altLang="en-US" dirty="0"/>
              <a:t>敬语正式风格”）。</a:t>
            </a:r>
          </a:p>
          <a:p>
            <a:r>
              <a:rPr lang="en-US" altLang="zh-CN" dirty="0"/>
              <a:t>04</a:t>
            </a:r>
            <a:r>
              <a:rPr lang="zh-CN" altLang="en-US" dirty="0"/>
              <a:t>　</a:t>
            </a:r>
            <a:r>
              <a:rPr lang="en-US" altLang="zh-CN" dirty="0"/>
              <a:t>AI </a:t>
            </a:r>
            <a:r>
              <a:rPr lang="zh-CN" altLang="en-US" dirty="0"/>
              <a:t>会对翻译内容进行语法、词汇地道化、文化适配等方面的优化，例如，将英文翻译中的中式表达调整为母语者常用表述。</a:t>
            </a:r>
          </a:p>
        </p:txBody>
      </p:sp>
    </p:spTree>
    <p:extLst>
      <p:ext uri="{BB962C8B-B14F-4D97-AF65-F5344CB8AC3E}">
        <p14:creationId xmlns:p14="http://schemas.microsoft.com/office/powerpoint/2010/main" val="21295098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54AD0B1-95E0-5024-3022-C4770EE4A30D}"/>
              </a:ext>
            </a:extLst>
          </p:cNvPr>
          <p:cNvSpPr>
            <a:spLocks noGrp="1"/>
          </p:cNvSpPr>
          <p:nvPr>
            <p:ph type="body" sz="quarter" idx="10"/>
          </p:nvPr>
        </p:nvSpPr>
        <p:spPr>
          <a:xfrm>
            <a:off x="5250453" y="1808493"/>
            <a:ext cx="6047773" cy="424732"/>
          </a:xfrm>
        </p:spPr>
        <p:txBody>
          <a:bodyPr/>
          <a:lstStyle/>
          <a:p>
            <a:r>
              <a:rPr lang="en-US" altLang="zh-CN" dirty="0"/>
              <a:t>WPS </a:t>
            </a:r>
            <a:r>
              <a:rPr lang="zh-CN" altLang="en-US" dirty="0"/>
              <a:t>文档的创建和编辑</a:t>
            </a:r>
          </a:p>
        </p:txBody>
      </p:sp>
      <p:sp>
        <p:nvSpPr>
          <p:cNvPr id="3" name="文本占位符 2">
            <a:extLst>
              <a:ext uri="{FF2B5EF4-FFF2-40B4-BE49-F238E27FC236}">
                <a16:creationId xmlns:a16="http://schemas.microsoft.com/office/drawing/2014/main" id="{5C7F96E5-8FCC-DB0F-E602-263DCABAFBA8}"/>
              </a:ext>
            </a:extLst>
          </p:cNvPr>
          <p:cNvSpPr>
            <a:spLocks noGrp="1"/>
          </p:cNvSpPr>
          <p:nvPr>
            <p:ph type="body" sz="quarter" idx="11"/>
          </p:nvPr>
        </p:nvSpPr>
        <p:spPr>
          <a:xfrm>
            <a:off x="2476954" y="1804481"/>
            <a:ext cx="2045494" cy="424732"/>
          </a:xfrm>
        </p:spPr>
        <p:txBody>
          <a:bodyPr/>
          <a:lstStyle/>
          <a:p>
            <a:r>
              <a:rPr lang="zh-CN" altLang="en-US" dirty="0"/>
              <a:t>第 </a:t>
            </a:r>
            <a:r>
              <a:rPr lang="en-US" altLang="zh-CN" dirty="0"/>
              <a:t>1 </a:t>
            </a:r>
            <a:r>
              <a:rPr lang="zh-CN" altLang="en-US" dirty="0"/>
              <a:t>章</a:t>
            </a:r>
          </a:p>
        </p:txBody>
      </p:sp>
      <p:sp>
        <p:nvSpPr>
          <p:cNvPr id="4" name="文本占位符 3">
            <a:extLst>
              <a:ext uri="{FF2B5EF4-FFF2-40B4-BE49-F238E27FC236}">
                <a16:creationId xmlns:a16="http://schemas.microsoft.com/office/drawing/2014/main" id="{998C562A-8200-AACE-8B78-9ED3376B1CFC}"/>
              </a:ext>
            </a:extLst>
          </p:cNvPr>
          <p:cNvSpPr>
            <a:spLocks noGrp="1"/>
          </p:cNvSpPr>
          <p:nvPr>
            <p:ph type="body" sz="quarter" idx="12"/>
          </p:nvPr>
        </p:nvSpPr>
        <p:spPr>
          <a:xfrm>
            <a:off x="5250453" y="2476201"/>
            <a:ext cx="6047773" cy="424732"/>
          </a:xfrm>
        </p:spPr>
        <p:txBody>
          <a:bodyPr/>
          <a:lstStyle/>
          <a:p>
            <a:r>
              <a:rPr lang="en-US" altLang="zh-CN" dirty="0"/>
              <a:t>WPS </a:t>
            </a:r>
            <a:r>
              <a:rPr lang="zh-CN" altLang="en-US" dirty="0"/>
              <a:t>文档编辑与排版基础</a:t>
            </a:r>
          </a:p>
        </p:txBody>
      </p:sp>
      <p:sp>
        <p:nvSpPr>
          <p:cNvPr id="5" name="文本占位符 4">
            <a:extLst>
              <a:ext uri="{FF2B5EF4-FFF2-40B4-BE49-F238E27FC236}">
                <a16:creationId xmlns:a16="http://schemas.microsoft.com/office/drawing/2014/main" id="{F8D4F175-E144-A352-3E0B-928D01F1FEF9}"/>
              </a:ext>
            </a:extLst>
          </p:cNvPr>
          <p:cNvSpPr>
            <a:spLocks noGrp="1"/>
          </p:cNvSpPr>
          <p:nvPr>
            <p:ph type="body" sz="quarter" idx="13"/>
          </p:nvPr>
        </p:nvSpPr>
        <p:spPr>
          <a:xfrm>
            <a:off x="1889813" y="2480213"/>
            <a:ext cx="2045494" cy="424732"/>
          </a:xfrm>
        </p:spPr>
        <p:txBody>
          <a:bodyPr/>
          <a:lstStyle/>
          <a:p>
            <a:r>
              <a:rPr lang="zh-CN" altLang="en-US" dirty="0"/>
              <a:t>第 </a:t>
            </a:r>
            <a:r>
              <a:rPr lang="en-US" altLang="zh-CN" dirty="0"/>
              <a:t>2 </a:t>
            </a:r>
            <a:r>
              <a:rPr lang="zh-CN" altLang="en-US" dirty="0"/>
              <a:t>章</a:t>
            </a:r>
          </a:p>
        </p:txBody>
      </p:sp>
      <p:sp>
        <p:nvSpPr>
          <p:cNvPr id="6" name="文本占位符 5">
            <a:extLst>
              <a:ext uri="{FF2B5EF4-FFF2-40B4-BE49-F238E27FC236}">
                <a16:creationId xmlns:a16="http://schemas.microsoft.com/office/drawing/2014/main" id="{545A5B31-5458-193B-F34D-F78ADFA097CE}"/>
              </a:ext>
            </a:extLst>
          </p:cNvPr>
          <p:cNvSpPr>
            <a:spLocks noGrp="1"/>
          </p:cNvSpPr>
          <p:nvPr>
            <p:ph type="body" sz="quarter" idx="14"/>
          </p:nvPr>
        </p:nvSpPr>
        <p:spPr>
          <a:xfrm>
            <a:off x="5250453" y="3061745"/>
            <a:ext cx="6047773" cy="424732"/>
          </a:xfrm>
        </p:spPr>
        <p:txBody>
          <a:bodyPr/>
          <a:lstStyle/>
          <a:p>
            <a:r>
              <a:rPr lang="zh-CN" altLang="en-US" dirty="0"/>
              <a:t>文档的图文混排</a:t>
            </a:r>
          </a:p>
        </p:txBody>
      </p:sp>
      <p:sp>
        <p:nvSpPr>
          <p:cNvPr id="7" name="文本占位符 6">
            <a:extLst>
              <a:ext uri="{FF2B5EF4-FFF2-40B4-BE49-F238E27FC236}">
                <a16:creationId xmlns:a16="http://schemas.microsoft.com/office/drawing/2014/main" id="{1062164F-49E0-131C-568B-5BB1677AFF35}"/>
              </a:ext>
            </a:extLst>
          </p:cNvPr>
          <p:cNvSpPr>
            <a:spLocks noGrp="1"/>
          </p:cNvSpPr>
          <p:nvPr>
            <p:ph type="body" sz="quarter" idx="15"/>
          </p:nvPr>
        </p:nvSpPr>
        <p:spPr>
          <a:xfrm>
            <a:off x="2476954" y="3057733"/>
            <a:ext cx="2045494" cy="424732"/>
          </a:xfrm>
        </p:spPr>
        <p:txBody>
          <a:bodyPr/>
          <a:lstStyle/>
          <a:p>
            <a:r>
              <a:rPr lang="zh-CN" altLang="en-US" dirty="0"/>
              <a:t>第 </a:t>
            </a:r>
            <a:r>
              <a:rPr lang="en-US" altLang="zh-CN" dirty="0"/>
              <a:t>3 </a:t>
            </a:r>
            <a:r>
              <a:rPr lang="zh-CN" altLang="en-US" dirty="0"/>
              <a:t>章</a:t>
            </a:r>
          </a:p>
        </p:txBody>
      </p:sp>
      <p:sp>
        <p:nvSpPr>
          <p:cNvPr id="8" name="文本占位符 7">
            <a:extLst>
              <a:ext uri="{FF2B5EF4-FFF2-40B4-BE49-F238E27FC236}">
                <a16:creationId xmlns:a16="http://schemas.microsoft.com/office/drawing/2014/main" id="{2BC9C48C-E8B7-7A83-1425-0E89E0D319E8}"/>
              </a:ext>
            </a:extLst>
          </p:cNvPr>
          <p:cNvSpPr>
            <a:spLocks noGrp="1"/>
          </p:cNvSpPr>
          <p:nvPr>
            <p:ph type="body" sz="quarter" idx="16"/>
          </p:nvPr>
        </p:nvSpPr>
        <p:spPr>
          <a:xfrm>
            <a:off x="5250453" y="3647289"/>
            <a:ext cx="6047773" cy="424732"/>
          </a:xfrm>
        </p:spPr>
        <p:txBody>
          <a:bodyPr/>
          <a:lstStyle/>
          <a:p>
            <a:r>
              <a:rPr lang="en-US" altLang="zh-CN" dirty="0"/>
              <a:t>WPS </a:t>
            </a:r>
            <a:r>
              <a:rPr lang="zh-CN" altLang="en-US" dirty="0"/>
              <a:t>长文档的高级排版</a:t>
            </a:r>
          </a:p>
        </p:txBody>
      </p:sp>
      <p:sp>
        <p:nvSpPr>
          <p:cNvPr id="9" name="文本占位符 8">
            <a:extLst>
              <a:ext uri="{FF2B5EF4-FFF2-40B4-BE49-F238E27FC236}">
                <a16:creationId xmlns:a16="http://schemas.microsoft.com/office/drawing/2014/main" id="{BB2D0A43-36DB-D174-2A82-A14FEAF0BBC2}"/>
              </a:ext>
            </a:extLst>
          </p:cNvPr>
          <p:cNvSpPr>
            <a:spLocks noGrp="1"/>
          </p:cNvSpPr>
          <p:nvPr>
            <p:ph type="body" sz="quarter" idx="18"/>
          </p:nvPr>
        </p:nvSpPr>
        <p:spPr>
          <a:xfrm>
            <a:off x="5250453" y="4232833"/>
            <a:ext cx="6047773" cy="424732"/>
          </a:xfrm>
        </p:spPr>
        <p:txBody>
          <a:bodyPr/>
          <a:lstStyle/>
          <a:p>
            <a:r>
              <a:rPr lang="en-US" altLang="zh-CN" dirty="0"/>
              <a:t>WPS AI </a:t>
            </a:r>
            <a:r>
              <a:rPr lang="zh-CN" altLang="en-US" dirty="0"/>
              <a:t>写作功能的应用</a:t>
            </a:r>
          </a:p>
        </p:txBody>
      </p:sp>
      <p:sp>
        <p:nvSpPr>
          <p:cNvPr id="10" name="文本占位符 9">
            <a:extLst>
              <a:ext uri="{FF2B5EF4-FFF2-40B4-BE49-F238E27FC236}">
                <a16:creationId xmlns:a16="http://schemas.microsoft.com/office/drawing/2014/main" id="{A7AB6AC3-02C4-7DB9-CF38-CD4427E833E2}"/>
              </a:ext>
            </a:extLst>
          </p:cNvPr>
          <p:cNvSpPr>
            <a:spLocks noGrp="1"/>
          </p:cNvSpPr>
          <p:nvPr>
            <p:ph type="body" sz="quarter" idx="19"/>
          </p:nvPr>
        </p:nvSpPr>
        <p:spPr>
          <a:xfrm>
            <a:off x="2476954" y="4228821"/>
            <a:ext cx="2045494" cy="424732"/>
          </a:xfrm>
        </p:spPr>
        <p:txBody>
          <a:bodyPr/>
          <a:lstStyle/>
          <a:p>
            <a:r>
              <a:rPr lang="zh-CN" altLang="en-US" dirty="0"/>
              <a:t>第 </a:t>
            </a:r>
            <a:r>
              <a:rPr lang="en-US" altLang="zh-CN" dirty="0"/>
              <a:t>5 </a:t>
            </a:r>
            <a:r>
              <a:rPr lang="zh-CN" altLang="en-US" dirty="0"/>
              <a:t>章</a:t>
            </a:r>
          </a:p>
        </p:txBody>
      </p:sp>
      <p:sp>
        <p:nvSpPr>
          <p:cNvPr id="11" name="文本占位符 10">
            <a:extLst>
              <a:ext uri="{FF2B5EF4-FFF2-40B4-BE49-F238E27FC236}">
                <a16:creationId xmlns:a16="http://schemas.microsoft.com/office/drawing/2014/main" id="{A5BB8E95-40FF-2CD6-1521-34A9F36273E3}"/>
              </a:ext>
            </a:extLst>
          </p:cNvPr>
          <p:cNvSpPr>
            <a:spLocks noGrp="1"/>
          </p:cNvSpPr>
          <p:nvPr>
            <p:ph type="body" sz="quarter" idx="20"/>
          </p:nvPr>
        </p:nvSpPr>
        <p:spPr>
          <a:xfrm>
            <a:off x="5250453" y="4818377"/>
            <a:ext cx="6047773" cy="424732"/>
          </a:xfrm>
        </p:spPr>
        <p:txBody>
          <a:bodyPr/>
          <a:lstStyle/>
          <a:p>
            <a:r>
              <a:rPr lang="en-US" altLang="zh-CN" dirty="0"/>
              <a:t>WPS </a:t>
            </a:r>
            <a:r>
              <a:rPr lang="zh-CN" altLang="en-US" dirty="0"/>
              <a:t>表格的创建与处理</a:t>
            </a:r>
          </a:p>
        </p:txBody>
      </p:sp>
      <p:sp>
        <p:nvSpPr>
          <p:cNvPr id="12" name="文本占位符 11">
            <a:extLst>
              <a:ext uri="{FF2B5EF4-FFF2-40B4-BE49-F238E27FC236}">
                <a16:creationId xmlns:a16="http://schemas.microsoft.com/office/drawing/2014/main" id="{9D38A95D-974E-EB11-E333-F47F3F4B1078}"/>
              </a:ext>
            </a:extLst>
          </p:cNvPr>
          <p:cNvSpPr>
            <a:spLocks noGrp="1"/>
          </p:cNvSpPr>
          <p:nvPr>
            <p:ph type="body" sz="quarter" idx="22"/>
          </p:nvPr>
        </p:nvSpPr>
        <p:spPr>
          <a:xfrm>
            <a:off x="5250453" y="5403921"/>
            <a:ext cx="6047773" cy="424732"/>
          </a:xfrm>
        </p:spPr>
        <p:txBody>
          <a:bodyPr/>
          <a:lstStyle/>
          <a:p>
            <a:r>
              <a:rPr lang="en-US" altLang="zh-CN" dirty="0"/>
              <a:t>WPS </a:t>
            </a:r>
            <a:r>
              <a:rPr lang="zh-CN" altLang="en-US" dirty="0"/>
              <a:t>数据处理与分析</a:t>
            </a:r>
          </a:p>
        </p:txBody>
      </p:sp>
      <p:sp>
        <p:nvSpPr>
          <p:cNvPr id="13" name="文本占位符 12">
            <a:extLst>
              <a:ext uri="{FF2B5EF4-FFF2-40B4-BE49-F238E27FC236}">
                <a16:creationId xmlns:a16="http://schemas.microsoft.com/office/drawing/2014/main" id="{6295705F-07FB-60E7-4941-D0C643CF2843}"/>
              </a:ext>
            </a:extLst>
          </p:cNvPr>
          <p:cNvSpPr>
            <a:spLocks noGrp="1"/>
          </p:cNvSpPr>
          <p:nvPr>
            <p:ph type="body" sz="quarter" idx="23"/>
          </p:nvPr>
        </p:nvSpPr>
        <p:spPr>
          <a:xfrm>
            <a:off x="2476954" y="5399909"/>
            <a:ext cx="2045494" cy="424732"/>
          </a:xfrm>
        </p:spPr>
        <p:txBody>
          <a:bodyPr/>
          <a:lstStyle/>
          <a:p>
            <a:r>
              <a:rPr lang="zh-CN" altLang="en-US" dirty="0"/>
              <a:t>第 </a:t>
            </a:r>
            <a:r>
              <a:rPr lang="en-US" altLang="zh-CN" dirty="0"/>
              <a:t>7 </a:t>
            </a:r>
            <a:r>
              <a:rPr lang="zh-CN" altLang="en-US" dirty="0"/>
              <a:t>章</a:t>
            </a:r>
          </a:p>
        </p:txBody>
      </p:sp>
      <p:sp>
        <p:nvSpPr>
          <p:cNvPr id="14" name="文本占位符 13">
            <a:extLst>
              <a:ext uri="{FF2B5EF4-FFF2-40B4-BE49-F238E27FC236}">
                <a16:creationId xmlns:a16="http://schemas.microsoft.com/office/drawing/2014/main" id="{7AA146B5-FDE6-64FD-8DFC-80185DDDA309}"/>
              </a:ext>
            </a:extLst>
          </p:cNvPr>
          <p:cNvSpPr>
            <a:spLocks noGrp="1"/>
          </p:cNvSpPr>
          <p:nvPr>
            <p:ph type="body" sz="quarter" idx="24"/>
          </p:nvPr>
        </p:nvSpPr>
        <p:spPr>
          <a:xfrm>
            <a:off x="1889813" y="3650624"/>
            <a:ext cx="2045494" cy="424732"/>
          </a:xfrm>
        </p:spPr>
        <p:txBody>
          <a:bodyPr/>
          <a:lstStyle/>
          <a:p>
            <a:r>
              <a:rPr lang="zh-CN" altLang="en-US" dirty="0"/>
              <a:t>第 </a:t>
            </a:r>
            <a:r>
              <a:rPr lang="en-US" altLang="zh-CN" dirty="0"/>
              <a:t>4 </a:t>
            </a:r>
            <a:r>
              <a:rPr lang="zh-CN" altLang="en-US" dirty="0"/>
              <a:t>章</a:t>
            </a:r>
          </a:p>
        </p:txBody>
      </p:sp>
      <p:sp>
        <p:nvSpPr>
          <p:cNvPr id="15" name="文本占位符 14">
            <a:extLst>
              <a:ext uri="{FF2B5EF4-FFF2-40B4-BE49-F238E27FC236}">
                <a16:creationId xmlns:a16="http://schemas.microsoft.com/office/drawing/2014/main" id="{BE07767B-EC61-8468-7E14-6F6B76BD882D}"/>
              </a:ext>
            </a:extLst>
          </p:cNvPr>
          <p:cNvSpPr>
            <a:spLocks noGrp="1"/>
          </p:cNvSpPr>
          <p:nvPr>
            <p:ph type="body" sz="quarter" idx="25"/>
          </p:nvPr>
        </p:nvSpPr>
        <p:spPr>
          <a:xfrm>
            <a:off x="1889813" y="4821035"/>
            <a:ext cx="2045494" cy="424732"/>
          </a:xfrm>
        </p:spPr>
        <p:txBody>
          <a:bodyPr/>
          <a:lstStyle/>
          <a:p>
            <a:r>
              <a:rPr lang="zh-CN" altLang="en-US" dirty="0"/>
              <a:t>第 </a:t>
            </a:r>
            <a:r>
              <a:rPr lang="en-US" altLang="zh-CN" dirty="0"/>
              <a:t>6 </a:t>
            </a:r>
            <a:r>
              <a:rPr lang="zh-CN" altLang="en-US" dirty="0"/>
              <a:t>章</a:t>
            </a:r>
          </a:p>
        </p:txBody>
      </p:sp>
    </p:spTree>
    <p:extLst>
      <p:ext uri="{BB962C8B-B14F-4D97-AF65-F5344CB8AC3E}">
        <p14:creationId xmlns:p14="http://schemas.microsoft.com/office/powerpoint/2010/main" val="9415889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FC997-8256-2E58-D912-71DE32D94B4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9DA30E5-82FC-D55B-67C0-670672D812FE}"/>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540E4CC6-410B-C801-27F1-F19C86B1AEEB}"/>
              </a:ext>
            </a:extLst>
          </p:cNvPr>
          <p:cNvSpPr>
            <a:spLocks noGrp="1"/>
          </p:cNvSpPr>
          <p:nvPr>
            <p:ph type="body" sz="quarter" idx="11"/>
          </p:nvPr>
        </p:nvSpPr>
        <p:spPr>
          <a:xfrm>
            <a:off x="174885" y="1466108"/>
            <a:ext cx="11842230" cy="4602991"/>
          </a:xfrm>
        </p:spPr>
        <p:txBody>
          <a:bodyPr/>
          <a:lstStyle/>
          <a:p>
            <a:r>
              <a:rPr lang="en-US" altLang="zh-CN" dirty="0"/>
              <a:t>1.3.1</a:t>
            </a:r>
            <a:r>
              <a:rPr lang="zh-CN" altLang="en-US" dirty="0"/>
              <a:t> 选择文本的基础操作</a:t>
            </a:r>
          </a:p>
          <a:p>
            <a:r>
              <a:rPr lang="zh-CN" altLang="en-US" dirty="0"/>
              <a:t>要掌握文本编辑的各项操作，首先需熟练掌握文本选择的基础操作。这些基础操作是文本选择的基础，涵盖了从单段文本、多行文本到整篇文档等不同范围文本的选择技巧。</a:t>
            </a:r>
            <a:endParaRPr lang="en-US" altLang="zh-CN" dirty="0"/>
          </a:p>
          <a:p>
            <a:pPr marL="1074738" indent="-342900">
              <a:buSzPct val="80000"/>
              <a:buFont typeface="Wingdings" panose="05000000000000000000" pitchFamily="2" charset="2"/>
              <a:buChar char="l"/>
            </a:pPr>
            <a:r>
              <a:rPr lang="zh-CN" altLang="en-US" dirty="0"/>
              <a:t>选择连续文本</a:t>
            </a:r>
            <a:endParaRPr lang="en-US" altLang="zh-CN" dirty="0"/>
          </a:p>
          <a:p>
            <a:pPr marL="1074738" indent="-342900">
              <a:buSzPct val="80000"/>
              <a:buFont typeface="Wingdings" panose="05000000000000000000" pitchFamily="2" charset="2"/>
              <a:buChar char="l"/>
            </a:pPr>
            <a:r>
              <a:rPr lang="zh-CN" altLang="en-US" dirty="0"/>
              <a:t>选择单行文本</a:t>
            </a:r>
            <a:endParaRPr lang="en-US" altLang="zh-CN" dirty="0"/>
          </a:p>
          <a:p>
            <a:pPr marL="1074738" indent="-342900">
              <a:buSzPct val="80000"/>
              <a:buFont typeface="Wingdings" panose="05000000000000000000" pitchFamily="2" charset="2"/>
              <a:buChar char="l"/>
            </a:pPr>
            <a:r>
              <a:rPr lang="zh-CN" altLang="en-US" dirty="0"/>
              <a:t>选择连续多行文本</a:t>
            </a:r>
            <a:endParaRPr lang="en-US" altLang="zh-CN" dirty="0"/>
          </a:p>
          <a:p>
            <a:pPr marL="1074738" indent="-342900">
              <a:buSzPct val="80000"/>
              <a:buFont typeface="Wingdings" panose="05000000000000000000" pitchFamily="2" charset="2"/>
              <a:buChar char="l"/>
            </a:pPr>
            <a:r>
              <a:rPr lang="zh-CN" altLang="en-US" dirty="0"/>
              <a:t>选择整个段落文本</a:t>
            </a:r>
            <a:endParaRPr lang="en-US" altLang="zh-CN" dirty="0"/>
          </a:p>
          <a:p>
            <a:pPr marL="1074738" indent="-342900">
              <a:buSzPct val="80000"/>
              <a:buFont typeface="Wingdings" panose="05000000000000000000" pitchFamily="2" charset="2"/>
              <a:buChar char="l"/>
            </a:pPr>
            <a:r>
              <a:rPr lang="zh-CN" altLang="en-US" dirty="0"/>
              <a:t>选择矩形区域内文本</a:t>
            </a:r>
          </a:p>
          <a:p>
            <a:pPr marL="1074738" indent="-342900">
              <a:buSzPct val="80000"/>
              <a:buFont typeface="Wingdings" panose="05000000000000000000" pitchFamily="2" charset="2"/>
              <a:buChar char="l"/>
            </a:pPr>
            <a:r>
              <a:rPr lang="zh-CN" altLang="en-US" dirty="0"/>
              <a:t>选择整篇文档</a:t>
            </a:r>
            <a:endParaRPr lang="en-US" altLang="zh-CN" dirty="0"/>
          </a:p>
        </p:txBody>
      </p:sp>
    </p:spTree>
    <p:extLst>
      <p:ext uri="{BB962C8B-B14F-4D97-AF65-F5344CB8AC3E}">
        <p14:creationId xmlns:p14="http://schemas.microsoft.com/office/powerpoint/2010/main" val="1479807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1DD95-E0D1-1664-2C15-E7A403ED3C6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A40C13A-8145-829F-BFEA-77C13911FD6F}"/>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87957835-D917-928C-513E-D02C6AAC7DC7}"/>
              </a:ext>
            </a:extLst>
          </p:cNvPr>
          <p:cNvSpPr>
            <a:spLocks noGrp="1" noRot="1" noMove="1" noResize="1" noEditPoints="1" noAdjustHandles="1" noChangeArrowheads="1" noChangeShapeType="1"/>
          </p:cNvSpPr>
          <p:nvPr>
            <p:ph type="body" sz="quarter" idx="11"/>
          </p:nvPr>
        </p:nvSpPr>
        <p:spPr>
          <a:xfrm>
            <a:off x="174886" y="2257730"/>
            <a:ext cx="5440724" cy="3079497"/>
          </a:xfrm>
        </p:spPr>
        <p:txBody>
          <a:bodyPr/>
          <a:lstStyle/>
          <a:p>
            <a:r>
              <a:rPr lang="en-US" altLang="zh-CN" dirty="0"/>
              <a:t>5.5.1</a:t>
            </a:r>
            <a:r>
              <a:rPr lang="zh-CN" altLang="en-US" dirty="0"/>
              <a:t>　公文 </a:t>
            </a:r>
            <a:r>
              <a:rPr lang="en-US" altLang="zh-CN" dirty="0"/>
              <a:t>/ </a:t>
            </a:r>
            <a:r>
              <a:rPr lang="zh-CN" altLang="en-US" dirty="0"/>
              <a:t>合同智能审查：“合规 </a:t>
            </a:r>
            <a:r>
              <a:rPr lang="en-US" altLang="zh-CN" dirty="0"/>
              <a:t>+ </a:t>
            </a:r>
            <a:r>
              <a:rPr lang="zh-CN" altLang="en-US" dirty="0"/>
              <a:t>专业”的双重保障</a:t>
            </a:r>
            <a:endParaRPr lang="en-US" altLang="zh-CN" dirty="0"/>
          </a:p>
          <a:p>
            <a:r>
              <a:rPr lang="en-US" altLang="zh-CN" dirty="0"/>
              <a:t>01</a:t>
            </a:r>
            <a:r>
              <a:rPr lang="zh-CN" altLang="en-US" dirty="0"/>
              <a:t>　打开所需审查的合同文档，切换到“</a:t>
            </a:r>
            <a:r>
              <a:rPr lang="en-US" altLang="zh-CN" dirty="0"/>
              <a:t>WPS AI”</a:t>
            </a:r>
            <a:r>
              <a:rPr lang="zh-CN" altLang="en-US" dirty="0"/>
              <a:t>选项卡，单击“法律助手” 按钮 ，在打开的图 </a:t>
            </a:r>
            <a:r>
              <a:rPr lang="en-US" altLang="zh-CN" dirty="0"/>
              <a:t>5-12 </a:t>
            </a:r>
            <a:r>
              <a:rPr lang="zh-CN" altLang="en-US" dirty="0"/>
              <a:t>所示的 </a:t>
            </a:r>
            <a:r>
              <a:rPr lang="en-US" altLang="zh-CN" dirty="0"/>
              <a:t>AI </a:t>
            </a:r>
            <a:r>
              <a:rPr lang="zh-CN" altLang="en-US" dirty="0"/>
              <a:t>指令框中输入要审查的内容。</a:t>
            </a:r>
          </a:p>
        </p:txBody>
      </p:sp>
      <p:pic>
        <p:nvPicPr>
          <p:cNvPr id="7" name="图片占位符 6">
            <a:extLst>
              <a:ext uri="{FF2B5EF4-FFF2-40B4-BE49-F238E27FC236}">
                <a16:creationId xmlns:a16="http://schemas.microsoft.com/office/drawing/2014/main" id="{52931763-1D91-2AFA-1C1A-139EBC5F9850}"/>
              </a:ext>
            </a:extLst>
          </p:cNvPr>
          <p:cNvPicPr>
            <a:picLocks noGrp="1" noChangeAspect="1"/>
          </p:cNvPicPr>
          <p:nvPr>
            <p:ph type="pic" sz="quarter" idx="12"/>
          </p:nvPr>
        </p:nvPicPr>
        <p:blipFill rotWithShape="1">
          <a:blip r:embed="rId2"/>
          <a:srcRect t="-22992" b="-22992"/>
          <a:stretch>
            <a:fillRect/>
          </a:stretch>
        </p:blipFill>
        <p:spPr>
          <a:prstGeom prst="rect">
            <a:avLst/>
          </a:prstGeom>
        </p:spPr>
      </p:pic>
      <p:sp>
        <p:nvSpPr>
          <p:cNvPr id="3" name="文本占位符 2">
            <a:extLst>
              <a:ext uri="{FF2B5EF4-FFF2-40B4-BE49-F238E27FC236}">
                <a16:creationId xmlns:a16="http://schemas.microsoft.com/office/drawing/2014/main" id="{2858D639-751C-D85B-44FF-2AFD8D1F2387}"/>
              </a:ext>
            </a:extLst>
          </p:cNvPr>
          <p:cNvSpPr>
            <a:spLocks noGrp="1"/>
          </p:cNvSpPr>
          <p:nvPr>
            <p:ph type="body" sz="quarter" idx="13"/>
          </p:nvPr>
        </p:nvSpPr>
        <p:spPr/>
        <p:txBody>
          <a:bodyPr/>
          <a:lstStyle/>
          <a:p>
            <a:r>
              <a:rPr lang="zh-CN" altLang="en-US" dirty="0"/>
              <a:t>图 </a:t>
            </a:r>
            <a:r>
              <a:rPr lang="en-US" altLang="zh-CN" dirty="0"/>
              <a:t>5-12</a:t>
            </a:r>
            <a:r>
              <a:rPr lang="zh-CN" altLang="en-US" dirty="0"/>
              <a:t>　</a:t>
            </a:r>
            <a:r>
              <a:rPr lang="en-US" altLang="zh-CN" dirty="0"/>
              <a:t>AI </a:t>
            </a:r>
            <a:r>
              <a:rPr lang="zh-CN" altLang="en-US" dirty="0"/>
              <a:t>指令框</a:t>
            </a:r>
          </a:p>
        </p:txBody>
      </p:sp>
    </p:spTree>
    <p:extLst>
      <p:ext uri="{BB962C8B-B14F-4D97-AF65-F5344CB8AC3E}">
        <p14:creationId xmlns:p14="http://schemas.microsoft.com/office/powerpoint/2010/main" val="39068628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5960A6-2BEB-78FB-DF22-0670EA6A6D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00E4C5D-0B5B-B80B-0B73-7CC46A807200}"/>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1E948A37-97CE-110A-3C33-BB645A6BF3C6}"/>
              </a:ext>
            </a:extLst>
          </p:cNvPr>
          <p:cNvSpPr>
            <a:spLocks noGrp="1" noRot="1" noMove="1" noResize="1" noEditPoints="1" noAdjustHandles="1" noChangeArrowheads="1" noChangeShapeType="1"/>
          </p:cNvSpPr>
          <p:nvPr>
            <p:ph type="body" sz="quarter" idx="11"/>
          </p:nvPr>
        </p:nvSpPr>
        <p:spPr>
          <a:xfrm>
            <a:off x="174886" y="2003814"/>
            <a:ext cx="5440724" cy="3587329"/>
          </a:xfrm>
        </p:spPr>
        <p:txBody>
          <a:bodyPr/>
          <a:lstStyle/>
          <a:p>
            <a:r>
              <a:rPr lang="en-US" altLang="zh-CN" dirty="0"/>
              <a:t>5.5.1</a:t>
            </a:r>
            <a:r>
              <a:rPr lang="zh-CN" altLang="en-US" dirty="0"/>
              <a:t>　公文 </a:t>
            </a:r>
            <a:r>
              <a:rPr lang="en-US" altLang="zh-CN" dirty="0"/>
              <a:t>/ </a:t>
            </a:r>
            <a:r>
              <a:rPr lang="zh-CN" altLang="en-US" dirty="0"/>
              <a:t>合同智能审查：“合规 </a:t>
            </a:r>
            <a:r>
              <a:rPr lang="en-US" altLang="zh-CN" dirty="0"/>
              <a:t>+ </a:t>
            </a:r>
            <a:r>
              <a:rPr lang="zh-CN" altLang="en-US" dirty="0"/>
              <a:t>专业”的双重保障</a:t>
            </a:r>
            <a:endParaRPr lang="en-US" altLang="zh-CN" dirty="0"/>
          </a:p>
          <a:p>
            <a:r>
              <a:rPr lang="en-US" altLang="zh-CN" dirty="0"/>
              <a:t>02</a:t>
            </a:r>
            <a:r>
              <a:rPr lang="zh-CN" altLang="en-US" dirty="0"/>
              <a:t>　合同文档一般篇幅比较长，可以使用“灵犀”工具 ，然后在打开的 </a:t>
            </a:r>
            <a:r>
              <a:rPr lang="en-US" altLang="zh-CN" dirty="0"/>
              <a:t>AI </a:t>
            </a:r>
            <a:r>
              <a:rPr lang="zh-CN" altLang="en-US" dirty="0"/>
              <a:t>指令框中单击“</a:t>
            </a:r>
            <a:r>
              <a:rPr lang="en-US" altLang="zh-CN" dirty="0"/>
              <a:t>+”</a:t>
            </a:r>
            <a:r>
              <a:rPr lang="zh-CN" altLang="en-US" dirty="0"/>
              <a:t>按钮，在弹出的图 </a:t>
            </a:r>
            <a:r>
              <a:rPr lang="en-US" altLang="zh-CN" dirty="0"/>
              <a:t>5-13 </a:t>
            </a:r>
            <a:r>
              <a:rPr lang="zh-CN" altLang="en-US" dirty="0"/>
              <a:t>所示的菜单中选择合适的命令，将合同文档上传并输入需求。</a:t>
            </a:r>
          </a:p>
        </p:txBody>
      </p:sp>
      <p:sp>
        <p:nvSpPr>
          <p:cNvPr id="3" name="文本占位符 2">
            <a:extLst>
              <a:ext uri="{FF2B5EF4-FFF2-40B4-BE49-F238E27FC236}">
                <a16:creationId xmlns:a16="http://schemas.microsoft.com/office/drawing/2014/main" id="{599F0558-1C19-A22E-FA65-5828867B1A6C}"/>
              </a:ext>
            </a:extLst>
          </p:cNvPr>
          <p:cNvSpPr>
            <a:spLocks noGrp="1"/>
          </p:cNvSpPr>
          <p:nvPr>
            <p:ph type="body" sz="quarter" idx="13"/>
          </p:nvPr>
        </p:nvSpPr>
        <p:spPr/>
        <p:txBody>
          <a:bodyPr/>
          <a:lstStyle/>
          <a:p>
            <a:r>
              <a:rPr lang="zh-CN" altLang="en-US" dirty="0"/>
              <a:t>图 </a:t>
            </a:r>
            <a:r>
              <a:rPr lang="en-US" altLang="zh-CN" dirty="0"/>
              <a:t>5-13</a:t>
            </a:r>
            <a:r>
              <a:rPr lang="zh-CN" altLang="en-US" dirty="0"/>
              <a:t>　上传长文档</a:t>
            </a:r>
          </a:p>
        </p:txBody>
      </p:sp>
      <p:pic>
        <p:nvPicPr>
          <p:cNvPr id="9" name="图片占位符 8">
            <a:extLst>
              <a:ext uri="{FF2B5EF4-FFF2-40B4-BE49-F238E27FC236}">
                <a16:creationId xmlns:a16="http://schemas.microsoft.com/office/drawing/2014/main" id="{5AA22378-EB09-2180-B3FA-152BE119CB6B}"/>
              </a:ext>
            </a:extLst>
          </p:cNvPr>
          <p:cNvPicPr>
            <a:picLocks noGrp="1" noChangeAspect="1"/>
          </p:cNvPicPr>
          <p:nvPr>
            <p:ph type="pic" sz="quarter" idx="12"/>
          </p:nvPr>
        </p:nvPicPr>
        <p:blipFill rotWithShape="1">
          <a:blip r:embed="rId2"/>
          <a:srcRect t="-94802" b="-94802"/>
          <a:stretch>
            <a:fillRect/>
          </a:stretch>
        </p:blipFill>
        <p:spPr>
          <a:prstGeom prst="rect">
            <a:avLst/>
          </a:prstGeom>
        </p:spPr>
      </p:pic>
    </p:spTree>
    <p:extLst>
      <p:ext uri="{BB962C8B-B14F-4D97-AF65-F5344CB8AC3E}">
        <p14:creationId xmlns:p14="http://schemas.microsoft.com/office/powerpoint/2010/main" val="27481614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0C7B01-A0DE-29A0-C1D8-BFC4C0140E5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B4A281-FACF-0FE9-9043-97256C9B803B}"/>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B9879C01-224F-E8E9-22FC-B03C987D864D}"/>
              </a:ext>
            </a:extLst>
          </p:cNvPr>
          <p:cNvSpPr>
            <a:spLocks noGrp="1" noRot="1" noMove="1" noResize="1" noEditPoints="1" noAdjustHandles="1" noChangeArrowheads="1" noChangeShapeType="1"/>
          </p:cNvSpPr>
          <p:nvPr>
            <p:ph type="body" sz="quarter" idx="11"/>
          </p:nvPr>
        </p:nvSpPr>
        <p:spPr>
          <a:xfrm>
            <a:off x="174885" y="2227851"/>
            <a:ext cx="11842230" cy="3079497"/>
          </a:xfrm>
        </p:spPr>
        <p:txBody>
          <a:bodyPr/>
          <a:lstStyle/>
          <a:p>
            <a:r>
              <a:rPr lang="en-US" altLang="zh-CN" dirty="0"/>
              <a:t>5.5.1</a:t>
            </a:r>
            <a:r>
              <a:rPr lang="zh-CN" altLang="en-US" dirty="0"/>
              <a:t>　公文 </a:t>
            </a:r>
            <a:r>
              <a:rPr lang="en-US" altLang="zh-CN" dirty="0"/>
              <a:t>/ </a:t>
            </a:r>
            <a:r>
              <a:rPr lang="zh-CN" altLang="en-US" dirty="0"/>
              <a:t>合同智能审查：“合规 </a:t>
            </a:r>
            <a:r>
              <a:rPr lang="en-US" altLang="zh-CN" dirty="0"/>
              <a:t>+ </a:t>
            </a:r>
            <a:r>
              <a:rPr lang="zh-CN" altLang="en-US" dirty="0"/>
              <a:t>专业”的双重保障</a:t>
            </a:r>
            <a:endParaRPr lang="en-US" altLang="zh-CN" dirty="0"/>
          </a:p>
          <a:p>
            <a:r>
              <a:rPr lang="en-US" altLang="zh-CN" dirty="0"/>
              <a:t>03</a:t>
            </a:r>
            <a:r>
              <a:rPr lang="zh-CN" altLang="en-US" dirty="0"/>
              <a:t>　</a:t>
            </a:r>
            <a:r>
              <a:rPr lang="en-US" altLang="zh-CN" dirty="0"/>
              <a:t>AI </a:t>
            </a:r>
            <a:r>
              <a:rPr lang="zh-CN" altLang="en-US" dirty="0"/>
              <a:t>会从三大维度审查合同，给出审查报告，例如：</a:t>
            </a:r>
            <a:endParaRPr lang="en-US" altLang="zh-CN" dirty="0"/>
          </a:p>
          <a:p>
            <a:pPr marL="1074738" indent="-342900">
              <a:buSzPct val="80000"/>
              <a:buFont typeface="Wingdings" panose="05000000000000000000" pitchFamily="2" charset="2"/>
              <a:buChar char="l"/>
            </a:pPr>
            <a:r>
              <a:rPr lang="zh-CN" altLang="en-US" dirty="0"/>
              <a:t>法律风险：第 </a:t>
            </a:r>
            <a:r>
              <a:rPr lang="en-US" altLang="zh-CN" dirty="0"/>
              <a:t>5 </a:t>
            </a:r>
            <a:r>
              <a:rPr lang="zh-CN" altLang="en-US" dirty="0"/>
              <a:t>条违约责任约定不明确，建议补充“违约金计算方式”。</a:t>
            </a:r>
            <a:endParaRPr lang="en-US" altLang="zh-CN" dirty="0"/>
          </a:p>
          <a:p>
            <a:pPr marL="1074738" indent="-342900">
              <a:buSzPct val="80000"/>
              <a:buFont typeface="Wingdings" panose="05000000000000000000" pitchFamily="2" charset="2"/>
              <a:buChar char="l"/>
            </a:pPr>
            <a:r>
              <a:rPr lang="zh-CN" altLang="en-US" dirty="0"/>
              <a:t>表述歧义：“双方协商一致”表述模糊，建议明确“协商时限为 </a:t>
            </a:r>
            <a:r>
              <a:rPr lang="en-US" altLang="zh-CN" dirty="0"/>
              <a:t>7 </a:t>
            </a:r>
            <a:r>
              <a:rPr lang="zh-CN" altLang="en-US" dirty="0"/>
              <a:t>个工作日”。</a:t>
            </a:r>
            <a:endParaRPr lang="en-US" altLang="zh-CN" dirty="0"/>
          </a:p>
          <a:p>
            <a:pPr marL="1074738" indent="-342900">
              <a:buSzPct val="80000"/>
              <a:buFont typeface="Wingdings" panose="05000000000000000000" pitchFamily="2" charset="2"/>
              <a:buChar char="l"/>
            </a:pPr>
            <a:r>
              <a:rPr lang="zh-CN" altLang="en-US" dirty="0"/>
              <a:t>格式合规：缺少“合同有效期”条款，建议补充。</a:t>
            </a:r>
            <a:endParaRPr lang="en-US" altLang="zh-CN" dirty="0"/>
          </a:p>
          <a:p>
            <a:r>
              <a:rPr lang="en-US" altLang="zh-CN" dirty="0"/>
              <a:t>04</a:t>
            </a:r>
            <a:r>
              <a:rPr lang="zh-CN" altLang="en-US" dirty="0"/>
              <a:t>　行政或法务人员可根据审查报告逐点修改，确保公文和合同的严谨性。</a:t>
            </a:r>
          </a:p>
        </p:txBody>
      </p:sp>
    </p:spTree>
    <p:extLst>
      <p:ext uri="{BB962C8B-B14F-4D97-AF65-F5344CB8AC3E}">
        <p14:creationId xmlns:p14="http://schemas.microsoft.com/office/powerpoint/2010/main" val="13600780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8686E-731C-E334-EF1F-633DB4E6903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68E2DAB-1C04-72D7-9EBC-2032022D2A97}"/>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887FCF3B-81B5-D8C5-0D98-3E3EDFADFDC7}"/>
              </a:ext>
            </a:extLst>
          </p:cNvPr>
          <p:cNvSpPr>
            <a:spLocks noGrp="1" noRot="1" noMove="1" noResize="1" noEditPoints="1" noAdjustHandles="1" noChangeArrowheads="1" noChangeShapeType="1"/>
          </p:cNvSpPr>
          <p:nvPr>
            <p:ph type="body" sz="quarter" idx="11"/>
          </p:nvPr>
        </p:nvSpPr>
        <p:spPr>
          <a:xfrm>
            <a:off x="174886" y="2511646"/>
            <a:ext cx="5440724" cy="2571666"/>
          </a:xfrm>
        </p:spPr>
        <p:txBody>
          <a:bodyPr/>
          <a:lstStyle/>
          <a:p>
            <a:r>
              <a:rPr lang="en-US" altLang="zh-CN" dirty="0"/>
              <a:t>5.5.2</a:t>
            </a:r>
            <a:r>
              <a:rPr lang="zh-CN" altLang="en-US" dirty="0"/>
              <a:t>　教案的智能设计：“专业 </a:t>
            </a:r>
            <a:r>
              <a:rPr lang="en-US" altLang="zh-CN" dirty="0"/>
              <a:t>+ </a:t>
            </a:r>
            <a:r>
              <a:rPr lang="zh-CN" altLang="en-US" dirty="0"/>
              <a:t>优化”的创作支持</a:t>
            </a:r>
            <a:endParaRPr lang="en-US" altLang="zh-CN" dirty="0"/>
          </a:p>
          <a:p>
            <a:r>
              <a:rPr lang="en-US" altLang="zh-CN" dirty="0"/>
              <a:t>01</a:t>
            </a:r>
            <a:r>
              <a:rPr lang="zh-CN" altLang="en-US" dirty="0"/>
              <a:t>　选择“新建”命令，选择“</a:t>
            </a:r>
            <a:r>
              <a:rPr lang="en-US" altLang="zh-CN" dirty="0"/>
              <a:t>AI </a:t>
            </a:r>
            <a:r>
              <a:rPr lang="zh-CN" altLang="en-US" dirty="0"/>
              <a:t>写文档”选项，单击“教育教学”类别下的“教案设计”，如图 </a:t>
            </a:r>
            <a:r>
              <a:rPr lang="en-US" altLang="zh-CN" dirty="0"/>
              <a:t>5-14 </a:t>
            </a:r>
            <a:r>
              <a:rPr lang="zh-CN" altLang="en-US" dirty="0"/>
              <a:t>所示。</a:t>
            </a:r>
          </a:p>
        </p:txBody>
      </p:sp>
      <p:pic>
        <p:nvPicPr>
          <p:cNvPr id="7" name="图片占位符 6">
            <a:extLst>
              <a:ext uri="{FF2B5EF4-FFF2-40B4-BE49-F238E27FC236}">
                <a16:creationId xmlns:a16="http://schemas.microsoft.com/office/drawing/2014/main" id="{BE6EAB75-9715-135B-A72F-A50C8F0EA2C3}"/>
              </a:ext>
            </a:extLst>
          </p:cNvPr>
          <p:cNvPicPr>
            <a:picLocks noGrp="1" noChangeAspect="1"/>
          </p:cNvPicPr>
          <p:nvPr>
            <p:ph type="pic" sz="quarter" idx="12"/>
          </p:nvPr>
        </p:nvPicPr>
        <p:blipFill rotWithShape="1">
          <a:blip r:embed="rId2"/>
          <a:srcRect l="-22721" r="-22721"/>
          <a:stretch>
            <a:fillRect/>
          </a:stretch>
        </p:blipFill>
        <p:spPr>
          <a:prstGeom prst="rect">
            <a:avLst/>
          </a:prstGeom>
        </p:spPr>
      </p:pic>
      <p:sp>
        <p:nvSpPr>
          <p:cNvPr id="3" name="文本占位符 2">
            <a:extLst>
              <a:ext uri="{FF2B5EF4-FFF2-40B4-BE49-F238E27FC236}">
                <a16:creationId xmlns:a16="http://schemas.microsoft.com/office/drawing/2014/main" id="{BA6C6A8B-A8FF-72B4-5397-BBC0BAC10AA5}"/>
              </a:ext>
            </a:extLst>
          </p:cNvPr>
          <p:cNvSpPr>
            <a:spLocks noGrp="1"/>
          </p:cNvSpPr>
          <p:nvPr>
            <p:ph type="body" sz="quarter" idx="13"/>
          </p:nvPr>
        </p:nvSpPr>
        <p:spPr/>
        <p:txBody>
          <a:bodyPr/>
          <a:lstStyle/>
          <a:p>
            <a:r>
              <a:rPr lang="zh-CN" altLang="en-US" dirty="0"/>
              <a:t>图 </a:t>
            </a:r>
            <a:r>
              <a:rPr lang="en-US" altLang="zh-CN" dirty="0"/>
              <a:t>5-14</a:t>
            </a:r>
            <a:r>
              <a:rPr lang="zh-CN" altLang="en-US" dirty="0"/>
              <a:t>　单击“教案设计”</a:t>
            </a:r>
          </a:p>
        </p:txBody>
      </p:sp>
    </p:spTree>
    <p:extLst>
      <p:ext uri="{BB962C8B-B14F-4D97-AF65-F5344CB8AC3E}">
        <p14:creationId xmlns:p14="http://schemas.microsoft.com/office/powerpoint/2010/main" val="14227529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587A8-6C1F-0E28-31AF-CB7B657C2B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FC42A7-A462-4CAB-0FBF-1248B4EECE1E}"/>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963C0D82-CC84-218B-15C3-0C02B5D15712}"/>
              </a:ext>
            </a:extLst>
          </p:cNvPr>
          <p:cNvSpPr>
            <a:spLocks noGrp="1" noRot="1" noMove="1" noResize="1" noEditPoints="1" noAdjustHandles="1" noChangeArrowheads="1" noChangeShapeType="1"/>
          </p:cNvSpPr>
          <p:nvPr>
            <p:ph type="body" sz="quarter" idx="11"/>
          </p:nvPr>
        </p:nvSpPr>
        <p:spPr>
          <a:xfrm>
            <a:off x="174886" y="2003815"/>
            <a:ext cx="5440724" cy="3587329"/>
          </a:xfrm>
        </p:spPr>
        <p:txBody>
          <a:bodyPr/>
          <a:lstStyle/>
          <a:p>
            <a:r>
              <a:rPr lang="en-US" altLang="zh-CN" dirty="0"/>
              <a:t>5.5.2</a:t>
            </a:r>
            <a:r>
              <a:rPr lang="zh-CN" altLang="en-US" dirty="0"/>
              <a:t>　教案的智能设计：“专业 </a:t>
            </a:r>
            <a:r>
              <a:rPr lang="en-US" altLang="zh-CN" dirty="0"/>
              <a:t>+ </a:t>
            </a:r>
            <a:r>
              <a:rPr lang="zh-CN" altLang="en-US" dirty="0"/>
              <a:t>优化”的创作支持</a:t>
            </a:r>
            <a:endParaRPr lang="en-US" altLang="zh-CN" dirty="0"/>
          </a:p>
          <a:p>
            <a:r>
              <a:rPr lang="en-US" altLang="zh-CN" dirty="0"/>
              <a:t>02</a:t>
            </a:r>
            <a:r>
              <a:rPr lang="zh-CN" altLang="en-US" dirty="0"/>
              <a:t>　在弹出的 </a:t>
            </a:r>
            <a:r>
              <a:rPr lang="en-US" altLang="zh-CN" dirty="0"/>
              <a:t>AI </a:t>
            </a:r>
            <a:r>
              <a:rPr lang="zh-CN" altLang="en-US" dirty="0"/>
              <a:t>指令框中输入所需教案的设计要求，如“教学主题”（如“小学数学</a:t>
            </a:r>
            <a:r>
              <a:rPr lang="en-US" altLang="zh-CN" dirty="0"/>
              <a:t>-</a:t>
            </a:r>
            <a:r>
              <a:rPr lang="zh-CN" altLang="en-US" dirty="0"/>
              <a:t>分数的初步认识”）、“年级”（三年级）、“课时”（</a:t>
            </a:r>
            <a:r>
              <a:rPr lang="en-US" altLang="zh-CN" dirty="0"/>
              <a:t>45 </a:t>
            </a:r>
            <a:r>
              <a:rPr lang="zh-CN" altLang="en-US" dirty="0"/>
              <a:t>分钟），如图</a:t>
            </a:r>
            <a:r>
              <a:rPr lang="en-US" altLang="zh-CN" dirty="0"/>
              <a:t>5-15 </a:t>
            </a:r>
            <a:r>
              <a:rPr lang="zh-CN" altLang="en-US" dirty="0"/>
              <a:t>所示。</a:t>
            </a:r>
          </a:p>
        </p:txBody>
      </p:sp>
      <p:sp>
        <p:nvSpPr>
          <p:cNvPr id="3" name="文本占位符 2">
            <a:extLst>
              <a:ext uri="{FF2B5EF4-FFF2-40B4-BE49-F238E27FC236}">
                <a16:creationId xmlns:a16="http://schemas.microsoft.com/office/drawing/2014/main" id="{578ADF6C-DB6E-2BFF-EFE4-13E5FA8ED080}"/>
              </a:ext>
            </a:extLst>
          </p:cNvPr>
          <p:cNvSpPr>
            <a:spLocks noGrp="1"/>
          </p:cNvSpPr>
          <p:nvPr>
            <p:ph type="body" sz="quarter" idx="13"/>
          </p:nvPr>
        </p:nvSpPr>
        <p:spPr/>
        <p:txBody>
          <a:bodyPr/>
          <a:lstStyle/>
          <a:p>
            <a:r>
              <a:rPr lang="zh-CN" altLang="en-US" dirty="0"/>
              <a:t>图 </a:t>
            </a:r>
            <a:r>
              <a:rPr lang="en-US" altLang="zh-CN" dirty="0"/>
              <a:t>5-15</a:t>
            </a:r>
            <a:r>
              <a:rPr lang="zh-CN" altLang="en-US" dirty="0"/>
              <a:t>　输入教案的设计要求</a:t>
            </a:r>
          </a:p>
        </p:txBody>
      </p:sp>
      <p:pic>
        <p:nvPicPr>
          <p:cNvPr id="9" name="图片占位符 8">
            <a:extLst>
              <a:ext uri="{FF2B5EF4-FFF2-40B4-BE49-F238E27FC236}">
                <a16:creationId xmlns:a16="http://schemas.microsoft.com/office/drawing/2014/main" id="{5185A98B-1E30-A1B1-EB07-53F5AB9C94E1}"/>
              </a:ext>
            </a:extLst>
          </p:cNvPr>
          <p:cNvPicPr>
            <a:picLocks noGrp="1" noChangeAspect="1"/>
          </p:cNvPicPr>
          <p:nvPr>
            <p:ph type="pic" sz="quarter" idx="12"/>
          </p:nvPr>
        </p:nvPicPr>
        <p:blipFill rotWithShape="1">
          <a:blip r:embed="rId2"/>
          <a:srcRect t="-54923" b="-54923"/>
          <a:stretch>
            <a:fillRect/>
          </a:stretch>
        </p:blipFill>
        <p:spPr>
          <a:prstGeom prst="rect">
            <a:avLst/>
          </a:prstGeom>
        </p:spPr>
      </p:pic>
    </p:spTree>
    <p:extLst>
      <p:ext uri="{BB962C8B-B14F-4D97-AF65-F5344CB8AC3E}">
        <p14:creationId xmlns:p14="http://schemas.microsoft.com/office/powerpoint/2010/main" val="11332113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AFD78-6F9B-546C-C233-3A5541757C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67B836-9E24-2092-9985-658DF350E9FA}"/>
              </a:ext>
            </a:extLst>
          </p:cNvPr>
          <p:cNvSpPr>
            <a:spLocks noGrp="1" noRot="1" noMove="1" noResize="1" noEditPoints="1" noAdjustHandles="1" noChangeArrowheads="1" noChangeShapeType="1"/>
          </p:cNvSpPr>
          <p:nvPr>
            <p:ph type="body" sz="quarter" idx="10"/>
          </p:nvPr>
        </p:nvSpPr>
        <p:spPr/>
        <p:txBody>
          <a:bodyPr/>
          <a:lstStyle/>
          <a:p>
            <a:r>
              <a:rPr lang="en-US" altLang="zh-CN" dirty="0"/>
              <a:t>5.5</a:t>
            </a:r>
            <a:r>
              <a:rPr lang="zh-CN" altLang="en-US" dirty="0"/>
              <a:t>　行业定制 ：</a:t>
            </a:r>
            <a:r>
              <a:rPr lang="en-US" altLang="zh-CN" dirty="0"/>
              <a:t>AI </a:t>
            </a:r>
            <a:r>
              <a:rPr lang="zh-CN" altLang="en-US" dirty="0"/>
              <a:t>适配的“垂直场景”深度解决方案</a:t>
            </a:r>
          </a:p>
        </p:txBody>
      </p:sp>
      <p:sp>
        <p:nvSpPr>
          <p:cNvPr id="5" name="文本占位符 4">
            <a:extLst>
              <a:ext uri="{FF2B5EF4-FFF2-40B4-BE49-F238E27FC236}">
                <a16:creationId xmlns:a16="http://schemas.microsoft.com/office/drawing/2014/main" id="{DBCC486C-37C1-6FDB-3552-90BE7B2686A4}"/>
              </a:ext>
            </a:extLst>
          </p:cNvPr>
          <p:cNvSpPr>
            <a:spLocks noGrp="1" noRot="1" noMove="1" noResize="1" noEditPoints="1" noAdjustHandles="1" noChangeArrowheads="1" noChangeShapeType="1"/>
          </p:cNvSpPr>
          <p:nvPr>
            <p:ph type="body" sz="quarter" idx="11"/>
          </p:nvPr>
        </p:nvSpPr>
        <p:spPr>
          <a:xfrm>
            <a:off x="174885" y="2989597"/>
            <a:ext cx="11842230" cy="1556003"/>
          </a:xfrm>
        </p:spPr>
        <p:txBody>
          <a:bodyPr/>
          <a:lstStyle/>
          <a:p>
            <a:r>
              <a:rPr lang="en-US" altLang="zh-CN" dirty="0"/>
              <a:t>5.5.2</a:t>
            </a:r>
            <a:r>
              <a:rPr lang="zh-CN" altLang="en-US" dirty="0"/>
              <a:t>　教案的智能设计：“专业 </a:t>
            </a:r>
            <a:r>
              <a:rPr lang="en-US" altLang="zh-CN" dirty="0"/>
              <a:t>+ </a:t>
            </a:r>
            <a:r>
              <a:rPr lang="zh-CN" altLang="en-US" dirty="0"/>
              <a:t>优化”的创作支持</a:t>
            </a:r>
            <a:endParaRPr lang="en-US" altLang="zh-CN" dirty="0"/>
          </a:p>
          <a:p>
            <a:r>
              <a:rPr lang="en-US" altLang="zh-CN" dirty="0"/>
              <a:t>03</a:t>
            </a:r>
            <a:r>
              <a:rPr lang="zh-CN" altLang="en-US" dirty="0"/>
              <a:t>　单击“发送”按钮后，</a:t>
            </a:r>
            <a:r>
              <a:rPr lang="en-US" altLang="zh-CN" dirty="0"/>
              <a:t>AI </a:t>
            </a:r>
            <a:r>
              <a:rPr lang="zh-CN" altLang="en-US" dirty="0"/>
              <a:t>会生成包含教学目标、教学重难点、教学过程（导入</a:t>
            </a:r>
            <a:r>
              <a:rPr lang="en-US" altLang="zh-CN" dirty="0"/>
              <a:t>-</a:t>
            </a:r>
            <a:r>
              <a:rPr lang="zh-CN" altLang="en-US" dirty="0"/>
              <a:t>讲解</a:t>
            </a:r>
            <a:r>
              <a:rPr lang="en-US" altLang="zh-CN" dirty="0"/>
              <a:t>-</a:t>
            </a:r>
            <a:r>
              <a:rPr lang="zh-CN" altLang="en-US" dirty="0"/>
              <a:t>练习</a:t>
            </a:r>
            <a:r>
              <a:rPr lang="en-US" altLang="zh-CN" dirty="0"/>
              <a:t>-</a:t>
            </a:r>
            <a:r>
              <a:rPr lang="zh-CN" altLang="en-US" dirty="0"/>
              <a:t>总结）、课后作业、教学反思提示等在内的完整教案，教师可直接使用或微调。</a:t>
            </a:r>
          </a:p>
        </p:txBody>
      </p:sp>
    </p:spTree>
    <p:extLst>
      <p:ext uri="{BB962C8B-B14F-4D97-AF65-F5344CB8AC3E}">
        <p14:creationId xmlns:p14="http://schemas.microsoft.com/office/powerpoint/2010/main" val="382400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C4CF531-0AC4-614A-C709-D53594D4344C}"/>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表格的创建与处理</a:t>
            </a:r>
          </a:p>
        </p:txBody>
      </p:sp>
      <p:sp>
        <p:nvSpPr>
          <p:cNvPr id="4" name="文本占位符 3">
            <a:extLst>
              <a:ext uri="{FF2B5EF4-FFF2-40B4-BE49-F238E27FC236}">
                <a16:creationId xmlns:a16="http://schemas.microsoft.com/office/drawing/2014/main" id="{620355BF-8415-2CE6-3374-ACE5978B2B3E}"/>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6 </a:t>
            </a:r>
            <a:r>
              <a:rPr lang="zh-CN" altLang="en-US" dirty="0"/>
              <a:t>章</a:t>
            </a:r>
          </a:p>
        </p:txBody>
      </p:sp>
    </p:spTree>
    <p:extLst>
      <p:ext uri="{BB962C8B-B14F-4D97-AF65-F5344CB8AC3E}">
        <p14:creationId xmlns:p14="http://schemas.microsoft.com/office/powerpoint/2010/main" val="10537929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267CB40-E05D-8957-1D42-F4DD028A19CA}"/>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C3E801F8-CC79-584F-937D-B6B2366FD2BD}"/>
              </a:ext>
            </a:extLst>
          </p:cNvPr>
          <p:cNvSpPr>
            <a:spLocks noGrp="1"/>
          </p:cNvSpPr>
          <p:nvPr>
            <p:ph type="body" sz="quarter" idx="11"/>
          </p:nvPr>
        </p:nvSpPr>
        <p:spPr>
          <a:xfrm>
            <a:off x="174886" y="2003815"/>
            <a:ext cx="5440724" cy="3587329"/>
          </a:xfrm>
        </p:spPr>
        <p:txBody>
          <a:bodyPr/>
          <a:lstStyle/>
          <a:p>
            <a:r>
              <a:rPr lang="en-US" altLang="zh-CN" dirty="0"/>
              <a:t>6.1.1</a:t>
            </a:r>
            <a:r>
              <a:rPr lang="zh-CN" altLang="en-US" dirty="0"/>
              <a:t>　工作簿和工作表的区别</a:t>
            </a:r>
            <a:endParaRPr lang="en-US" altLang="zh-CN" dirty="0"/>
          </a:p>
          <a:p>
            <a:r>
              <a:rPr lang="en-US" altLang="zh-CN" dirty="0"/>
              <a:t>1. </a:t>
            </a:r>
            <a:r>
              <a:rPr lang="zh-CN" altLang="en-US" dirty="0"/>
              <a:t>工作簿</a:t>
            </a:r>
            <a:endParaRPr lang="en-US" altLang="zh-CN" dirty="0"/>
          </a:p>
          <a:p>
            <a:r>
              <a:rPr lang="zh-CN" altLang="en-US" dirty="0"/>
              <a:t>工作簿是 </a:t>
            </a:r>
            <a:r>
              <a:rPr lang="en-US" altLang="zh-CN" dirty="0"/>
              <a:t>WPS </a:t>
            </a:r>
            <a:r>
              <a:rPr lang="zh-CN" altLang="en-US" dirty="0"/>
              <a:t>表格的顶层文件，扩展名为</a:t>
            </a:r>
            <a:r>
              <a:rPr lang="en-US" altLang="zh-CN" dirty="0"/>
              <a:t>.xlsx</a:t>
            </a:r>
            <a:r>
              <a:rPr lang="zh-CN" altLang="en-US" dirty="0"/>
              <a:t>（或</a:t>
            </a:r>
            <a:r>
              <a:rPr lang="en-US" altLang="zh-CN" dirty="0"/>
              <a:t>.</a:t>
            </a:r>
            <a:r>
              <a:rPr lang="en-US" altLang="zh-CN" dirty="0" err="1"/>
              <a:t>xls</a:t>
            </a:r>
            <a:r>
              <a:rPr lang="zh-CN" altLang="en-US" dirty="0"/>
              <a:t>）。一个工作簿可以包含多个工作表（默认 </a:t>
            </a:r>
            <a:r>
              <a:rPr lang="en-US" altLang="zh-CN" dirty="0"/>
              <a:t>1 </a:t>
            </a:r>
            <a:r>
              <a:rPr lang="zh-CN" altLang="en-US" dirty="0"/>
              <a:t>个，最多可添加至数百个）。例如，班级成绩统计表</a:t>
            </a:r>
            <a:r>
              <a:rPr lang="en-US" altLang="zh-CN" dirty="0"/>
              <a:t>.xlsx </a:t>
            </a:r>
            <a:r>
              <a:rPr lang="zh-CN" altLang="en-US" dirty="0"/>
              <a:t>是一个工作簿文件，如图 </a:t>
            </a:r>
            <a:r>
              <a:rPr lang="en-US" altLang="zh-CN" dirty="0"/>
              <a:t>6-1 </a:t>
            </a:r>
            <a:r>
              <a:rPr lang="zh-CN" altLang="en-US" dirty="0"/>
              <a:t>所示。</a:t>
            </a:r>
          </a:p>
        </p:txBody>
      </p:sp>
      <p:pic>
        <p:nvPicPr>
          <p:cNvPr id="9" name="图片占位符 8">
            <a:extLst>
              <a:ext uri="{FF2B5EF4-FFF2-40B4-BE49-F238E27FC236}">
                <a16:creationId xmlns:a16="http://schemas.microsoft.com/office/drawing/2014/main" id="{92804281-CCB7-F3AF-500C-6FC818C96DA4}"/>
              </a:ext>
            </a:extLst>
          </p:cNvPr>
          <p:cNvPicPr>
            <a:picLocks noGrp="1" noChangeAspect="1"/>
          </p:cNvPicPr>
          <p:nvPr>
            <p:ph type="pic" sz="quarter" idx="12"/>
          </p:nvPr>
        </p:nvPicPr>
        <p:blipFill rotWithShape="1">
          <a:blip r:embed="rId2"/>
          <a:srcRect t="-113121" b="-113121"/>
          <a:stretch>
            <a:fillRect/>
          </a:stretch>
        </p:blipFill>
        <p:spPr>
          <a:prstGeom prst="rect">
            <a:avLst/>
          </a:prstGeom>
        </p:spPr>
      </p:pic>
      <p:sp>
        <p:nvSpPr>
          <p:cNvPr id="7" name="文本占位符 6">
            <a:extLst>
              <a:ext uri="{FF2B5EF4-FFF2-40B4-BE49-F238E27FC236}">
                <a16:creationId xmlns:a16="http://schemas.microsoft.com/office/drawing/2014/main" id="{A202FF97-0222-FA75-81C0-43D4BA1BE3F8}"/>
              </a:ext>
            </a:extLst>
          </p:cNvPr>
          <p:cNvSpPr>
            <a:spLocks noGrp="1"/>
          </p:cNvSpPr>
          <p:nvPr>
            <p:ph type="body" sz="quarter" idx="13"/>
          </p:nvPr>
        </p:nvSpPr>
        <p:spPr/>
        <p:txBody>
          <a:bodyPr/>
          <a:lstStyle/>
          <a:p>
            <a:r>
              <a:rPr lang="zh-CN" altLang="en-US" dirty="0"/>
              <a:t>图 </a:t>
            </a:r>
            <a:r>
              <a:rPr lang="en-US" altLang="zh-CN" dirty="0"/>
              <a:t>6-1</a:t>
            </a:r>
            <a:r>
              <a:rPr lang="zh-CN" altLang="en-US" dirty="0"/>
              <a:t>　工作簿文件</a:t>
            </a:r>
          </a:p>
        </p:txBody>
      </p:sp>
    </p:spTree>
    <p:extLst>
      <p:ext uri="{BB962C8B-B14F-4D97-AF65-F5344CB8AC3E}">
        <p14:creationId xmlns:p14="http://schemas.microsoft.com/office/powerpoint/2010/main" val="35722571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C4B5B-1EB9-5DA1-6DA0-62111AA18A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DE0BD90-DDC5-A2A9-06C9-EF4ED7A88014}"/>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C1C29A13-36E7-3740-85E9-7AD392E8872E}"/>
              </a:ext>
            </a:extLst>
          </p:cNvPr>
          <p:cNvSpPr>
            <a:spLocks noGrp="1"/>
          </p:cNvSpPr>
          <p:nvPr>
            <p:ph type="body" sz="quarter" idx="11"/>
          </p:nvPr>
        </p:nvSpPr>
        <p:spPr>
          <a:xfrm>
            <a:off x="174886" y="2511646"/>
            <a:ext cx="5440724" cy="2571666"/>
          </a:xfrm>
        </p:spPr>
        <p:txBody>
          <a:bodyPr/>
          <a:lstStyle/>
          <a:p>
            <a:r>
              <a:rPr lang="en-US" altLang="zh-CN" dirty="0"/>
              <a:t>6.1.1</a:t>
            </a:r>
            <a:r>
              <a:rPr lang="zh-CN" altLang="en-US" dirty="0"/>
              <a:t>　工作簿和工作表的区别</a:t>
            </a:r>
            <a:endParaRPr lang="en-US" altLang="zh-CN" dirty="0"/>
          </a:p>
          <a:p>
            <a:r>
              <a:rPr lang="en-US" altLang="zh-CN" dirty="0"/>
              <a:t>2. </a:t>
            </a:r>
            <a:r>
              <a:rPr lang="zh-CN" altLang="en-US" dirty="0"/>
              <a:t>工作表</a:t>
            </a:r>
            <a:endParaRPr lang="en-US" altLang="zh-CN" dirty="0"/>
          </a:p>
          <a:p>
            <a:r>
              <a:rPr lang="zh-CN" altLang="en-US" dirty="0"/>
              <a:t>工作表是表格的主要编辑区域，主要由名称框、编辑栏、单元格、行号、列号和工作表标签组成，如图 </a:t>
            </a:r>
            <a:r>
              <a:rPr lang="en-US" altLang="zh-CN" dirty="0"/>
              <a:t>6-2 </a:t>
            </a:r>
            <a:r>
              <a:rPr lang="zh-CN" altLang="en-US" dirty="0"/>
              <a:t>所示。</a:t>
            </a:r>
          </a:p>
        </p:txBody>
      </p:sp>
      <p:sp>
        <p:nvSpPr>
          <p:cNvPr id="7" name="文本占位符 6">
            <a:extLst>
              <a:ext uri="{FF2B5EF4-FFF2-40B4-BE49-F238E27FC236}">
                <a16:creationId xmlns:a16="http://schemas.microsoft.com/office/drawing/2014/main" id="{EF0F9F56-DE26-F44E-9458-782D3AC6355B}"/>
              </a:ext>
            </a:extLst>
          </p:cNvPr>
          <p:cNvSpPr>
            <a:spLocks noGrp="1"/>
          </p:cNvSpPr>
          <p:nvPr>
            <p:ph type="body" sz="quarter" idx="13"/>
          </p:nvPr>
        </p:nvSpPr>
        <p:spPr/>
        <p:txBody>
          <a:bodyPr/>
          <a:lstStyle/>
          <a:p>
            <a:r>
              <a:rPr lang="zh-CN" altLang="en-US" dirty="0"/>
              <a:t>图 </a:t>
            </a:r>
            <a:r>
              <a:rPr lang="en-US" altLang="zh-CN" dirty="0"/>
              <a:t>6-2</a:t>
            </a:r>
            <a:r>
              <a:rPr lang="zh-CN" altLang="en-US" dirty="0"/>
              <a:t>　工作表</a:t>
            </a:r>
          </a:p>
        </p:txBody>
      </p:sp>
      <p:pic>
        <p:nvPicPr>
          <p:cNvPr id="8" name="图片占位符 7">
            <a:extLst>
              <a:ext uri="{FF2B5EF4-FFF2-40B4-BE49-F238E27FC236}">
                <a16:creationId xmlns:a16="http://schemas.microsoft.com/office/drawing/2014/main" id="{8E1BF9B3-74DA-1788-DA91-6F07FE6E329A}"/>
              </a:ext>
            </a:extLst>
          </p:cNvPr>
          <p:cNvPicPr>
            <a:picLocks noGrp="1" noChangeAspect="1"/>
          </p:cNvPicPr>
          <p:nvPr>
            <p:ph type="pic" sz="quarter" idx="12"/>
          </p:nvPr>
        </p:nvPicPr>
        <p:blipFill rotWithShape="1">
          <a:blip r:embed="rId2"/>
          <a:srcRect t="-14725" b="-14725"/>
          <a:stretch>
            <a:fillRect/>
          </a:stretch>
        </p:blipFill>
        <p:spPr>
          <a:prstGeom prst="rect">
            <a:avLst/>
          </a:prstGeom>
        </p:spPr>
      </p:pic>
    </p:spTree>
    <p:extLst>
      <p:ext uri="{BB962C8B-B14F-4D97-AF65-F5344CB8AC3E}">
        <p14:creationId xmlns:p14="http://schemas.microsoft.com/office/powerpoint/2010/main" val="36128698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E2FCA-A9F7-5AAD-6311-902D66AAD5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924A4A0-92ED-729D-89EA-2D3658040013}"/>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980DC38D-9ECF-028B-CD73-5400023E2C5F}"/>
              </a:ext>
            </a:extLst>
          </p:cNvPr>
          <p:cNvSpPr>
            <a:spLocks noGrp="1"/>
          </p:cNvSpPr>
          <p:nvPr>
            <p:ph type="body" sz="quarter" idx="11"/>
          </p:nvPr>
        </p:nvSpPr>
        <p:spPr>
          <a:xfrm>
            <a:off x="174885" y="1212187"/>
            <a:ext cx="11842230" cy="5110823"/>
          </a:xfrm>
        </p:spPr>
        <p:txBody>
          <a:bodyPr/>
          <a:lstStyle/>
          <a:p>
            <a:r>
              <a:rPr lang="en-US" altLang="zh-CN" dirty="0"/>
              <a:t>6.1.1</a:t>
            </a:r>
            <a:r>
              <a:rPr lang="zh-CN" altLang="en-US" dirty="0"/>
              <a:t>　工作簿和工作表的区别</a:t>
            </a:r>
            <a:endParaRPr lang="en-US" altLang="zh-CN" dirty="0"/>
          </a:p>
          <a:p>
            <a:r>
              <a:rPr lang="en-US" altLang="zh-CN" dirty="0"/>
              <a:t>2. </a:t>
            </a:r>
            <a:r>
              <a:rPr lang="zh-CN" altLang="en-US" dirty="0"/>
              <a:t>工作表</a:t>
            </a:r>
            <a:endParaRPr lang="en-US" altLang="zh-CN" dirty="0"/>
          </a:p>
          <a:p>
            <a:pPr marL="1074738" indent="-342900">
              <a:buSzPct val="80000"/>
              <a:buFont typeface="Wingdings" panose="05000000000000000000" pitchFamily="2" charset="2"/>
              <a:buChar char="l"/>
            </a:pPr>
            <a:r>
              <a:rPr lang="zh-CN" altLang="en-US" dirty="0"/>
              <a:t>名称框：名称框用于显示当前单元格名称。例如，选中 </a:t>
            </a:r>
            <a:r>
              <a:rPr lang="en-US" altLang="zh-CN" dirty="0"/>
              <a:t>A </a:t>
            </a:r>
            <a:r>
              <a:rPr lang="zh-CN" altLang="en-US" dirty="0"/>
              <a:t>列第 </a:t>
            </a:r>
            <a:r>
              <a:rPr lang="en-US" altLang="zh-CN" dirty="0"/>
              <a:t>1 </a:t>
            </a:r>
            <a:r>
              <a:rPr lang="zh-CN" altLang="en-US" dirty="0"/>
              <a:t>行单元格，即可在名称框中显示为“</a:t>
            </a:r>
            <a:r>
              <a:rPr lang="en-US" altLang="zh-CN" dirty="0"/>
              <a:t>A1”</a:t>
            </a:r>
            <a:r>
              <a:rPr lang="zh-CN" altLang="en-US" dirty="0"/>
              <a:t>。</a:t>
            </a:r>
            <a:endParaRPr lang="en-US" altLang="zh-CN" dirty="0"/>
          </a:p>
          <a:p>
            <a:pPr marL="1074738" indent="-342900">
              <a:buSzPct val="80000"/>
              <a:buFont typeface="Wingdings" panose="05000000000000000000" pitchFamily="2" charset="2"/>
              <a:buChar char="l"/>
            </a:pPr>
            <a:r>
              <a:rPr lang="zh-CN" altLang="en-US" dirty="0"/>
              <a:t>编辑栏：编辑栏位于名称框的右侧，用于显示当前选中单元格的内容。用户可以在编辑栏中输入或修改数据，以及编写和编辑公式与函数。</a:t>
            </a:r>
            <a:endParaRPr lang="en-US" altLang="zh-CN" dirty="0"/>
          </a:p>
          <a:p>
            <a:pPr marL="1074738" indent="-342900">
              <a:buSzPct val="80000"/>
              <a:buFont typeface="Wingdings" panose="05000000000000000000" pitchFamily="2" charset="2"/>
              <a:buChar char="l"/>
            </a:pPr>
            <a:r>
              <a:rPr lang="zh-CN" altLang="en-US" dirty="0"/>
              <a:t>单元格：单元格是表格中的最小单位，用于存放和显示数据，每个单元格中只能存放一组数据。</a:t>
            </a:r>
            <a:endParaRPr lang="en-US" altLang="zh-CN" dirty="0"/>
          </a:p>
          <a:p>
            <a:pPr marL="1074738" indent="-342900">
              <a:buSzPct val="80000"/>
              <a:buFont typeface="Wingdings" panose="05000000000000000000" pitchFamily="2" charset="2"/>
              <a:buChar char="l"/>
            </a:pPr>
            <a:r>
              <a:rPr lang="zh-CN" altLang="en-US" dirty="0"/>
              <a:t>工作表标签：一个工作簿可以包含多张工作表，默认情况下，新建的工作簿中只有 </a:t>
            </a:r>
            <a:r>
              <a:rPr lang="en-US" altLang="zh-CN" dirty="0"/>
              <a:t>1 </a:t>
            </a:r>
            <a:r>
              <a:rPr lang="zh-CN" altLang="en-US" dirty="0"/>
              <a:t>张工作表，被命名为“</a:t>
            </a:r>
            <a:r>
              <a:rPr lang="en-US" altLang="zh-CN" dirty="0"/>
              <a:t>Sheet1”</a:t>
            </a:r>
            <a:r>
              <a:rPr lang="zh-CN" altLang="en-US" dirty="0"/>
              <a:t>，用户可以根据需要添加工作表或重命名工作表。</a:t>
            </a:r>
          </a:p>
        </p:txBody>
      </p:sp>
    </p:spTree>
    <p:extLst>
      <p:ext uri="{BB962C8B-B14F-4D97-AF65-F5344CB8AC3E}">
        <p14:creationId xmlns:p14="http://schemas.microsoft.com/office/powerpoint/2010/main" val="19878175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35B2F-5B33-A901-0A0F-2FBE10C479C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67F83EE-790C-145A-3209-02B431ADE69B}"/>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0CC68BCA-C3A7-AC4B-2906-8417111FF632}"/>
              </a:ext>
            </a:extLst>
          </p:cNvPr>
          <p:cNvSpPr>
            <a:spLocks noGrp="1"/>
          </p:cNvSpPr>
          <p:nvPr>
            <p:ph type="body" sz="quarter" idx="11"/>
          </p:nvPr>
        </p:nvSpPr>
        <p:spPr>
          <a:xfrm>
            <a:off x="174885" y="1466111"/>
            <a:ext cx="11842230" cy="4602991"/>
          </a:xfrm>
        </p:spPr>
        <p:txBody>
          <a:bodyPr/>
          <a:lstStyle/>
          <a:p>
            <a:r>
              <a:rPr lang="en-US" altLang="zh-CN" dirty="0"/>
              <a:t>1.3.2</a:t>
            </a:r>
            <a:r>
              <a:rPr lang="zh-CN" altLang="en-US" dirty="0"/>
              <a:t> 选择多处不连续的文本</a:t>
            </a:r>
            <a:endParaRPr lang="en-US" altLang="zh-CN" dirty="0"/>
          </a:p>
          <a:p>
            <a:r>
              <a:rPr lang="zh-CN" altLang="en-US" dirty="0"/>
              <a:t>在文本编辑过程中，若需对多个不连续的文本区域进行统一操作（如批量修改字体、颜色，或同时复制、删除多处内容），可使用“多区域选择”功能。</a:t>
            </a:r>
            <a:endParaRPr lang="en-US" altLang="zh-CN" dirty="0"/>
          </a:p>
          <a:p>
            <a:r>
              <a:rPr lang="en-US" altLang="zh-CN" dirty="0"/>
              <a:t>01</a:t>
            </a:r>
            <a:r>
              <a:rPr lang="zh-CN" altLang="en-US" dirty="0"/>
              <a:t>　用鼠标拖动选中第一处文本。</a:t>
            </a:r>
            <a:endParaRPr lang="en-US" altLang="zh-CN" dirty="0"/>
          </a:p>
          <a:p>
            <a:r>
              <a:rPr lang="en-US" altLang="zh-CN" dirty="0"/>
              <a:t>02</a:t>
            </a:r>
            <a:r>
              <a:rPr lang="zh-CN" altLang="en-US" dirty="0"/>
              <a:t>　按住</a:t>
            </a:r>
            <a:r>
              <a:rPr lang="en-US" altLang="zh-CN" dirty="0"/>
              <a:t>Ctrl</a:t>
            </a:r>
            <a:r>
              <a:rPr lang="zh-CN" altLang="en-US" dirty="0"/>
              <a:t>键不放，继续拖动选中第二处、第三处等其他不连续文本区域（可添加多个选区）。</a:t>
            </a:r>
            <a:endParaRPr lang="en-US" altLang="zh-CN" dirty="0"/>
          </a:p>
          <a:p>
            <a:r>
              <a:rPr lang="en-US" altLang="zh-CN" dirty="0"/>
              <a:t>03</a:t>
            </a:r>
            <a:r>
              <a:rPr lang="zh-CN" altLang="en-US" dirty="0"/>
              <a:t>　选中所有目标区域后，松开鼠标和</a:t>
            </a:r>
            <a:r>
              <a:rPr lang="en-US" altLang="zh-CN" dirty="0"/>
              <a:t>Ctrl</a:t>
            </a:r>
            <a:r>
              <a:rPr lang="zh-CN" altLang="en-US" dirty="0"/>
              <a:t>键。</a:t>
            </a:r>
            <a:endParaRPr lang="en-US" altLang="zh-CN" dirty="0"/>
          </a:p>
          <a:p>
            <a:r>
              <a:rPr lang="en-US" altLang="zh-CN" dirty="0"/>
              <a:t>04</a:t>
            </a:r>
            <a:r>
              <a:rPr lang="zh-CN" altLang="en-US" dirty="0"/>
              <a:t>　此时所有选中区域将同时高亮显示，可通过“开始”选项卡、右键菜单或快捷键，对它们统一执行格式设置、复制、剪切或删除等操作。</a:t>
            </a:r>
            <a:endParaRPr lang="en-US" altLang="zh-CN" dirty="0"/>
          </a:p>
        </p:txBody>
      </p:sp>
    </p:spTree>
    <p:extLst>
      <p:ext uri="{BB962C8B-B14F-4D97-AF65-F5344CB8AC3E}">
        <p14:creationId xmlns:p14="http://schemas.microsoft.com/office/powerpoint/2010/main" val="15596800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86132-F15C-85AD-C81E-6F32A497EFA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EFD93ED-729A-4146-354B-C0E21808EF73}"/>
              </a:ext>
            </a:extLst>
          </p:cNvPr>
          <p:cNvSpPr>
            <a:spLocks noGrp="1"/>
          </p:cNvSpPr>
          <p:nvPr>
            <p:ph type="body" sz="quarter" idx="10"/>
          </p:nvPr>
        </p:nvSpPr>
        <p:spPr>
          <a:xfrm>
            <a:off x="1079500" y="183215"/>
            <a:ext cx="10937615" cy="480131"/>
          </a:xfrm>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A20F0D4F-1FCB-05FD-3BC2-CA145739FE80}"/>
              </a:ext>
            </a:extLst>
          </p:cNvPr>
          <p:cNvSpPr>
            <a:spLocks noGrp="1"/>
          </p:cNvSpPr>
          <p:nvPr>
            <p:ph type="body" sz="quarter" idx="11"/>
          </p:nvPr>
        </p:nvSpPr>
        <p:spPr>
          <a:xfrm>
            <a:off x="174625" y="2003636"/>
            <a:ext cx="5440363" cy="3587329"/>
          </a:xfrm>
        </p:spPr>
        <p:txBody>
          <a:bodyPr/>
          <a:lstStyle/>
          <a:p>
            <a:r>
              <a:rPr lang="en-US" altLang="zh-CN" dirty="0"/>
              <a:t>6.1.1</a:t>
            </a:r>
            <a:r>
              <a:rPr lang="zh-CN" altLang="en-US" dirty="0"/>
              <a:t>　工作簿和工作表的区别</a:t>
            </a:r>
            <a:endParaRPr lang="en-US" altLang="zh-CN" dirty="0"/>
          </a:p>
          <a:p>
            <a:r>
              <a:rPr lang="en-US" altLang="zh-CN" dirty="0"/>
              <a:t>2. </a:t>
            </a:r>
            <a:r>
              <a:rPr lang="zh-CN" altLang="en-US" dirty="0"/>
              <a:t>工作表</a:t>
            </a:r>
            <a:endParaRPr lang="en-US" altLang="zh-CN" dirty="0"/>
          </a:p>
          <a:p>
            <a:r>
              <a:rPr lang="zh-CN" altLang="en-US" dirty="0"/>
              <a:t>每个工作表都有独立的名称（如</a:t>
            </a:r>
            <a:r>
              <a:rPr lang="en-US" altLang="zh-CN" dirty="0"/>
              <a:t>Sheet1</a:t>
            </a:r>
            <a:r>
              <a:rPr lang="zh-CN" altLang="en-US" dirty="0"/>
              <a:t>、</a:t>
            </a:r>
            <a:r>
              <a:rPr lang="en-US" altLang="zh-CN" dirty="0"/>
              <a:t>Sheet2 </a:t>
            </a:r>
            <a:r>
              <a:rPr lang="zh-CN" altLang="en-US" dirty="0"/>
              <a:t>等），可通过单击底部标签切换。例如，班级成绩统计表 </a:t>
            </a:r>
            <a:r>
              <a:rPr lang="en-US" altLang="zh-CN" dirty="0"/>
              <a:t>.xlsx </a:t>
            </a:r>
            <a:r>
              <a:rPr lang="zh-CN" altLang="en-US" dirty="0"/>
              <a:t>中的“语文”“数学”“英语”就是工作表的名称，如图 </a:t>
            </a:r>
            <a:r>
              <a:rPr lang="en-US" altLang="zh-CN" dirty="0"/>
              <a:t>6-3 </a:t>
            </a:r>
            <a:r>
              <a:rPr lang="zh-CN" altLang="en-US" dirty="0"/>
              <a:t>所示。</a:t>
            </a:r>
          </a:p>
        </p:txBody>
      </p:sp>
      <p:pic>
        <p:nvPicPr>
          <p:cNvPr id="11" name="图片占位符 10">
            <a:extLst>
              <a:ext uri="{FF2B5EF4-FFF2-40B4-BE49-F238E27FC236}">
                <a16:creationId xmlns:a16="http://schemas.microsoft.com/office/drawing/2014/main" id="{E7515971-522D-2857-9C6D-2E1EAD7079B8}"/>
              </a:ext>
            </a:extLst>
          </p:cNvPr>
          <p:cNvPicPr>
            <a:picLocks noGrp="1" noChangeAspect="1"/>
          </p:cNvPicPr>
          <p:nvPr>
            <p:ph type="pic" sz="quarter" idx="12"/>
          </p:nvPr>
        </p:nvPicPr>
        <p:blipFill rotWithShape="1">
          <a:blip r:embed="rId2"/>
          <a:srcRect t="-136993" b="-136993"/>
          <a:stretch>
            <a:fillRect/>
          </a:stretch>
        </p:blipFill>
        <p:spPr>
          <a:prstGeom prst="rect">
            <a:avLst/>
          </a:prstGeom>
        </p:spPr>
      </p:pic>
      <p:sp>
        <p:nvSpPr>
          <p:cNvPr id="9" name="文本占位符 8">
            <a:extLst>
              <a:ext uri="{FF2B5EF4-FFF2-40B4-BE49-F238E27FC236}">
                <a16:creationId xmlns:a16="http://schemas.microsoft.com/office/drawing/2014/main" id="{27F6C6F6-8A2D-4BF1-E28C-0C229A86D3F0}"/>
              </a:ext>
            </a:extLst>
          </p:cNvPr>
          <p:cNvSpPr>
            <a:spLocks noGrp="1"/>
          </p:cNvSpPr>
          <p:nvPr>
            <p:ph type="body" sz="quarter" idx="13"/>
          </p:nvPr>
        </p:nvSpPr>
        <p:spPr/>
        <p:txBody>
          <a:bodyPr/>
          <a:lstStyle/>
          <a:p>
            <a:r>
              <a:rPr lang="zh-CN" altLang="en-US" dirty="0"/>
              <a:t>图 </a:t>
            </a:r>
            <a:r>
              <a:rPr lang="en-US" altLang="zh-CN" dirty="0"/>
              <a:t>6-3</a:t>
            </a:r>
            <a:r>
              <a:rPr lang="zh-CN" altLang="en-US" dirty="0"/>
              <a:t>　工作表名称</a:t>
            </a:r>
          </a:p>
        </p:txBody>
      </p:sp>
    </p:spTree>
    <p:extLst>
      <p:ext uri="{BB962C8B-B14F-4D97-AF65-F5344CB8AC3E}">
        <p14:creationId xmlns:p14="http://schemas.microsoft.com/office/powerpoint/2010/main" val="17545499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1CFF5-BFF3-0E23-6809-758B15FBD61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3B09E30-2A71-2BC2-5C66-7390EF7708B9}"/>
              </a:ext>
            </a:extLst>
          </p:cNvPr>
          <p:cNvSpPr>
            <a:spLocks noGrp="1"/>
          </p:cNvSpPr>
          <p:nvPr>
            <p:ph type="body" sz="quarter" idx="10"/>
          </p:nvPr>
        </p:nvSpPr>
        <p:spPr>
          <a:xfrm>
            <a:off x="1079500" y="183215"/>
            <a:ext cx="10937615" cy="480131"/>
          </a:xfrm>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B0BC6878-4764-EB23-FF74-E4522B9A944E}"/>
              </a:ext>
            </a:extLst>
          </p:cNvPr>
          <p:cNvSpPr>
            <a:spLocks noGrp="1"/>
          </p:cNvSpPr>
          <p:nvPr>
            <p:ph type="body" sz="quarter" idx="11"/>
          </p:nvPr>
        </p:nvSpPr>
        <p:spPr>
          <a:xfrm>
            <a:off x="174625" y="1749721"/>
            <a:ext cx="5440363" cy="4095160"/>
          </a:xfrm>
        </p:spPr>
        <p:txBody>
          <a:bodyPr/>
          <a:lstStyle/>
          <a:p>
            <a:r>
              <a:rPr lang="en-US" altLang="zh-CN" dirty="0"/>
              <a:t>6.1.1</a:t>
            </a:r>
            <a:r>
              <a:rPr lang="zh-CN" altLang="en-US" dirty="0"/>
              <a:t>　工作簿和工作表的区别</a:t>
            </a:r>
            <a:endParaRPr lang="en-US" altLang="zh-CN" dirty="0"/>
          </a:p>
          <a:p>
            <a:r>
              <a:rPr lang="en-US" altLang="zh-CN" dirty="0"/>
              <a:t>2. </a:t>
            </a:r>
            <a:r>
              <a:rPr lang="zh-CN" altLang="en-US" dirty="0"/>
              <a:t>工作表</a:t>
            </a:r>
            <a:endParaRPr lang="en-US" altLang="zh-CN" dirty="0"/>
          </a:p>
          <a:p>
            <a:r>
              <a:rPr lang="zh-CN" altLang="en-US" dirty="0"/>
              <a:t>在 </a:t>
            </a:r>
            <a:r>
              <a:rPr lang="en-US" altLang="zh-CN" dirty="0"/>
              <a:t>WPS </a:t>
            </a:r>
            <a:r>
              <a:rPr lang="zh-CN" altLang="en-US" dirty="0"/>
              <a:t>表格中，一个工作簿可包含多个工作表，数量仅受计算机内存限制。每个工作表由行和列构成，其中行编号从 </a:t>
            </a:r>
            <a:r>
              <a:rPr lang="en-US" altLang="zh-CN" dirty="0"/>
              <a:t>1 </a:t>
            </a:r>
            <a:r>
              <a:rPr lang="zh-CN" altLang="en-US" dirty="0"/>
              <a:t>到 </a:t>
            </a:r>
            <a:r>
              <a:rPr lang="en-US" altLang="zh-CN" dirty="0"/>
              <a:t>1048576</a:t>
            </a:r>
            <a:r>
              <a:rPr lang="zh-CN" altLang="en-US" dirty="0"/>
              <a:t>，列编号从 </a:t>
            </a:r>
            <a:r>
              <a:rPr lang="en-US" altLang="zh-CN" dirty="0"/>
              <a:t>A </a:t>
            </a:r>
            <a:r>
              <a:rPr lang="zh-CN" altLang="en-US" dirty="0"/>
              <a:t>到 </a:t>
            </a:r>
            <a:r>
              <a:rPr lang="en-US" altLang="zh-CN" dirty="0"/>
              <a:t>XFD</a:t>
            </a:r>
            <a:r>
              <a:rPr lang="zh-CN" altLang="en-US" dirty="0"/>
              <a:t>，共计 </a:t>
            </a:r>
            <a:r>
              <a:rPr lang="en-US" altLang="zh-CN" dirty="0"/>
              <a:t>16384 </a:t>
            </a:r>
            <a:r>
              <a:rPr lang="zh-CN" altLang="en-US" dirty="0"/>
              <a:t>列。这一结构为处理大规模数据提供了充足的空间，如图 </a:t>
            </a:r>
            <a:r>
              <a:rPr lang="en-US" altLang="zh-CN" dirty="0"/>
              <a:t>6-4 </a:t>
            </a:r>
            <a:r>
              <a:rPr lang="zh-CN" altLang="en-US" dirty="0"/>
              <a:t>所示。</a:t>
            </a:r>
          </a:p>
        </p:txBody>
      </p:sp>
      <p:sp>
        <p:nvSpPr>
          <p:cNvPr id="9" name="文本占位符 8">
            <a:extLst>
              <a:ext uri="{FF2B5EF4-FFF2-40B4-BE49-F238E27FC236}">
                <a16:creationId xmlns:a16="http://schemas.microsoft.com/office/drawing/2014/main" id="{B9BD4B68-8C69-DDBB-B9B9-CB6F9CB1A9B4}"/>
              </a:ext>
            </a:extLst>
          </p:cNvPr>
          <p:cNvSpPr>
            <a:spLocks noGrp="1"/>
          </p:cNvSpPr>
          <p:nvPr>
            <p:ph type="body" sz="quarter" idx="13"/>
          </p:nvPr>
        </p:nvSpPr>
        <p:spPr/>
        <p:txBody>
          <a:bodyPr/>
          <a:lstStyle/>
          <a:p>
            <a:r>
              <a:rPr lang="zh-CN" altLang="en-US" dirty="0"/>
              <a:t>图 </a:t>
            </a:r>
            <a:r>
              <a:rPr lang="en-US" altLang="zh-CN" dirty="0"/>
              <a:t>6-4</a:t>
            </a:r>
            <a:r>
              <a:rPr lang="zh-CN" altLang="en-US" dirty="0"/>
              <a:t>　工作表的行和列</a:t>
            </a:r>
          </a:p>
        </p:txBody>
      </p:sp>
      <p:pic>
        <p:nvPicPr>
          <p:cNvPr id="7" name="图片占位符 6">
            <a:extLst>
              <a:ext uri="{FF2B5EF4-FFF2-40B4-BE49-F238E27FC236}">
                <a16:creationId xmlns:a16="http://schemas.microsoft.com/office/drawing/2014/main" id="{2CFDE3CD-C7E0-0F6D-A3CA-4108BBC7DAC1}"/>
              </a:ext>
            </a:extLst>
          </p:cNvPr>
          <p:cNvPicPr>
            <a:picLocks noGrp="1" noChangeAspect="1"/>
          </p:cNvPicPr>
          <p:nvPr>
            <p:ph type="pic" sz="quarter" idx="12"/>
          </p:nvPr>
        </p:nvPicPr>
        <p:blipFill rotWithShape="1">
          <a:blip r:embed="rId2"/>
          <a:srcRect l="-13655" r="-13655"/>
          <a:stretch>
            <a:fillRect/>
          </a:stretch>
        </p:blipFill>
        <p:spPr>
          <a:prstGeom prst="rect">
            <a:avLst/>
          </a:prstGeom>
        </p:spPr>
      </p:pic>
    </p:spTree>
    <p:extLst>
      <p:ext uri="{BB962C8B-B14F-4D97-AF65-F5344CB8AC3E}">
        <p14:creationId xmlns:p14="http://schemas.microsoft.com/office/powerpoint/2010/main" val="19694934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3F6F-DC93-8665-3467-169EACF65C7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0005201-CF34-62FA-1C76-82BF6033826B}"/>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FB7BC9D9-3F63-32D6-66A5-B2115435B68C}"/>
              </a:ext>
            </a:extLst>
          </p:cNvPr>
          <p:cNvSpPr>
            <a:spLocks noGrp="1"/>
          </p:cNvSpPr>
          <p:nvPr>
            <p:ph type="body" sz="quarter" idx="11"/>
          </p:nvPr>
        </p:nvSpPr>
        <p:spPr>
          <a:xfrm>
            <a:off x="174885" y="1973935"/>
            <a:ext cx="11842230" cy="3587329"/>
          </a:xfrm>
        </p:spPr>
        <p:txBody>
          <a:bodyPr/>
          <a:lstStyle/>
          <a:p>
            <a:r>
              <a:rPr lang="en-US" altLang="zh-CN" dirty="0"/>
              <a:t>6.1.2</a:t>
            </a:r>
            <a:r>
              <a:rPr lang="zh-CN" altLang="en-US" dirty="0"/>
              <a:t>　创建与保存工作簿</a:t>
            </a:r>
            <a:endParaRPr lang="en-US" altLang="zh-CN" dirty="0"/>
          </a:p>
          <a:p>
            <a:r>
              <a:rPr lang="en-US" altLang="zh-CN" dirty="0"/>
              <a:t>1. </a:t>
            </a:r>
            <a:r>
              <a:rPr lang="zh-CN" altLang="en-US" dirty="0"/>
              <a:t>创建工作簿</a:t>
            </a:r>
            <a:endParaRPr lang="en-US" altLang="zh-CN" dirty="0"/>
          </a:p>
          <a:p>
            <a:r>
              <a:rPr lang="zh-CN" altLang="en-US" dirty="0"/>
              <a:t>通常情况下，启动 </a:t>
            </a:r>
            <a:r>
              <a:rPr lang="en-US" altLang="zh-CN" dirty="0"/>
              <a:t>WPS </a:t>
            </a:r>
            <a:r>
              <a:rPr lang="zh-CN" altLang="en-US" dirty="0"/>
              <a:t>表格后会自动新建一个空白工作簿，用户可直接开始操作。还可以通过下面两种方法新建工作簿。</a:t>
            </a:r>
            <a:endParaRPr lang="en-US" altLang="zh-CN" dirty="0"/>
          </a:p>
          <a:p>
            <a:pPr marL="1074738" indent="-342900">
              <a:buSzPct val="80000"/>
              <a:buFont typeface="Wingdings" panose="05000000000000000000" pitchFamily="2" charset="2"/>
              <a:buChar char="l"/>
            </a:pPr>
            <a:r>
              <a:rPr lang="zh-CN" altLang="en-US" dirty="0"/>
              <a:t>在已打开的 </a:t>
            </a:r>
            <a:r>
              <a:rPr lang="en-US" altLang="zh-CN" dirty="0"/>
              <a:t>WPS </a:t>
            </a:r>
            <a:r>
              <a:rPr lang="zh-CN" altLang="en-US" dirty="0"/>
              <a:t>表格中，单击左上角的“文件”按钮，在弹出的菜单中选择“新建” 命令，即可新建一个工作簿。</a:t>
            </a:r>
            <a:endParaRPr lang="en-US" altLang="zh-CN" dirty="0"/>
          </a:p>
          <a:p>
            <a:pPr marL="1074738" indent="-342900">
              <a:buSzPct val="80000"/>
              <a:buFont typeface="Wingdings" panose="05000000000000000000" pitchFamily="2" charset="2"/>
              <a:buChar char="l"/>
            </a:pPr>
            <a:r>
              <a:rPr lang="zh-CN" altLang="en-US" dirty="0"/>
              <a:t>直接按快捷键 </a:t>
            </a:r>
            <a:r>
              <a:rPr lang="en-US" altLang="zh-CN" dirty="0" err="1"/>
              <a:t>Ctrl+N</a:t>
            </a:r>
            <a:r>
              <a:rPr lang="en-US" altLang="zh-CN" dirty="0"/>
              <a:t> </a:t>
            </a:r>
            <a:r>
              <a:rPr lang="zh-CN" altLang="en-US" dirty="0"/>
              <a:t>可快速新建空白工作簿。</a:t>
            </a:r>
          </a:p>
        </p:txBody>
      </p:sp>
    </p:spTree>
    <p:extLst>
      <p:ext uri="{BB962C8B-B14F-4D97-AF65-F5344CB8AC3E}">
        <p14:creationId xmlns:p14="http://schemas.microsoft.com/office/powerpoint/2010/main" val="16640107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A2219-C1FF-512E-386C-44593B9321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3F37F8-961F-6A9D-0B3E-73C2343E22F7}"/>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EF05E240-96A0-C78D-4579-64CA9C6F6942}"/>
              </a:ext>
            </a:extLst>
          </p:cNvPr>
          <p:cNvSpPr>
            <a:spLocks noGrp="1"/>
          </p:cNvSpPr>
          <p:nvPr>
            <p:ph type="body" sz="quarter" idx="11"/>
          </p:nvPr>
        </p:nvSpPr>
        <p:spPr>
          <a:xfrm>
            <a:off x="174885" y="2481767"/>
            <a:ext cx="11842230" cy="2571666"/>
          </a:xfrm>
        </p:spPr>
        <p:txBody>
          <a:bodyPr/>
          <a:lstStyle/>
          <a:p>
            <a:r>
              <a:rPr lang="en-US" altLang="zh-CN" dirty="0"/>
              <a:t>6.1.2</a:t>
            </a:r>
            <a:r>
              <a:rPr lang="zh-CN" altLang="en-US" dirty="0"/>
              <a:t>　创建与保存工作簿</a:t>
            </a:r>
            <a:endParaRPr lang="en-US" altLang="zh-CN" dirty="0"/>
          </a:p>
          <a:p>
            <a:r>
              <a:rPr lang="en-US" altLang="zh-CN" dirty="0"/>
              <a:t>2. </a:t>
            </a:r>
            <a:r>
              <a:rPr lang="zh-CN" altLang="en-US" dirty="0"/>
              <a:t>保存工作簿</a:t>
            </a:r>
            <a:endParaRPr lang="en-US" altLang="zh-CN" dirty="0"/>
          </a:p>
          <a:p>
            <a:r>
              <a:rPr lang="zh-CN" altLang="en-US" dirty="0"/>
              <a:t>可通过按快捷键 </a:t>
            </a:r>
            <a:r>
              <a:rPr lang="en-US" altLang="zh-CN" dirty="0" err="1"/>
              <a:t>Ctrl+S</a:t>
            </a:r>
            <a:r>
              <a:rPr lang="en-US" altLang="zh-CN" dirty="0"/>
              <a:t> </a:t>
            </a:r>
            <a:r>
              <a:rPr lang="zh-CN" altLang="en-US" dirty="0"/>
              <a:t>快速保存当前工作簿。也可单击操作界面左上角的“文件”按钮，选择“保存”命令来保存已有名称的工作簿，或选择“另存为”命令来指定新的保存路径和文件名。</a:t>
            </a:r>
          </a:p>
        </p:txBody>
      </p:sp>
    </p:spTree>
    <p:extLst>
      <p:ext uri="{BB962C8B-B14F-4D97-AF65-F5344CB8AC3E}">
        <p14:creationId xmlns:p14="http://schemas.microsoft.com/office/powerpoint/2010/main" val="28635971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C8699-2E9D-5BE3-CD2B-06127B10F6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2435CE-5D9C-F853-A69F-E7B00B2018AC}"/>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825E2BC0-32A8-49D5-081D-22E7F8DB91F2}"/>
              </a:ext>
            </a:extLst>
          </p:cNvPr>
          <p:cNvSpPr>
            <a:spLocks noGrp="1"/>
          </p:cNvSpPr>
          <p:nvPr>
            <p:ph type="body" sz="quarter" idx="11"/>
          </p:nvPr>
        </p:nvSpPr>
        <p:spPr>
          <a:xfrm>
            <a:off x="174885" y="1720021"/>
            <a:ext cx="11842230" cy="4095160"/>
          </a:xfrm>
        </p:spPr>
        <p:txBody>
          <a:bodyPr/>
          <a:lstStyle/>
          <a:p>
            <a:r>
              <a:rPr lang="en-US" altLang="zh-CN" dirty="0"/>
              <a:t>6.1.3</a:t>
            </a:r>
            <a:r>
              <a:rPr lang="zh-CN" altLang="en-US" dirty="0"/>
              <a:t>　插入与删除工作表</a:t>
            </a:r>
            <a:endParaRPr lang="en-US" altLang="zh-CN" dirty="0"/>
          </a:p>
          <a:p>
            <a:r>
              <a:rPr lang="en-US" altLang="zh-CN" dirty="0"/>
              <a:t>1. </a:t>
            </a:r>
            <a:r>
              <a:rPr lang="zh-CN" altLang="en-US" dirty="0"/>
              <a:t>插入工作表</a:t>
            </a:r>
            <a:endParaRPr lang="en-US" altLang="zh-CN" dirty="0"/>
          </a:p>
          <a:p>
            <a:r>
              <a:rPr lang="zh-CN" altLang="en-US" dirty="0"/>
              <a:t>默认情况下，一个工作簿中仅有一张工作表，这通常不能满足用户的使用需求，往往需要插入更多的工作表。插入工作表的方法主要有以下三种。</a:t>
            </a:r>
            <a:endParaRPr lang="en-US" altLang="zh-CN" dirty="0"/>
          </a:p>
          <a:p>
            <a:pPr marL="1074738" indent="-342900">
              <a:buSzPct val="80000"/>
              <a:buFont typeface="Wingdings" panose="05000000000000000000" pitchFamily="2" charset="2"/>
              <a:buChar char="l"/>
            </a:pPr>
            <a:r>
              <a:rPr lang="zh-CN" altLang="en-US" dirty="0"/>
              <a:t>单击工作表标签栏右侧的“新建工作表”按钮（“</a:t>
            </a:r>
            <a:r>
              <a:rPr lang="en-US" altLang="zh-CN" dirty="0"/>
              <a:t>+”</a:t>
            </a:r>
            <a:r>
              <a:rPr lang="zh-CN" altLang="en-US" dirty="0"/>
              <a:t>号）。</a:t>
            </a:r>
            <a:endParaRPr lang="en-US" altLang="zh-CN" dirty="0"/>
          </a:p>
          <a:p>
            <a:pPr marL="1074738" indent="-342900">
              <a:buSzPct val="80000"/>
              <a:buFont typeface="Wingdings" panose="05000000000000000000" pitchFamily="2" charset="2"/>
              <a:buChar char="l"/>
            </a:pPr>
            <a:r>
              <a:rPr lang="zh-CN" altLang="en-US" dirty="0"/>
              <a:t>按下 </a:t>
            </a:r>
            <a:r>
              <a:rPr lang="en-US" altLang="zh-CN" dirty="0"/>
              <a:t>Shift+F11 </a:t>
            </a:r>
            <a:r>
              <a:rPr lang="zh-CN" altLang="en-US" dirty="0"/>
              <a:t>组合键。</a:t>
            </a:r>
            <a:endParaRPr lang="en-US" altLang="zh-CN" dirty="0"/>
          </a:p>
          <a:p>
            <a:pPr marL="1074738" indent="-342900">
              <a:buSzPct val="80000"/>
              <a:buFont typeface="Wingdings" panose="05000000000000000000" pitchFamily="2" charset="2"/>
              <a:buChar char="l"/>
            </a:pPr>
            <a:r>
              <a:rPr lang="zh-CN" altLang="en-US" dirty="0"/>
              <a:t>在“开始”选项卡中单击“工作表”按钮，在弹出的下拉列表中选择“插入工作表”选项，在打开的“插入工作表”对话框中单击“确定”按钮。</a:t>
            </a:r>
          </a:p>
        </p:txBody>
      </p:sp>
    </p:spTree>
    <p:extLst>
      <p:ext uri="{BB962C8B-B14F-4D97-AF65-F5344CB8AC3E}">
        <p14:creationId xmlns:p14="http://schemas.microsoft.com/office/powerpoint/2010/main" val="3481405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E7F11-04C9-420C-F4A4-4C77EEEF65C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111F21-7427-CB71-F72F-B69BEC3112A7}"/>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975C3266-C67E-E807-E63D-9E394EBC366A}"/>
              </a:ext>
            </a:extLst>
          </p:cNvPr>
          <p:cNvSpPr>
            <a:spLocks noGrp="1"/>
          </p:cNvSpPr>
          <p:nvPr>
            <p:ph type="body" sz="quarter" idx="11"/>
          </p:nvPr>
        </p:nvSpPr>
        <p:spPr>
          <a:xfrm>
            <a:off x="174885" y="1973937"/>
            <a:ext cx="11842230" cy="3587329"/>
          </a:xfrm>
        </p:spPr>
        <p:txBody>
          <a:bodyPr/>
          <a:lstStyle/>
          <a:p>
            <a:r>
              <a:rPr lang="en-US" altLang="zh-CN" dirty="0"/>
              <a:t>6.1.3</a:t>
            </a:r>
            <a:r>
              <a:rPr lang="zh-CN" altLang="en-US" dirty="0"/>
              <a:t>　插入与删除工作表</a:t>
            </a:r>
            <a:endParaRPr lang="en-US" altLang="zh-CN" dirty="0"/>
          </a:p>
          <a:p>
            <a:r>
              <a:rPr lang="en-US" altLang="zh-CN" dirty="0"/>
              <a:t>2. </a:t>
            </a:r>
            <a:r>
              <a:rPr lang="zh-CN" altLang="en-US" dirty="0"/>
              <a:t>删除工作表</a:t>
            </a:r>
            <a:endParaRPr lang="en-US" altLang="zh-CN" dirty="0"/>
          </a:p>
          <a:p>
            <a:r>
              <a:rPr lang="zh-CN" altLang="en-US" dirty="0"/>
              <a:t>在编辑工作簿时，如果工作簿中存在多余的工作表，可以将其删除。删除工作表的方法主要有以下两种。</a:t>
            </a:r>
            <a:endParaRPr lang="en-US" altLang="zh-CN" dirty="0"/>
          </a:p>
          <a:p>
            <a:pPr marL="1074738" indent="-342900">
              <a:buSzPct val="80000"/>
              <a:buFont typeface="Wingdings" panose="05000000000000000000" pitchFamily="2" charset="2"/>
              <a:buChar char="l"/>
            </a:pPr>
            <a:r>
              <a:rPr lang="zh-CN" altLang="en-US" dirty="0"/>
              <a:t>用鼠标右键单击需要删除的工作表标签，在弹出的快捷菜单中选择“删除”命令。</a:t>
            </a:r>
          </a:p>
          <a:p>
            <a:pPr marL="1074738" indent="-342900">
              <a:buSzPct val="80000"/>
              <a:buFont typeface="Wingdings" panose="05000000000000000000" pitchFamily="2" charset="2"/>
              <a:buChar char="l"/>
            </a:pPr>
            <a:r>
              <a:rPr lang="zh-CN" altLang="en-US" dirty="0"/>
              <a:t>选中需要删除的工作表标签，在“开始”选项卡中单击“工作表” 按钮，在弹出的下拉列表中选择“删除工作表”选项。</a:t>
            </a:r>
          </a:p>
        </p:txBody>
      </p:sp>
    </p:spTree>
    <p:extLst>
      <p:ext uri="{BB962C8B-B14F-4D97-AF65-F5344CB8AC3E}">
        <p14:creationId xmlns:p14="http://schemas.microsoft.com/office/powerpoint/2010/main" val="17034818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392F5-B540-A40E-9BB4-7ED1DB4F7CE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8D2115D-DB75-61FB-1D7E-A855FD091396}"/>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340FDBA2-6D38-5256-C53C-B614FB1B58F1}"/>
              </a:ext>
            </a:extLst>
          </p:cNvPr>
          <p:cNvSpPr>
            <a:spLocks noGrp="1"/>
          </p:cNvSpPr>
          <p:nvPr>
            <p:ph type="body" sz="quarter" idx="11"/>
          </p:nvPr>
        </p:nvSpPr>
        <p:spPr>
          <a:xfrm>
            <a:off x="174885" y="1973938"/>
            <a:ext cx="11842230" cy="3587329"/>
          </a:xfrm>
        </p:spPr>
        <p:txBody>
          <a:bodyPr/>
          <a:lstStyle/>
          <a:p>
            <a:r>
              <a:rPr lang="en-US" altLang="zh-CN" dirty="0"/>
              <a:t>6.1.4</a:t>
            </a:r>
            <a:r>
              <a:rPr lang="zh-CN" altLang="en-US" dirty="0"/>
              <a:t>　重命名工作表</a:t>
            </a:r>
            <a:endParaRPr lang="en-US" altLang="zh-CN" dirty="0"/>
          </a:p>
          <a:p>
            <a:r>
              <a:rPr lang="zh-CN" altLang="en-US" dirty="0"/>
              <a:t>在默认情况下，工作表以 </a:t>
            </a:r>
            <a:r>
              <a:rPr lang="en-US" altLang="zh-CN" dirty="0"/>
              <a:t>Sheet1</a:t>
            </a:r>
            <a:r>
              <a:rPr lang="zh-CN" altLang="en-US" dirty="0"/>
              <a:t>、</a:t>
            </a:r>
            <a:r>
              <a:rPr lang="en-US" altLang="zh-CN" dirty="0"/>
              <a:t>Sheet2</a:t>
            </a:r>
            <a:r>
              <a:rPr lang="zh-CN" altLang="en-US" dirty="0"/>
              <a:t>、</a:t>
            </a:r>
            <a:r>
              <a:rPr lang="en-US" altLang="zh-CN" dirty="0"/>
              <a:t>Sheet3 </a:t>
            </a:r>
            <a:r>
              <a:rPr lang="zh-CN" altLang="en-US" dirty="0"/>
              <a:t>等依次命名，在实际应用中，为了区分工作表，可以对工作表进行重命名。重命名工作表的方法主要有以下两种。</a:t>
            </a:r>
            <a:endParaRPr lang="en-US" altLang="zh-CN" dirty="0"/>
          </a:p>
          <a:p>
            <a:pPr marL="1074738" indent="-342900">
              <a:buSzPct val="80000"/>
              <a:buFont typeface="Wingdings" panose="05000000000000000000" pitchFamily="2" charset="2"/>
              <a:buChar char="l"/>
            </a:pPr>
            <a:r>
              <a:rPr lang="zh-CN" altLang="en-US" dirty="0"/>
              <a:t>双击需要重命名的工作表标签，此时工作表标签呈可编辑状态，直接输入新的工作表名称即可。</a:t>
            </a:r>
          </a:p>
          <a:p>
            <a:pPr marL="1074738" indent="-342900">
              <a:buSzPct val="80000"/>
              <a:buFont typeface="Wingdings" panose="05000000000000000000" pitchFamily="2" charset="2"/>
              <a:buChar char="l"/>
            </a:pPr>
            <a:r>
              <a:rPr lang="zh-CN" altLang="en-US" dirty="0"/>
              <a:t>用鼠标右键单击工作表标签，在弹出的快捷菜单中选择“重命名”命令，此时工作表标签呈可编辑状态，直接输入新的工作表名称即可。</a:t>
            </a:r>
          </a:p>
        </p:txBody>
      </p:sp>
    </p:spTree>
    <p:extLst>
      <p:ext uri="{BB962C8B-B14F-4D97-AF65-F5344CB8AC3E}">
        <p14:creationId xmlns:p14="http://schemas.microsoft.com/office/powerpoint/2010/main" val="9815350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4510D-F7F8-4C6A-F6C8-0A7DD2EFBCC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1830B40-B826-8185-F68F-A825028EDCFE}"/>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A623D8ED-D37A-D43D-F296-EF6BDBEDEF61}"/>
              </a:ext>
            </a:extLst>
          </p:cNvPr>
          <p:cNvSpPr>
            <a:spLocks noGrp="1"/>
          </p:cNvSpPr>
          <p:nvPr>
            <p:ph type="body" sz="quarter" idx="11"/>
          </p:nvPr>
        </p:nvSpPr>
        <p:spPr>
          <a:xfrm>
            <a:off x="174885" y="1720024"/>
            <a:ext cx="11842230" cy="4095160"/>
          </a:xfrm>
        </p:spPr>
        <p:txBody>
          <a:bodyPr/>
          <a:lstStyle/>
          <a:p>
            <a:r>
              <a:rPr lang="en-US" altLang="zh-CN" dirty="0"/>
              <a:t>6.1.5</a:t>
            </a:r>
            <a:r>
              <a:rPr lang="zh-CN" altLang="en-US" dirty="0"/>
              <a:t>　移动与复制工作表</a:t>
            </a:r>
            <a:endParaRPr lang="en-US" altLang="zh-CN" dirty="0"/>
          </a:p>
          <a:p>
            <a:r>
              <a:rPr lang="en-US" altLang="zh-CN" dirty="0"/>
              <a:t>1. </a:t>
            </a:r>
            <a:r>
              <a:rPr lang="zh-CN" altLang="en-US" dirty="0"/>
              <a:t>在同一工作簿内操作</a:t>
            </a:r>
            <a:endParaRPr lang="en-US" altLang="zh-CN" dirty="0"/>
          </a:p>
          <a:p>
            <a:r>
              <a:rPr lang="zh-CN" altLang="en-US" dirty="0"/>
              <a:t>在同一个工作簿中移动或复制工作表的方法很简单，主要是利用鼠标拖动来完成，分别介绍如下。</a:t>
            </a:r>
            <a:endParaRPr lang="en-US" altLang="zh-CN" dirty="0"/>
          </a:p>
          <a:p>
            <a:pPr marL="1074738" indent="-342900">
              <a:buSzPct val="80000"/>
              <a:buFont typeface="Wingdings" panose="05000000000000000000" pitchFamily="2" charset="2"/>
              <a:buChar char="l"/>
            </a:pPr>
            <a:r>
              <a:rPr lang="zh-CN" altLang="en-US" dirty="0"/>
              <a:t>移动工作表：在要移动的工作表标签上按住鼠标左键，将工作表标签拖动到目标位置后释放鼠标左键即可。</a:t>
            </a:r>
            <a:endParaRPr lang="en-US" altLang="zh-CN" dirty="0"/>
          </a:p>
          <a:p>
            <a:pPr marL="1074738" indent="-342900">
              <a:buSzPct val="80000"/>
              <a:buFont typeface="Wingdings" panose="05000000000000000000" pitchFamily="2" charset="2"/>
              <a:buChar char="l"/>
            </a:pPr>
            <a:r>
              <a:rPr lang="zh-CN" altLang="en-US" dirty="0"/>
              <a:t>复制工作表：在要复制的工作表标签上按住鼠标左键，按住 </a:t>
            </a:r>
            <a:r>
              <a:rPr lang="en-US" altLang="zh-CN" dirty="0"/>
              <a:t>Ctrl </a:t>
            </a:r>
            <a:r>
              <a:rPr lang="zh-CN" altLang="en-US" dirty="0"/>
              <a:t>键的同时拖动工作表标签至目标位置后释放鼠标左键即可。</a:t>
            </a:r>
          </a:p>
        </p:txBody>
      </p:sp>
    </p:spTree>
    <p:extLst>
      <p:ext uri="{BB962C8B-B14F-4D97-AF65-F5344CB8AC3E}">
        <p14:creationId xmlns:p14="http://schemas.microsoft.com/office/powerpoint/2010/main" val="650546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B2196-C897-42EF-8FC5-C1A5E9C8825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298A7C3-9383-72C2-B3EF-65BA7DF697F9}"/>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56FE156D-9DAB-F685-2049-07F4E6ABBBF3}"/>
              </a:ext>
            </a:extLst>
          </p:cNvPr>
          <p:cNvSpPr>
            <a:spLocks noGrp="1"/>
          </p:cNvSpPr>
          <p:nvPr>
            <p:ph type="body" sz="quarter" idx="11"/>
          </p:nvPr>
        </p:nvSpPr>
        <p:spPr>
          <a:xfrm>
            <a:off x="174886" y="2257730"/>
            <a:ext cx="5440724" cy="3079497"/>
          </a:xfrm>
        </p:spPr>
        <p:txBody>
          <a:bodyPr/>
          <a:lstStyle/>
          <a:p>
            <a:r>
              <a:rPr lang="en-US" altLang="zh-CN" dirty="0"/>
              <a:t>6.1.5</a:t>
            </a:r>
            <a:r>
              <a:rPr lang="zh-CN" altLang="en-US" dirty="0"/>
              <a:t>　移动与复制工作表</a:t>
            </a:r>
            <a:endParaRPr lang="en-US" altLang="zh-CN" dirty="0"/>
          </a:p>
          <a:p>
            <a:r>
              <a:rPr lang="en-US" altLang="zh-CN" dirty="0"/>
              <a:t>2. </a:t>
            </a:r>
            <a:r>
              <a:rPr lang="zh-CN" altLang="en-US" dirty="0"/>
              <a:t>在不同工作簿之间操作</a:t>
            </a:r>
            <a:endParaRPr lang="en-US" altLang="zh-CN" dirty="0"/>
          </a:p>
          <a:p>
            <a:r>
              <a:rPr lang="zh-CN" altLang="en-US" dirty="0"/>
              <a:t> </a:t>
            </a:r>
            <a:r>
              <a:rPr lang="en-US" altLang="zh-CN" dirty="0"/>
              <a:t>01</a:t>
            </a:r>
            <a:r>
              <a:rPr lang="zh-CN" altLang="en-US" dirty="0"/>
              <a:t>　打开“工作簿</a:t>
            </a:r>
            <a:r>
              <a:rPr lang="en-US" altLang="zh-CN" dirty="0"/>
              <a:t>1”</a:t>
            </a:r>
            <a:r>
              <a:rPr lang="zh-CN" altLang="en-US" dirty="0"/>
              <a:t>，然后右击“工资表”标签，在弹出的快捷菜单中选择“移动或复制工作表”命令，如图 </a:t>
            </a:r>
            <a:r>
              <a:rPr lang="en-US" altLang="zh-CN" dirty="0"/>
              <a:t>6-10 </a:t>
            </a:r>
            <a:r>
              <a:rPr lang="zh-CN" altLang="en-US" dirty="0"/>
              <a:t>所示。</a:t>
            </a:r>
          </a:p>
        </p:txBody>
      </p:sp>
      <p:pic>
        <p:nvPicPr>
          <p:cNvPr id="7" name="图片占位符 6">
            <a:extLst>
              <a:ext uri="{FF2B5EF4-FFF2-40B4-BE49-F238E27FC236}">
                <a16:creationId xmlns:a16="http://schemas.microsoft.com/office/drawing/2014/main" id="{ABA480FB-5A5D-4AF0-EE3E-859FFC348EA4}"/>
              </a:ext>
            </a:extLst>
          </p:cNvPr>
          <p:cNvPicPr>
            <a:picLocks noGrp="1" noChangeAspect="1"/>
          </p:cNvPicPr>
          <p:nvPr>
            <p:ph type="pic" sz="quarter" idx="12"/>
          </p:nvPr>
        </p:nvPicPr>
        <p:blipFill rotWithShape="1">
          <a:blip r:embed="rId2"/>
          <a:srcRect t="-10870" b="-10870"/>
          <a:stretch>
            <a:fillRect/>
          </a:stretch>
        </p:blipFill>
        <p:spPr>
          <a:prstGeom prst="rect">
            <a:avLst/>
          </a:prstGeom>
        </p:spPr>
      </p:pic>
      <p:sp>
        <p:nvSpPr>
          <p:cNvPr id="3" name="文本占位符 2">
            <a:extLst>
              <a:ext uri="{FF2B5EF4-FFF2-40B4-BE49-F238E27FC236}">
                <a16:creationId xmlns:a16="http://schemas.microsoft.com/office/drawing/2014/main" id="{64B4C435-2F05-7428-36D3-452A4AE6FA7A}"/>
              </a:ext>
            </a:extLst>
          </p:cNvPr>
          <p:cNvSpPr>
            <a:spLocks noGrp="1"/>
          </p:cNvSpPr>
          <p:nvPr>
            <p:ph type="body" sz="quarter" idx="13"/>
          </p:nvPr>
        </p:nvSpPr>
        <p:spPr/>
        <p:txBody>
          <a:bodyPr/>
          <a:lstStyle/>
          <a:p>
            <a:r>
              <a:rPr lang="zh-CN" altLang="en-US" dirty="0"/>
              <a:t>图 </a:t>
            </a:r>
            <a:r>
              <a:rPr lang="en-US" altLang="zh-CN" dirty="0"/>
              <a:t>6-10</a:t>
            </a:r>
            <a:r>
              <a:rPr lang="zh-CN" altLang="en-US" dirty="0"/>
              <a:t>　复制工作表</a:t>
            </a:r>
          </a:p>
        </p:txBody>
      </p:sp>
    </p:spTree>
    <p:extLst>
      <p:ext uri="{BB962C8B-B14F-4D97-AF65-F5344CB8AC3E}">
        <p14:creationId xmlns:p14="http://schemas.microsoft.com/office/powerpoint/2010/main" val="16777648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76092-7ECB-FBE0-B835-D2876320064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AC9FE4-EE88-6E26-309B-DB3660A0C0F7}"/>
              </a:ext>
            </a:extLst>
          </p:cNvPr>
          <p:cNvSpPr>
            <a:spLocks noGrp="1"/>
          </p:cNvSpPr>
          <p:nvPr>
            <p:ph type="body" sz="quarter" idx="10"/>
          </p:nvPr>
        </p:nvSpPr>
        <p:spPr/>
        <p:txBody>
          <a:bodyPr/>
          <a:lstStyle/>
          <a:p>
            <a:r>
              <a:rPr lang="en-US" altLang="zh-CN" dirty="0"/>
              <a:t>6.1</a:t>
            </a:r>
            <a:r>
              <a:rPr lang="zh-CN" altLang="en-US" dirty="0"/>
              <a:t>　工作簿与工作表的基本操作</a:t>
            </a:r>
          </a:p>
        </p:txBody>
      </p:sp>
      <p:sp>
        <p:nvSpPr>
          <p:cNvPr id="5" name="文本占位符 4">
            <a:extLst>
              <a:ext uri="{FF2B5EF4-FFF2-40B4-BE49-F238E27FC236}">
                <a16:creationId xmlns:a16="http://schemas.microsoft.com/office/drawing/2014/main" id="{72C13D61-698C-DD43-1500-D2B90AF3BA12}"/>
              </a:ext>
            </a:extLst>
          </p:cNvPr>
          <p:cNvSpPr>
            <a:spLocks noGrp="1"/>
          </p:cNvSpPr>
          <p:nvPr>
            <p:ph type="body" sz="quarter" idx="11"/>
          </p:nvPr>
        </p:nvSpPr>
        <p:spPr>
          <a:xfrm>
            <a:off x="174886" y="2257730"/>
            <a:ext cx="5440724" cy="3079497"/>
          </a:xfrm>
        </p:spPr>
        <p:txBody>
          <a:bodyPr/>
          <a:lstStyle/>
          <a:p>
            <a:r>
              <a:rPr lang="en-US" altLang="zh-CN" dirty="0"/>
              <a:t>6.1.5</a:t>
            </a:r>
            <a:r>
              <a:rPr lang="zh-CN" altLang="en-US" dirty="0"/>
              <a:t>　移动与复制工作表</a:t>
            </a:r>
            <a:endParaRPr lang="en-US" altLang="zh-CN" dirty="0"/>
          </a:p>
          <a:p>
            <a:r>
              <a:rPr lang="en-US" altLang="zh-CN" dirty="0"/>
              <a:t>2. </a:t>
            </a:r>
            <a:r>
              <a:rPr lang="zh-CN" altLang="en-US" dirty="0"/>
              <a:t>在不同工作簿之间操作</a:t>
            </a:r>
            <a:endParaRPr lang="en-US" altLang="zh-CN" dirty="0"/>
          </a:p>
          <a:p>
            <a:r>
              <a:rPr lang="zh-CN" altLang="en-US" dirty="0"/>
              <a:t> </a:t>
            </a:r>
            <a:r>
              <a:rPr lang="en-US" altLang="zh-CN" dirty="0"/>
              <a:t>02</a:t>
            </a:r>
            <a:r>
              <a:rPr lang="zh-CN" altLang="en-US" dirty="0"/>
              <a:t>　在弹出的对话框中选择目标工作簿“工作簿</a:t>
            </a:r>
            <a:r>
              <a:rPr lang="en-US" altLang="zh-CN" dirty="0"/>
              <a:t>2”</a:t>
            </a:r>
            <a:r>
              <a:rPr lang="zh-CN" altLang="en-US" dirty="0"/>
              <a:t>，勾选“建立副本”选项，单击“确定”按钮即可完成复制，如图 </a:t>
            </a:r>
            <a:r>
              <a:rPr lang="en-US" altLang="zh-CN" dirty="0"/>
              <a:t>6-11 </a:t>
            </a:r>
            <a:r>
              <a:rPr lang="zh-CN" altLang="en-US" dirty="0"/>
              <a:t>所示。</a:t>
            </a:r>
          </a:p>
        </p:txBody>
      </p:sp>
      <p:sp>
        <p:nvSpPr>
          <p:cNvPr id="3" name="文本占位符 2">
            <a:extLst>
              <a:ext uri="{FF2B5EF4-FFF2-40B4-BE49-F238E27FC236}">
                <a16:creationId xmlns:a16="http://schemas.microsoft.com/office/drawing/2014/main" id="{CEDCBD90-B4FD-1997-2B5A-231B7B4DBCE8}"/>
              </a:ext>
            </a:extLst>
          </p:cNvPr>
          <p:cNvSpPr>
            <a:spLocks noGrp="1"/>
          </p:cNvSpPr>
          <p:nvPr>
            <p:ph type="body" sz="quarter" idx="13"/>
          </p:nvPr>
        </p:nvSpPr>
        <p:spPr/>
        <p:txBody>
          <a:bodyPr/>
          <a:lstStyle/>
          <a:p>
            <a:r>
              <a:rPr lang="zh-CN" altLang="en-US" dirty="0"/>
              <a:t>图 </a:t>
            </a:r>
            <a:r>
              <a:rPr lang="en-US" altLang="zh-CN" dirty="0"/>
              <a:t>6-11</a:t>
            </a:r>
            <a:r>
              <a:rPr lang="zh-CN" altLang="en-US" dirty="0"/>
              <a:t>　“移动或复制工作表”对话框</a:t>
            </a:r>
          </a:p>
        </p:txBody>
      </p:sp>
      <p:pic>
        <p:nvPicPr>
          <p:cNvPr id="9" name="图片占位符 8">
            <a:extLst>
              <a:ext uri="{FF2B5EF4-FFF2-40B4-BE49-F238E27FC236}">
                <a16:creationId xmlns:a16="http://schemas.microsoft.com/office/drawing/2014/main" id="{62E1DC94-5D09-1BA6-30B2-2F911F3839F6}"/>
              </a:ext>
            </a:extLst>
          </p:cNvPr>
          <p:cNvPicPr>
            <a:picLocks noGrp="1" noChangeAspect="1"/>
          </p:cNvPicPr>
          <p:nvPr>
            <p:ph type="pic" sz="quarter" idx="12"/>
          </p:nvPr>
        </p:nvPicPr>
        <p:blipFill rotWithShape="1">
          <a:blip r:embed="rId2"/>
          <a:srcRect l="-27511" r="-27511"/>
          <a:stretch>
            <a:fillRect/>
          </a:stretch>
        </p:blipFill>
        <p:spPr>
          <a:prstGeom prst="rect">
            <a:avLst/>
          </a:prstGeom>
        </p:spPr>
      </p:pic>
    </p:spTree>
    <p:extLst>
      <p:ext uri="{BB962C8B-B14F-4D97-AF65-F5344CB8AC3E}">
        <p14:creationId xmlns:p14="http://schemas.microsoft.com/office/powerpoint/2010/main" val="23801512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4BC89-9F42-5B6F-916D-25A65CA0D8FB}"/>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D5F75385-9080-CB76-7846-F4E8E116A727}"/>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E651E58A-6B6B-2B3C-C7AC-24E292C69661}"/>
              </a:ext>
            </a:extLst>
          </p:cNvPr>
          <p:cNvSpPr>
            <a:spLocks noGrp="1"/>
          </p:cNvSpPr>
          <p:nvPr>
            <p:ph type="body" sz="quarter" idx="11"/>
          </p:nvPr>
        </p:nvSpPr>
        <p:spPr>
          <a:xfrm>
            <a:off x="174885" y="2481776"/>
            <a:ext cx="11842230" cy="2571666"/>
          </a:xfrm>
        </p:spPr>
        <p:txBody>
          <a:bodyPr/>
          <a:lstStyle/>
          <a:p>
            <a:r>
              <a:rPr lang="en-US" altLang="zh-CN" dirty="0"/>
              <a:t>1.3.3</a:t>
            </a:r>
            <a:r>
              <a:rPr lang="zh-CN" altLang="en-US" dirty="0"/>
              <a:t> 快速选择图形对象</a:t>
            </a:r>
            <a:endParaRPr lang="en-US" altLang="zh-CN" dirty="0"/>
          </a:p>
          <a:p>
            <a:r>
              <a:rPr lang="en-US" altLang="zh-CN" dirty="0"/>
              <a:t>1. </a:t>
            </a:r>
            <a:r>
              <a:rPr lang="zh-CN" altLang="en-US" dirty="0"/>
              <a:t>选择单个图形对象</a:t>
            </a:r>
            <a:endParaRPr lang="en-US" altLang="zh-CN" dirty="0"/>
          </a:p>
          <a:p>
            <a:r>
              <a:rPr lang="zh-CN" altLang="en-US" dirty="0"/>
              <a:t>当仅需对单个图形（如一张图片、一个形状）进行编辑时，直接用鼠标单击该图形即可完成选择。选中单个图形对象后，图形周围会出现控制点（如小方块、小圆点），提示已成功选中，此时可对其进行移动、调整大小、修改格式等操作。</a:t>
            </a:r>
            <a:endParaRPr lang="en-US" altLang="zh-CN" dirty="0"/>
          </a:p>
        </p:txBody>
      </p:sp>
    </p:spTree>
    <p:extLst>
      <p:ext uri="{BB962C8B-B14F-4D97-AF65-F5344CB8AC3E}">
        <p14:creationId xmlns:p14="http://schemas.microsoft.com/office/powerpoint/2010/main" val="10640330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408E0-32F8-5AD1-32A6-0E6C3BE6D06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29DFDCC-78F4-D23F-054A-E957C4273D1D}"/>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95D675E7-36DF-0830-6B09-C88A8ECB7DEA}"/>
              </a:ext>
            </a:extLst>
          </p:cNvPr>
          <p:cNvSpPr>
            <a:spLocks noGrp="1"/>
          </p:cNvSpPr>
          <p:nvPr>
            <p:ph type="body" sz="quarter" idx="11"/>
          </p:nvPr>
        </p:nvSpPr>
        <p:spPr>
          <a:xfrm>
            <a:off x="174885" y="1720019"/>
            <a:ext cx="11842230" cy="4095160"/>
          </a:xfrm>
        </p:spPr>
        <p:txBody>
          <a:bodyPr/>
          <a:lstStyle/>
          <a:p>
            <a:r>
              <a:rPr lang="en-US" altLang="zh-CN" dirty="0"/>
              <a:t>6.2.1</a:t>
            </a:r>
            <a:r>
              <a:rPr lang="zh-CN" altLang="en-US" dirty="0"/>
              <a:t>　选择单元格</a:t>
            </a:r>
            <a:endParaRPr lang="en-US" altLang="zh-CN" dirty="0"/>
          </a:p>
          <a:p>
            <a:r>
              <a:rPr lang="zh-CN" altLang="en-US" dirty="0"/>
              <a:t>在单元格中输入数据前，必须先选中目标单元格或单元格区域。</a:t>
            </a:r>
            <a:r>
              <a:rPr lang="en-US" altLang="zh-CN" dirty="0"/>
              <a:t>WPS </a:t>
            </a:r>
            <a:r>
              <a:rPr lang="zh-CN" altLang="en-US" dirty="0"/>
              <a:t>表格提供了多种选择单元格的方式，具体介绍如下：</a:t>
            </a:r>
            <a:endParaRPr lang="en-US" altLang="zh-CN" dirty="0"/>
          </a:p>
          <a:p>
            <a:pPr marL="1074738" indent="-342900">
              <a:buSzPct val="80000"/>
              <a:buFont typeface="Wingdings" panose="05000000000000000000" pitchFamily="2" charset="2"/>
              <a:buChar char="l"/>
            </a:pPr>
            <a:r>
              <a:rPr lang="zh-CN" altLang="en-US" dirty="0"/>
              <a:t>选择单个单元格：通过单击即可选中单个单元格，按下键盘上的方向键，可以选择相邻区域的单元格。</a:t>
            </a:r>
            <a:endParaRPr lang="en-US" altLang="zh-CN" dirty="0"/>
          </a:p>
          <a:p>
            <a:pPr marL="1074738" indent="-342900">
              <a:buSzPct val="80000"/>
              <a:buFont typeface="Wingdings" panose="05000000000000000000" pitchFamily="2" charset="2"/>
              <a:buChar char="l"/>
            </a:pPr>
            <a:r>
              <a:rPr lang="zh-CN" altLang="en-US" dirty="0"/>
              <a:t>选择单元格区域（连续的多个单元格）：选中单元格区域左上角的单元格，然后按住鼠标左键拖动到需要选择的单元格区域右下角的单元格，松开鼠标左键即可选中该单元格区域。</a:t>
            </a:r>
            <a:endParaRPr lang="en-US" altLang="zh-CN" dirty="0"/>
          </a:p>
        </p:txBody>
      </p:sp>
    </p:spTree>
    <p:extLst>
      <p:ext uri="{BB962C8B-B14F-4D97-AF65-F5344CB8AC3E}">
        <p14:creationId xmlns:p14="http://schemas.microsoft.com/office/powerpoint/2010/main" val="31862521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5F021-2813-A989-256D-1D07F51680E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5F3F784-0A5B-FED4-0E5A-3235EDC41F64}"/>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9C7AF634-4D14-8F3C-5F6E-87E4F01B6786}"/>
              </a:ext>
            </a:extLst>
          </p:cNvPr>
          <p:cNvSpPr>
            <a:spLocks noGrp="1"/>
          </p:cNvSpPr>
          <p:nvPr>
            <p:ph type="body" sz="quarter" idx="11"/>
          </p:nvPr>
        </p:nvSpPr>
        <p:spPr>
          <a:xfrm>
            <a:off x="174885" y="1973935"/>
            <a:ext cx="11842230" cy="3587329"/>
          </a:xfrm>
        </p:spPr>
        <p:txBody>
          <a:bodyPr/>
          <a:lstStyle/>
          <a:p>
            <a:r>
              <a:rPr lang="en-US" altLang="zh-CN" dirty="0"/>
              <a:t>6.2.1</a:t>
            </a:r>
            <a:r>
              <a:rPr lang="zh-CN" altLang="en-US" dirty="0"/>
              <a:t>　选择单元格</a:t>
            </a:r>
            <a:endParaRPr lang="en-US" altLang="zh-CN" dirty="0"/>
          </a:p>
          <a:p>
            <a:r>
              <a:rPr lang="zh-CN" altLang="en-US" dirty="0"/>
              <a:t>在单元格中输入数据前，必须先选中目标单元格或单元格区域。</a:t>
            </a:r>
            <a:r>
              <a:rPr lang="en-US" altLang="zh-CN" dirty="0"/>
              <a:t>WPS </a:t>
            </a:r>
            <a:r>
              <a:rPr lang="zh-CN" altLang="en-US" dirty="0"/>
              <a:t>表格提供了多种选择单元格的方式，具体介绍如下：</a:t>
            </a:r>
            <a:endParaRPr lang="en-US" altLang="zh-CN" dirty="0"/>
          </a:p>
          <a:p>
            <a:pPr marL="1074738" indent="-342900">
              <a:buSzPct val="80000"/>
              <a:buFont typeface="Wingdings" panose="05000000000000000000" pitchFamily="2" charset="2"/>
              <a:buChar char="l"/>
            </a:pPr>
            <a:r>
              <a:rPr lang="zh-CN" altLang="en-US" dirty="0"/>
              <a:t>选择不连续的多个单元格：按住 </a:t>
            </a:r>
            <a:r>
              <a:rPr lang="en-US" altLang="zh-CN" dirty="0"/>
              <a:t>Ctrl </a:t>
            </a:r>
            <a:r>
              <a:rPr lang="zh-CN" altLang="en-US" dirty="0"/>
              <a:t>键，然后使用鼠标分别单击需要选择的单元格即可。</a:t>
            </a:r>
            <a:endParaRPr lang="en-US" altLang="zh-CN" dirty="0"/>
          </a:p>
          <a:p>
            <a:pPr marL="1074738" indent="-342900">
              <a:buSzPct val="80000"/>
              <a:buFont typeface="Wingdings" panose="05000000000000000000" pitchFamily="2" charset="2"/>
              <a:buChar char="l"/>
            </a:pPr>
            <a:r>
              <a:rPr lang="zh-CN" altLang="en-US" dirty="0"/>
              <a:t>选择所有的单元格：单击工作表左上角行号和列号的交叉处，或按下 </a:t>
            </a:r>
            <a:r>
              <a:rPr lang="en-US" altLang="zh-CN" dirty="0" err="1"/>
              <a:t>Ctrl+A</a:t>
            </a:r>
            <a:r>
              <a:rPr lang="en-US" altLang="zh-CN" dirty="0"/>
              <a:t> </a:t>
            </a:r>
            <a:r>
              <a:rPr lang="zh-CN" altLang="en-US" dirty="0"/>
              <a:t>组合键，可以快速地选中整个工作表中的所有单元格。</a:t>
            </a:r>
          </a:p>
        </p:txBody>
      </p:sp>
    </p:spTree>
    <p:extLst>
      <p:ext uri="{BB962C8B-B14F-4D97-AF65-F5344CB8AC3E}">
        <p14:creationId xmlns:p14="http://schemas.microsoft.com/office/powerpoint/2010/main" val="33715415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C4993-205B-B4DC-8602-95C8A709A0F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F38425A-CAA8-E76D-F5FC-F2AB121830D0}"/>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EAF51E26-E803-F509-8907-C072546600D4}"/>
              </a:ext>
            </a:extLst>
          </p:cNvPr>
          <p:cNvSpPr>
            <a:spLocks noGrp="1"/>
          </p:cNvSpPr>
          <p:nvPr>
            <p:ph type="body" sz="quarter" idx="11"/>
          </p:nvPr>
        </p:nvSpPr>
        <p:spPr>
          <a:xfrm>
            <a:off x="174886" y="2003814"/>
            <a:ext cx="5440724" cy="3587329"/>
          </a:xfrm>
        </p:spPr>
        <p:txBody>
          <a:bodyPr/>
          <a:lstStyle/>
          <a:p>
            <a:r>
              <a:rPr lang="en-US" altLang="zh-CN" dirty="0"/>
              <a:t>6.2.2</a:t>
            </a:r>
            <a:r>
              <a:rPr lang="zh-CN" altLang="en-US" dirty="0"/>
              <a:t>　调整列宽和行高</a:t>
            </a:r>
            <a:endParaRPr lang="en-US" altLang="zh-CN" dirty="0"/>
          </a:p>
          <a:p>
            <a:r>
              <a:rPr lang="en-US" altLang="zh-CN" dirty="0"/>
              <a:t>1. </a:t>
            </a:r>
            <a:r>
              <a:rPr lang="zh-CN" altLang="en-US" dirty="0"/>
              <a:t>拖动调整列宽和行高</a:t>
            </a:r>
            <a:endParaRPr lang="en-US" altLang="zh-CN" dirty="0"/>
          </a:p>
          <a:p>
            <a:r>
              <a:rPr lang="zh-CN" altLang="en-US" dirty="0"/>
              <a:t>将鼠标指针移至列号或行号的间隔线处，当鼠标指针变为 或 形状时，按住鼠标左键并拖动，当调整到合适的列宽或行高时，松开鼠标左键即可完成对列宽或行高的设置，如图 </a:t>
            </a:r>
            <a:r>
              <a:rPr lang="en-US" altLang="zh-CN" dirty="0"/>
              <a:t>6-15 </a:t>
            </a:r>
            <a:r>
              <a:rPr lang="zh-CN" altLang="en-US" dirty="0"/>
              <a:t>所示。</a:t>
            </a:r>
          </a:p>
        </p:txBody>
      </p:sp>
      <p:pic>
        <p:nvPicPr>
          <p:cNvPr id="9" name="图片占位符 8">
            <a:extLst>
              <a:ext uri="{FF2B5EF4-FFF2-40B4-BE49-F238E27FC236}">
                <a16:creationId xmlns:a16="http://schemas.microsoft.com/office/drawing/2014/main" id="{B52A58E0-5850-98E3-350E-F9A304FFF466}"/>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07178" b="-107178"/>
          <a:stretch>
            <a:fillRect/>
          </a:stretch>
        </p:blipFill>
        <p:spPr>
          <a:prstGeom prst="rect">
            <a:avLst/>
          </a:prstGeom>
        </p:spPr>
      </p:pic>
      <p:sp>
        <p:nvSpPr>
          <p:cNvPr id="7" name="文本占位符 6">
            <a:extLst>
              <a:ext uri="{FF2B5EF4-FFF2-40B4-BE49-F238E27FC236}">
                <a16:creationId xmlns:a16="http://schemas.microsoft.com/office/drawing/2014/main" id="{9AEFC0E6-2A0D-5570-F62B-CAD57243A57B}"/>
              </a:ext>
            </a:extLst>
          </p:cNvPr>
          <p:cNvSpPr>
            <a:spLocks noGrp="1"/>
          </p:cNvSpPr>
          <p:nvPr>
            <p:ph type="body" sz="quarter" idx="13"/>
          </p:nvPr>
        </p:nvSpPr>
        <p:spPr/>
        <p:txBody>
          <a:bodyPr/>
          <a:lstStyle/>
          <a:p>
            <a:r>
              <a:rPr lang="zh-CN" altLang="en-US" dirty="0"/>
              <a:t>图 </a:t>
            </a:r>
            <a:r>
              <a:rPr lang="en-US" altLang="zh-CN" dirty="0"/>
              <a:t>6-15</a:t>
            </a:r>
            <a:r>
              <a:rPr lang="zh-CN" altLang="en-US" dirty="0"/>
              <a:t>　调整列宽和行高</a:t>
            </a:r>
          </a:p>
        </p:txBody>
      </p:sp>
    </p:spTree>
    <p:extLst>
      <p:ext uri="{BB962C8B-B14F-4D97-AF65-F5344CB8AC3E}">
        <p14:creationId xmlns:p14="http://schemas.microsoft.com/office/powerpoint/2010/main" val="23778205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92309-6BD9-13A5-6B68-EC997F7A7F2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27C05C3-928D-DF93-A6A5-B8ABE28A3B75}"/>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1A8EF217-9DB3-0D20-5105-F401FDD8B4AE}"/>
              </a:ext>
            </a:extLst>
          </p:cNvPr>
          <p:cNvSpPr>
            <a:spLocks noGrp="1"/>
          </p:cNvSpPr>
          <p:nvPr>
            <p:ph type="body" sz="quarter" idx="11"/>
          </p:nvPr>
        </p:nvSpPr>
        <p:spPr>
          <a:xfrm>
            <a:off x="174885" y="1466103"/>
            <a:ext cx="11842230" cy="4602991"/>
          </a:xfrm>
        </p:spPr>
        <p:txBody>
          <a:bodyPr/>
          <a:lstStyle/>
          <a:p>
            <a:r>
              <a:rPr lang="en-US" altLang="zh-CN" dirty="0"/>
              <a:t>6.2.2</a:t>
            </a:r>
            <a:r>
              <a:rPr lang="zh-CN" altLang="en-US" dirty="0"/>
              <a:t>　调整列宽和行高</a:t>
            </a:r>
            <a:endParaRPr lang="en-US" altLang="zh-CN" dirty="0"/>
          </a:p>
          <a:p>
            <a:r>
              <a:rPr lang="en-US" altLang="zh-CN" dirty="0"/>
              <a:t>2. </a:t>
            </a:r>
            <a:r>
              <a:rPr lang="zh-CN" altLang="en-US" dirty="0"/>
              <a:t>精确设置列宽和行高</a:t>
            </a:r>
            <a:endParaRPr lang="en-US" altLang="zh-CN" dirty="0"/>
          </a:p>
          <a:p>
            <a:r>
              <a:rPr lang="zh-CN" altLang="en-US" dirty="0"/>
              <a:t>在 </a:t>
            </a:r>
            <a:r>
              <a:rPr lang="en-US" altLang="zh-CN" dirty="0"/>
              <a:t>WPS </a:t>
            </a:r>
            <a:r>
              <a:rPr lang="zh-CN" altLang="en-US" dirty="0"/>
              <a:t>表格中，若需精确控制列宽或行高，可通过以下两种方式进行设置。</a:t>
            </a:r>
            <a:endParaRPr lang="en-US" altLang="zh-CN" dirty="0"/>
          </a:p>
          <a:p>
            <a:pPr marL="1074738" indent="-342900">
              <a:buSzPct val="80000"/>
              <a:buFont typeface="Wingdings" panose="05000000000000000000" pitchFamily="2" charset="2"/>
              <a:buChar char="l"/>
            </a:pPr>
            <a:r>
              <a:rPr lang="zh-CN" altLang="en-US" dirty="0"/>
              <a:t>选定行或列之后，单击“开始”选项卡中的“行和列”下拉按钮，在弹出的下拉列表中选择“行高”或“列宽”选项，在弹出的“行高”或“列宽” 对话框中输入行高值或列宽值，然后单击“确定”按钮即可。</a:t>
            </a:r>
            <a:endParaRPr lang="en-US" altLang="zh-CN" dirty="0"/>
          </a:p>
          <a:p>
            <a:pPr marL="1074738" indent="-342900">
              <a:buSzPct val="80000"/>
              <a:buFont typeface="Wingdings" panose="05000000000000000000" pitchFamily="2" charset="2"/>
              <a:buChar char="l"/>
            </a:pPr>
            <a:r>
              <a:rPr lang="zh-CN" altLang="en-US" dirty="0"/>
              <a:t>用鼠标右键单击要调整列宽或行高的列号或行号，在弹出的快捷菜单中选择“列宽” 或“行高”命令，在弹出的“列宽”或“行高”对话框中输入精确的列宽或行高值，单击“确定”按钮即可。</a:t>
            </a:r>
          </a:p>
        </p:txBody>
      </p:sp>
    </p:spTree>
    <p:extLst>
      <p:ext uri="{BB962C8B-B14F-4D97-AF65-F5344CB8AC3E}">
        <p14:creationId xmlns:p14="http://schemas.microsoft.com/office/powerpoint/2010/main" val="26579590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11F1B-E3B8-17C5-3AA9-8DB6DF39728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E8C416-3489-FD43-8599-D5C5918EBC81}"/>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AAB564E1-B0F4-B6D4-42EB-FF169F98100F}"/>
              </a:ext>
            </a:extLst>
          </p:cNvPr>
          <p:cNvSpPr>
            <a:spLocks noGrp="1"/>
          </p:cNvSpPr>
          <p:nvPr>
            <p:ph type="body" sz="quarter" idx="11"/>
          </p:nvPr>
        </p:nvSpPr>
        <p:spPr>
          <a:xfrm>
            <a:off x="174886" y="2257731"/>
            <a:ext cx="5440724" cy="3079497"/>
          </a:xfrm>
        </p:spPr>
        <p:txBody>
          <a:bodyPr/>
          <a:lstStyle/>
          <a:p>
            <a:r>
              <a:rPr lang="en-US" altLang="zh-CN" dirty="0"/>
              <a:t>6.2.3</a:t>
            </a:r>
            <a:r>
              <a:rPr lang="zh-CN" altLang="en-US" dirty="0"/>
              <a:t>　插入或删除行 </a:t>
            </a:r>
            <a:r>
              <a:rPr lang="en-US" altLang="zh-CN" dirty="0"/>
              <a:t>/ </a:t>
            </a:r>
            <a:r>
              <a:rPr lang="zh-CN" altLang="en-US" dirty="0"/>
              <a:t>列</a:t>
            </a:r>
            <a:endParaRPr lang="en-US" altLang="zh-CN" dirty="0"/>
          </a:p>
          <a:p>
            <a:r>
              <a:rPr lang="en-US" altLang="zh-CN" dirty="0"/>
              <a:t>1. </a:t>
            </a:r>
            <a:r>
              <a:rPr lang="zh-CN" altLang="en-US" dirty="0"/>
              <a:t>插入行 </a:t>
            </a:r>
            <a:r>
              <a:rPr lang="en-US" altLang="zh-CN" dirty="0"/>
              <a:t>/ </a:t>
            </a:r>
            <a:r>
              <a:rPr lang="zh-CN" altLang="en-US" dirty="0"/>
              <a:t>列</a:t>
            </a:r>
            <a:endParaRPr lang="en-US" altLang="zh-CN" dirty="0"/>
          </a:p>
          <a:p>
            <a:r>
              <a:rPr lang="en-US" altLang="zh-CN" dirty="0"/>
              <a:t>01</a:t>
            </a:r>
            <a:r>
              <a:rPr lang="zh-CN" altLang="en-US" dirty="0"/>
              <a:t>　打开“第一学期期末成绩”工作表，现在需要在“班级”一列左侧插入新列。首先选中“班级”所在列的 </a:t>
            </a:r>
            <a:r>
              <a:rPr lang="en-US" altLang="zh-CN" dirty="0"/>
              <a:t>C </a:t>
            </a:r>
            <a:r>
              <a:rPr lang="zh-CN" altLang="en-US" dirty="0"/>
              <a:t>列，如图 </a:t>
            </a:r>
            <a:r>
              <a:rPr lang="en-US" altLang="zh-CN" dirty="0"/>
              <a:t>6-18 </a:t>
            </a:r>
            <a:r>
              <a:rPr lang="zh-CN" altLang="en-US" dirty="0"/>
              <a:t>所示。</a:t>
            </a:r>
          </a:p>
        </p:txBody>
      </p:sp>
      <p:pic>
        <p:nvPicPr>
          <p:cNvPr id="7" name="图片占位符 6">
            <a:extLst>
              <a:ext uri="{FF2B5EF4-FFF2-40B4-BE49-F238E27FC236}">
                <a16:creationId xmlns:a16="http://schemas.microsoft.com/office/drawing/2014/main" id="{6BAE7C58-4F36-FEDD-5E47-59CE1B5D1BA3}"/>
              </a:ext>
            </a:extLst>
          </p:cNvPr>
          <p:cNvPicPr>
            <a:picLocks noGrp="1" noChangeAspect="1"/>
          </p:cNvPicPr>
          <p:nvPr>
            <p:ph type="pic" sz="quarter" idx="12"/>
          </p:nvPr>
        </p:nvPicPr>
        <p:blipFill rotWithShape="1">
          <a:blip r:embed="rId2"/>
          <a:srcRect t="-39088" b="-39088"/>
          <a:stretch>
            <a:fillRect/>
          </a:stretch>
        </p:blipFill>
        <p:spPr>
          <a:prstGeom prst="rect">
            <a:avLst/>
          </a:prstGeom>
        </p:spPr>
      </p:pic>
      <p:sp>
        <p:nvSpPr>
          <p:cNvPr id="3" name="文本占位符 2">
            <a:extLst>
              <a:ext uri="{FF2B5EF4-FFF2-40B4-BE49-F238E27FC236}">
                <a16:creationId xmlns:a16="http://schemas.microsoft.com/office/drawing/2014/main" id="{A858FECE-4DDD-FB3F-CE6F-1015F7B602BF}"/>
              </a:ext>
            </a:extLst>
          </p:cNvPr>
          <p:cNvSpPr>
            <a:spLocks noGrp="1"/>
          </p:cNvSpPr>
          <p:nvPr>
            <p:ph type="body" sz="quarter" idx="13"/>
          </p:nvPr>
        </p:nvSpPr>
        <p:spPr/>
        <p:txBody>
          <a:bodyPr/>
          <a:lstStyle/>
          <a:p>
            <a:r>
              <a:rPr lang="zh-CN" altLang="en-US" dirty="0"/>
              <a:t>图 </a:t>
            </a:r>
            <a:r>
              <a:rPr lang="en-US" altLang="zh-CN" dirty="0"/>
              <a:t>6-18</a:t>
            </a:r>
            <a:r>
              <a:rPr lang="zh-CN" altLang="en-US" dirty="0"/>
              <a:t>　选择 </a:t>
            </a:r>
            <a:r>
              <a:rPr lang="en-US" altLang="zh-CN" dirty="0"/>
              <a:t>C </a:t>
            </a:r>
            <a:r>
              <a:rPr lang="zh-CN" altLang="en-US" dirty="0"/>
              <a:t>列</a:t>
            </a:r>
          </a:p>
        </p:txBody>
      </p:sp>
    </p:spTree>
    <p:extLst>
      <p:ext uri="{BB962C8B-B14F-4D97-AF65-F5344CB8AC3E}">
        <p14:creationId xmlns:p14="http://schemas.microsoft.com/office/powerpoint/2010/main" val="41660429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3BD678-702A-A19C-1C9D-EFD4538C44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973F55-2260-7D14-E782-F26408752ED3}"/>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305F65DD-A926-E03B-553E-02E754A6915A}"/>
              </a:ext>
            </a:extLst>
          </p:cNvPr>
          <p:cNvSpPr>
            <a:spLocks noGrp="1"/>
          </p:cNvSpPr>
          <p:nvPr>
            <p:ph type="body" sz="quarter" idx="11"/>
          </p:nvPr>
        </p:nvSpPr>
        <p:spPr>
          <a:xfrm>
            <a:off x="174886" y="2257731"/>
            <a:ext cx="5440724" cy="3079497"/>
          </a:xfrm>
        </p:spPr>
        <p:txBody>
          <a:bodyPr/>
          <a:lstStyle/>
          <a:p>
            <a:r>
              <a:rPr lang="en-US" altLang="zh-CN" dirty="0"/>
              <a:t>6.2.3</a:t>
            </a:r>
            <a:r>
              <a:rPr lang="zh-CN" altLang="en-US" dirty="0"/>
              <a:t>　插入或删除行 </a:t>
            </a:r>
            <a:r>
              <a:rPr lang="en-US" altLang="zh-CN" dirty="0"/>
              <a:t>/ </a:t>
            </a:r>
            <a:r>
              <a:rPr lang="zh-CN" altLang="en-US" dirty="0"/>
              <a:t>列</a:t>
            </a:r>
            <a:endParaRPr lang="en-US" altLang="zh-CN" dirty="0"/>
          </a:p>
          <a:p>
            <a:r>
              <a:rPr lang="en-US" altLang="zh-CN" dirty="0"/>
              <a:t>1. </a:t>
            </a:r>
            <a:r>
              <a:rPr lang="zh-CN" altLang="en-US" dirty="0"/>
              <a:t>插入行 </a:t>
            </a:r>
            <a:r>
              <a:rPr lang="en-US" altLang="zh-CN" dirty="0"/>
              <a:t>/ </a:t>
            </a:r>
            <a:r>
              <a:rPr lang="zh-CN" altLang="en-US" dirty="0"/>
              <a:t>列</a:t>
            </a:r>
            <a:endParaRPr lang="en-US" altLang="zh-CN" dirty="0"/>
          </a:p>
          <a:p>
            <a:r>
              <a:rPr lang="en-US" altLang="zh-CN" dirty="0"/>
              <a:t>02</a:t>
            </a:r>
            <a:r>
              <a:rPr lang="zh-CN" altLang="en-US" dirty="0"/>
              <a:t>　在</a:t>
            </a:r>
            <a:r>
              <a:rPr lang="en-US" altLang="zh-CN" dirty="0"/>
              <a:t>C </a:t>
            </a:r>
            <a:r>
              <a:rPr lang="zh-CN" altLang="en-US" dirty="0"/>
              <a:t>列上单击鼠标右键，在弹出的快捷菜单中，找到“在左侧插入列”选项，在其旁边的数值框中输入 </a:t>
            </a:r>
            <a:r>
              <a:rPr lang="en-US" altLang="zh-CN" dirty="0"/>
              <a:t>1</a:t>
            </a:r>
            <a:r>
              <a:rPr lang="zh-CN" altLang="en-US" dirty="0"/>
              <a:t>，并单击右侧的 √ 按钮，如图 </a:t>
            </a:r>
            <a:r>
              <a:rPr lang="en-US" altLang="zh-CN" dirty="0"/>
              <a:t>6-19 </a:t>
            </a:r>
            <a:r>
              <a:rPr lang="zh-CN" altLang="en-US" dirty="0"/>
              <a:t>所示。</a:t>
            </a:r>
          </a:p>
        </p:txBody>
      </p:sp>
      <p:sp>
        <p:nvSpPr>
          <p:cNvPr id="3" name="文本占位符 2">
            <a:extLst>
              <a:ext uri="{FF2B5EF4-FFF2-40B4-BE49-F238E27FC236}">
                <a16:creationId xmlns:a16="http://schemas.microsoft.com/office/drawing/2014/main" id="{2A084424-DDC4-DC83-ED0D-DA18ED2342A8}"/>
              </a:ext>
            </a:extLst>
          </p:cNvPr>
          <p:cNvSpPr>
            <a:spLocks noGrp="1"/>
          </p:cNvSpPr>
          <p:nvPr>
            <p:ph type="body" sz="quarter" idx="13"/>
          </p:nvPr>
        </p:nvSpPr>
        <p:spPr/>
        <p:txBody>
          <a:bodyPr/>
          <a:lstStyle/>
          <a:p>
            <a:r>
              <a:rPr lang="zh-CN" altLang="en-US" dirty="0"/>
              <a:t>图 </a:t>
            </a:r>
            <a:r>
              <a:rPr lang="en-US" altLang="zh-CN" dirty="0"/>
              <a:t>6-19</a:t>
            </a:r>
            <a:r>
              <a:rPr lang="zh-CN" altLang="en-US" dirty="0"/>
              <a:t>　设置在左侧插入 </a:t>
            </a:r>
            <a:r>
              <a:rPr lang="en-US" altLang="zh-CN" dirty="0"/>
              <a:t>1 </a:t>
            </a:r>
            <a:r>
              <a:rPr lang="zh-CN" altLang="en-US" dirty="0"/>
              <a:t>列</a:t>
            </a:r>
          </a:p>
        </p:txBody>
      </p:sp>
      <p:pic>
        <p:nvPicPr>
          <p:cNvPr id="9" name="图片占位符 8">
            <a:extLst>
              <a:ext uri="{FF2B5EF4-FFF2-40B4-BE49-F238E27FC236}">
                <a16:creationId xmlns:a16="http://schemas.microsoft.com/office/drawing/2014/main" id="{D3EFAF2B-2EC8-BF53-C26B-FCDB640EBB8B}"/>
              </a:ext>
            </a:extLst>
          </p:cNvPr>
          <p:cNvPicPr>
            <a:picLocks noGrp="1" noChangeAspect="1"/>
          </p:cNvPicPr>
          <p:nvPr>
            <p:ph type="pic" sz="quarter" idx="12"/>
          </p:nvPr>
        </p:nvPicPr>
        <p:blipFill rotWithShape="1">
          <a:blip r:embed="rId2"/>
          <a:srcRect t="-15628" b="-15628"/>
          <a:stretch>
            <a:fillRect/>
          </a:stretch>
        </p:blipFill>
        <p:spPr>
          <a:prstGeom prst="rect">
            <a:avLst/>
          </a:prstGeom>
        </p:spPr>
      </p:pic>
    </p:spTree>
    <p:extLst>
      <p:ext uri="{BB962C8B-B14F-4D97-AF65-F5344CB8AC3E}">
        <p14:creationId xmlns:p14="http://schemas.microsoft.com/office/powerpoint/2010/main" val="6621509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E5AE5-5E2E-ACC7-FCDE-848246BD2B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217581-93B7-3534-380B-767C8DD9604D}"/>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7185B7B4-B16F-EEBC-3019-A3D5CE95C95A}"/>
              </a:ext>
            </a:extLst>
          </p:cNvPr>
          <p:cNvSpPr>
            <a:spLocks noGrp="1"/>
          </p:cNvSpPr>
          <p:nvPr>
            <p:ph type="body" sz="quarter" idx="11"/>
          </p:nvPr>
        </p:nvSpPr>
        <p:spPr>
          <a:xfrm>
            <a:off x="174886" y="2765562"/>
            <a:ext cx="5440724" cy="2063835"/>
          </a:xfrm>
        </p:spPr>
        <p:txBody>
          <a:bodyPr/>
          <a:lstStyle/>
          <a:p>
            <a:r>
              <a:rPr lang="en-US" altLang="zh-CN" dirty="0"/>
              <a:t>6.2.3</a:t>
            </a:r>
            <a:r>
              <a:rPr lang="zh-CN" altLang="en-US" dirty="0"/>
              <a:t>　插入或删除行 </a:t>
            </a:r>
            <a:r>
              <a:rPr lang="en-US" altLang="zh-CN" dirty="0"/>
              <a:t>/ </a:t>
            </a:r>
            <a:r>
              <a:rPr lang="zh-CN" altLang="en-US" dirty="0"/>
              <a:t>列</a:t>
            </a:r>
            <a:endParaRPr lang="en-US" altLang="zh-CN" dirty="0"/>
          </a:p>
          <a:p>
            <a:r>
              <a:rPr lang="en-US" altLang="zh-CN" dirty="0"/>
              <a:t>1. </a:t>
            </a:r>
            <a:r>
              <a:rPr lang="zh-CN" altLang="en-US" dirty="0"/>
              <a:t>插入行 </a:t>
            </a:r>
            <a:r>
              <a:rPr lang="en-US" altLang="zh-CN" dirty="0"/>
              <a:t>/ </a:t>
            </a:r>
            <a:r>
              <a:rPr lang="zh-CN" altLang="en-US" dirty="0"/>
              <a:t>列</a:t>
            </a:r>
            <a:endParaRPr lang="en-US" altLang="zh-CN" dirty="0"/>
          </a:p>
          <a:p>
            <a:r>
              <a:rPr lang="en-US" altLang="zh-CN" dirty="0"/>
              <a:t>03</a:t>
            </a:r>
            <a:r>
              <a:rPr lang="zh-CN" altLang="en-US" dirty="0"/>
              <a:t>　之前选中的“班级”数据列左侧被插入了新的空白列，如图 </a:t>
            </a:r>
            <a:r>
              <a:rPr lang="en-US" altLang="zh-CN" dirty="0"/>
              <a:t>6-20 </a:t>
            </a:r>
            <a:r>
              <a:rPr lang="zh-CN" altLang="en-US" dirty="0"/>
              <a:t>所示。</a:t>
            </a:r>
          </a:p>
        </p:txBody>
      </p:sp>
      <p:sp>
        <p:nvSpPr>
          <p:cNvPr id="3" name="文本占位符 2">
            <a:extLst>
              <a:ext uri="{FF2B5EF4-FFF2-40B4-BE49-F238E27FC236}">
                <a16:creationId xmlns:a16="http://schemas.microsoft.com/office/drawing/2014/main" id="{B7F7D9B2-5231-8EE1-0C8B-C233BB377FD4}"/>
              </a:ext>
            </a:extLst>
          </p:cNvPr>
          <p:cNvSpPr>
            <a:spLocks noGrp="1"/>
          </p:cNvSpPr>
          <p:nvPr>
            <p:ph type="body" sz="quarter" idx="13"/>
          </p:nvPr>
        </p:nvSpPr>
        <p:spPr/>
        <p:txBody>
          <a:bodyPr/>
          <a:lstStyle/>
          <a:p>
            <a:r>
              <a:rPr lang="zh-CN" altLang="en-US" dirty="0"/>
              <a:t>图 </a:t>
            </a:r>
            <a:r>
              <a:rPr lang="en-US" altLang="zh-CN" dirty="0"/>
              <a:t>6-20</a:t>
            </a:r>
            <a:r>
              <a:rPr lang="zh-CN" altLang="en-US" dirty="0"/>
              <a:t>　插入的空白列</a:t>
            </a:r>
          </a:p>
        </p:txBody>
      </p:sp>
      <p:pic>
        <p:nvPicPr>
          <p:cNvPr id="8" name="图片占位符 7">
            <a:extLst>
              <a:ext uri="{FF2B5EF4-FFF2-40B4-BE49-F238E27FC236}">
                <a16:creationId xmlns:a16="http://schemas.microsoft.com/office/drawing/2014/main" id="{1E360DB7-7A01-8A3E-3A98-0161A65F57C4}"/>
              </a:ext>
            </a:extLst>
          </p:cNvPr>
          <p:cNvPicPr>
            <a:picLocks noGrp="1" noChangeAspect="1"/>
          </p:cNvPicPr>
          <p:nvPr>
            <p:ph type="pic" sz="quarter" idx="12"/>
          </p:nvPr>
        </p:nvPicPr>
        <p:blipFill rotWithShape="1">
          <a:blip r:embed="rId2"/>
          <a:srcRect t="-50717" b="-50717"/>
          <a:stretch>
            <a:fillRect/>
          </a:stretch>
        </p:blipFill>
        <p:spPr>
          <a:prstGeom prst="rect">
            <a:avLst/>
          </a:prstGeom>
        </p:spPr>
      </p:pic>
    </p:spTree>
    <p:extLst>
      <p:ext uri="{BB962C8B-B14F-4D97-AF65-F5344CB8AC3E}">
        <p14:creationId xmlns:p14="http://schemas.microsoft.com/office/powerpoint/2010/main" val="14952763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46A76-8C27-D385-A6E8-90D40910B4F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8B92046-5DA0-B822-07C9-0775B69C4F0D}"/>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A1528B0D-6C86-B978-EB30-40AF9AB487BC}"/>
              </a:ext>
            </a:extLst>
          </p:cNvPr>
          <p:cNvSpPr>
            <a:spLocks noGrp="1"/>
          </p:cNvSpPr>
          <p:nvPr>
            <p:ph type="body" sz="quarter" idx="11"/>
          </p:nvPr>
        </p:nvSpPr>
        <p:spPr>
          <a:xfrm>
            <a:off x="174886" y="1749899"/>
            <a:ext cx="5440724" cy="4095160"/>
          </a:xfrm>
        </p:spPr>
        <p:txBody>
          <a:bodyPr/>
          <a:lstStyle/>
          <a:p>
            <a:r>
              <a:rPr lang="en-US" altLang="zh-CN" dirty="0"/>
              <a:t>6.2.3</a:t>
            </a:r>
            <a:r>
              <a:rPr lang="zh-CN" altLang="en-US" dirty="0"/>
              <a:t>　插入或删除行 </a:t>
            </a:r>
            <a:r>
              <a:rPr lang="en-US" altLang="zh-CN" dirty="0"/>
              <a:t>/ </a:t>
            </a:r>
            <a:r>
              <a:rPr lang="zh-CN" altLang="en-US" dirty="0"/>
              <a:t>列</a:t>
            </a:r>
            <a:endParaRPr lang="en-US" altLang="zh-CN" dirty="0"/>
          </a:p>
          <a:p>
            <a:r>
              <a:rPr lang="en-US" altLang="zh-CN" dirty="0"/>
              <a:t>1. </a:t>
            </a:r>
            <a:r>
              <a:rPr lang="zh-CN" altLang="en-US" dirty="0"/>
              <a:t>插入行 </a:t>
            </a:r>
            <a:r>
              <a:rPr lang="en-US" altLang="zh-CN" dirty="0"/>
              <a:t>/ </a:t>
            </a:r>
            <a:r>
              <a:rPr lang="zh-CN" altLang="en-US" dirty="0"/>
              <a:t>列</a:t>
            </a:r>
            <a:endParaRPr lang="en-US" altLang="zh-CN" dirty="0"/>
          </a:p>
          <a:p>
            <a:r>
              <a:rPr lang="zh-CN" altLang="en-US" dirty="0"/>
              <a:t>插入行与插入列的操作大致相同。选中需要插入新数据行的下一行并单击鼠标右键，在弹出的快捷菜单中的“在上方插入行”数值框中输入 </a:t>
            </a:r>
            <a:r>
              <a:rPr lang="en-US" altLang="zh-CN" dirty="0"/>
              <a:t>1</a:t>
            </a:r>
            <a:r>
              <a:rPr lang="zh-CN" altLang="en-US" dirty="0"/>
              <a:t>，并单击右侧的√按钮，如图 </a:t>
            </a:r>
            <a:r>
              <a:rPr lang="en-US" altLang="zh-CN" dirty="0"/>
              <a:t>6-21 </a:t>
            </a:r>
            <a:r>
              <a:rPr lang="zh-CN" altLang="en-US" dirty="0"/>
              <a:t>所示，即可在所选数据行的上方插入一个空白行。</a:t>
            </a:r>
          </a:p>
        </p:txBody>
      </p:sp>
      <p:sp>
        <p:nvSpPr>
          <p:cNvPr id="3" name="文本占位符 2">
            <a:extLst>
              <a:ext uri="{FF2B5EF4-FFF2-40B4-BE49-F238E27FC236}">
                <a16:creationId xmlns:a16="http://schemas.microsoft.com/office/drawing/2014/main" id="{15985BF1-679C-E42A-1C58-9C87264CD867}"/>
              </a:ext>
            </a:extLst>
          </p:cNvPr>
          <p:cNvSpPr>
            <a:spLocks noGrp="1"/>
          </p:cNvSpPr>
          <p:nvPr>
            <p:ph type="body" sz="quarter" idx="13"/>
          </p:nvPr>
        </p:nvSpPr>
        <p:spPr/>
        <p:txBody>
          <a:bodyPr/>
          <a:lstStyle/>
          <a:p>
            <a:r>
              <a:rPr lang="zh-CN" altLang="en-US" dirty="0"/>
              <a:t>图 </a:t>
            </a:r>
            <a:r>
              <a:rPr lang="en-US" altLang="zh-CN" dirty="0"/>
              <a:t>6-21</a:t>
            </a:r>
            <a:r>
              <a:rPr lang="zh-CN" altLang="en-US" dirty="0"/>
              <a:t>　设置在上方插入 </a:t>
            </a:r>
            <a:r>
              <a:rPr lang="en-US" altLang="zh-CN" dirty="0"/>
              <a:t>1 </a:t>
            </a:r>
            <a:r>
              <a:rPr lang="zh-CN" altLang="en-US" dirty="0"/>
              <a:t>行</a:t>
            </a:r>
          </a:p>
        </p:txBody>
      </p:sp>
      <p:pic>
        <p:nvPicPr>
          <p:cNvPr id="9" name="图片占位符 8">
            <a:extLst>
              <a:ext uri="{FF2B5EF4-FFF2-40B4-BE49-F238E27FC236}">
                <a16:creationId xmlns:a16="http://schemas.microsoft.com/office/drawing/2014/main" id="{75CEF95B-D431-B798-35CA-7DF3C4C5D7EE}"/>
              </a:ext>
            </a:extLst>
          </p:cNvPr>
          <p:cNvPicPr>
            <a:picLocks noGrp="1" noChangeAspect="1"/>
          </p:cNvPicPr>
          <p:nvPr>
            <p:ph type="pic" sz="quarter" idx="12"/>
          </p:nvPr>
        </p:nvPicPr>
        <p:blipFill rotWithShape="1">
          <a:blip r:embed="rId2"/>
          <a:srcRect t="-32450" b="-32450"/>
          <a:stretch>
            <a:fillRect/>
          </a:stretch>
        </p:blipFill>
        <p:spPr>
          <a:prstGeom prst="rect">
            <a:avLst/>
          </a:prstGeom>
        </p:spPr>
      </p:pic>
    </p:spTree>
    <p:extLst>
      <p:ext uri="{BB962C8B-B14F-4D97-AF65-F5344CB8AC3E}">
        <p14:creationId xmlns:p14="http://schemas.microsoft.com/office/powerpoint/2010/main" val="8710082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1443F-535F-5E3A-B0C2-3790CF5BC77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CC00682-6CAF-54E9-25A7-5C2FFA2B1CE8}"/>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CB462942-0331-FBED-6A77-3790DDEF81DF}"/>
              </a:ext>
            </a:extLst>
          </p:cNvPr>
          <p:cNvSpPr>
            <a:spLocks noGrp="1"/>
          </p:cNvSpPr>
          <p:nvPr>
            <p:ph type="body" sz="quarter" idx="11"/>
          </p:nvPr>
        </p:nvSpPr>
        <p:spPr>
          <a:xfrm>
            <a:off x="174885" y="1720019"/>
            <a:ext cx="11842230" cy="4095160"/>
          </a:xfrm>
        </p:spPr>
        <p:txBody>
          <a:bodyPr/>
          <a:lstStyle/>
          <a:p>
            <a:r>
              <a:rPr lang="en-US" altLang="zh-CN" dirty="0"/>
              <a:t>6.2.3</a:t>
            </a:r>
            <a:r>
              <a:rPr lang="zh-CN" altLang="en-US" dirty="0"/>
              <a:t>　插入或删除行 </a:t>
            </a:r>
            <a:r>
              <a:rPr lang="en-US" altLang="zh-CN" dirty="0"/>
              <a:t>/ </a:t>
            </a:r>
            <a:r>
              <a:rPr lang="zh-CN" altLang="en-US" dirty="0"/>
              <a:t>列</a:t>
            </a:r>
            <a:endParaRPr lang="en-US" altLang="zh-CN" dirty="0"/>
          </a:p>
          <a:p>
            <a:r>
              <a:rPr lang="en-US" altLang="zh-CN" dirty="0"/>
              <a:t>2. </a:t>
            </a:r>
            <a:r>
              <a:rPr lang="zh-CN" altLang="en-US" dirty="0"/>
              <a:t>删除行 </a:t>
            </a:r>
            <a:r>
              <a:rPr lang="en-US" altLang="zh-CN" dirty="0"/>
              <a:t>/ </a:t>
            </a:r>
            <a:r>
              <a:rPr lang="zh-CN" altLang="en-US" dirty="0"/>
              <a:t>列</a:t>
            </a:r>
            <a:endParaRPr lang="en-US" altLang="zh-CN" dirty="0"/>
          </a:p>
          <a:p>
            <a:r>
              <a:rPr lang="zh-CN" altLang="en-US" dirty="0"/>
              <a:t>在表格中除了可以插入行 </a:t>
            </a:r>
            <a:r>
              <a:rPr lang="en-US" altLang="zh-CN" dirty="0"/>
              <a:t>/ </a:t>
            </a:r>
            <a:r>
              <a:rPr lang="zh-CN" altLang="en-US" dirty="0"/>
              <a:t>列，还可以根据实际需要删除行</a:t>
            </a:r>
            <a:r>
              <a:rPr lang="en-US" altLang="zh-CN" dirty="0"/>
              <a:t>/ </a:t>
            </a:r>
            <a:r>
              <a:rPr lang="zh-CN" altLang="en-US" dirty="0"/>
              <a:t>列。删除行 </a:t>
            </a:r>
            <a:r>
              <a:rPr lang="en-US" altLang="zh-CN" dirty="0"/>
              <a:t>/ </a:t>
            </a:r>
            <a:r>
              <a:rPr lang="zh-CN" altLang="en-US" dirty="0"/>
              <a:t>列的方法主要有以下两种。</a:t>
            </a:r>
            <a:endParaRPr lang="en-US" altLang="zh-CN" dirty="0"/>
          </a:p>
          <a:p>
            <a:pPr marL="1074738" indent="-342900">
              <a:buSzPct val="80000"/>
              <a:buFont typeface="Wingdings" panose="05000000000000000000" pitchFamily="2" charset="2"/>
              <a:buChar char="l"/>
            </a:pPr>
            <a:r>
              <a:rPr lang="zh-CN" altLang="en-US" dirty="0"/>
              <a:t>用鼠标右键单击要删除行或列的行号或列号，在弹出的快捷菜单中选择“删除”命令即可。</a:t>
            </a:r>
            <a:endParaRPr lang="en-US" altLang="zh-CN" dirty="0"/>
          </a:p>
          <a:p>
            <a:pPr marL="1074738" indent="-342900">
              <a:buSzPct val="80000"/>
              <a:buFont typeface="Wingdings" panose="05000000000000000000" pitchFamily="2" charset="2"/>
              <a:buChar char="l"/>
            </a:pPr>
            <a:r>
              <a:rPr lang="zh-CN" altLang="en-US" dirty="0"/>
              <a:t>用鼠标右键单击要删除的行或列中的任意一个单元格，在弹出的快捷菜单中选择“删除”命令，然后在弹出的“删除”对话框中选择要删除的对象即可。</a:t>
            </a:r>
          </a:p>
        </p:txBody>
      </p:sp>
    </p:spTree>
    <p:extLst>
      <p:ext uri="{BB962C8B-B14F-4D97-AF65-F5344CB8AC3E}">
        <p14:creationId xmlns:p14="http://schemas.microsoft.com/office/powerpoint/2010/main" val="17836293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4592A-38FB-A209-5DDE-1E4AB5CBA6E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804D64E-09DF-DE9F-7A3A-4FA7D9BDCE1F}"/>
              </a:ext>
            </a:extLst>
          </p:cNvPr>
          <p:cNvSpPr>
            <a:spLocks noGrp="1"/>
          </p:cNvSpPr>
          <p:nvPr>
            <p:ph type="body" sz="quarter" idx="10"/>
          </p:nvPr>
        </p:nvSpPr>
        <p:spPr/>
        <p:txBody>
          <a:bodyPr/>
          <a:lstStyle/>
          <a:p>
            <a:r>
              <a:rPr lang="en-US" altLang="zh-CN" dirty="0"/>
              <a:t>6.2</a:t>
            </a:r>
            <a:r>
              <a:rPr lang="zh-CN" altLang="en-US" dirty="0"/>
              <a:t>　单元格的基本操作</a:t>
            </a:r>
          </a:p>
        </p:txBody>
      </p:sp>
      <p:sp>
        <p:nvSpPr>
          <p:cNvPr id="5" name="文本占位符 4">
            <a:extLst>
              <a:ext uri="{FF2B5EF4-FFF2-40B4-BE49-F238E27FC236}">
                <a16:creationId xmlns:a16="http://schemas.microsoft.com/office/drawing/2014/main" id="{BFB9F2BF-78A3-3356-EDF4-5E8C90A750EC}"/>
              </a:ext>
            </a:extLst>
          </p:cNvPr>
          <p:cNvSpPr>
            <a:spLocks noGrp="1"/>
          </p:cNvSpPr>
          <p:nvPr>
            <p:ph type="body" sz="quarter" idx="11"/>
          </p:nvPr>
        </p:nvSpPr>
        <p:spPr>
          <a:xfrm>
            <a:off x="174885" y="1973935"/>
            <a:ext cx="11842230" cy="3587329"/>
          </a:xfrm>
        </p:spPr>
        <p:txBody>
          <a:bodyPr/>
          <a:lstStyle/>
          <a:p>
            <a:r>
              <a:rPr lang="en-US" altLang="zh-CN" dirty="0"/>
              <a:t>6.2.4</a:t>
            </a:r>
            <a:r>
              <a:rPr lang="zh-CN" altLang="en-US" dirty="0"/>
              <a:t>　合并单元格</a:t>
            </a:r>
            <a:endParaRPr lang="en-US" altLang="zh-CN" dirty="0"/>
          </a:p>
          <a:p>
            <a:r>
              <a:rPr lang="zh-CN" altLang="en-US" dirty="0"/>
              <a:t>合并单元格是将两个或多个相邻单元格组合为一个更大的单元格。操作时，先选中要合并的单元格区域，然后单击“开始”选项卡中的“合并居中”按钮，如图</a:t>
            </a:r>
            <a:r>
              <a:rPr lang="en-US" altLang="zh-CN" dirty="0"/>
              <a:t>6-24 </a:t>
            </a:r>
            <a:r>
              <a:rPr lang="zh-CN" altLang="en-US" dirty="0"/>
              <a:t>所示。合并后，仅保留原区域中左上角单元格的内容，其余单元格的数据将被删除，且无法通过取消合并恢复；同时，单元格中的内容会自动居中显示。</a:t>
            </a:r>
          </a:p>
          <a:p>
            <a:r>
              <a:rPr lang="zh-CN" altLang="en-US" dirty="0"/>
              <a:t>若要取消合并，可单击“合并居中”下拉按钮，在弹出的下拉列表中选择“取消合并单元格”选项。</a:t>
            </a:r>
          </a:p>
        </p:txBody>
      </p:sp>
    </p:spTree>
    <p:extLst>
      <p:ext uri="{BB962C8B-B14F-4D97-AF65-F5344CB8AC3E}">
        <p14:creationId xmlns:p14="http://schemas.microsoft.com/office/powerpoint/2010/main" val="31952615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04AC5-3505-E81E-F630-69BEEBF1082D}"/>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BBF473AC-4B3F-F276-0EF1-0DBD96F68699}"/>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BCB29E0F-FB5A-1D8E-085D-69447D9BD598}"/>
              </a:ext>
            </a:extLst>
          </p:cNvPr>
          <p:cNvSpPr>
            <a:spLocks noGrp="1"/>
          </p:cNvSpPr>
          <p:nvPr>
            <p:ph type="body" sz="quarter" idx="11"/>
          </p:nvPr>
        </p:nvSpPr>
        <p:spPr>
          <a:xfrm>
            <a:off x="174885" y="2481776"/>
            <a:ext cx="11842230" cy="2571666"/>
          </a:xfrm>
        </p:spPr>
        <p:txBody>
          <a:bodyPr/>
          <a:lstStyle/>
          <a:p>
            <a:r>
              <a:rPr lang="en-US" altLang="zh-CN" dirty="0"/>
              <a:t>1.3.3</a:t>
            </a:r>
            <a:r>
              <a:rPr lang="zh-CN" altLang="en-US" dirty="0"/>
              <a:t> 快速选择图形对象</a:t>
            </a:r>
            <a:endParaRPr lang="en-US" altLang="zh-CN" dirty="0"/>
          </a:p>
          <a:p>
            <a:r>
              <a:rPr lang="en-US" altLang="zh-CN" dirty="0"/>
              <a:t>2. </a:t>
            </a:r>
            <a:r>
              <a:rPr lang="zh-CN" altLang="en-US" dirty="0"/>
              <a:t>选择多个相邻图形对象</a:t>
            </a:r>
            <a:endParaRPr lang="en-US" altLang="zh-CN" dirty="0"/>
          </a:p>
          <a:p>
            <a:r>
              <a:rPr lang="zh-CN" altLang="en-US" dirty="0"/>
              <a:t>若需要同时编辑多个相邻的图形（如一排图标、一组流程图形状），可将鼠标指针移至图形区域外的空白处，按住鼠标左键拖动出一个矩形框，使所有目标图形都被该矩形框覆盖，释放鼠标后即可同时选中多个相邻图形对象。</a:t>
            </a:r>
            <a:endParaRPr lang="en-US" altLang="zh-CN" dirty="0"/>
          </a:p>
        </p:txBody>
      </p:sp>
    </p:spTree>
    <p:extLst>
      <p:ext uri="{BB962C8B-B14F-4D97-AF65-F5344CB8AC3E}">
        <p14:creationId xmlns:p14="http://schemas.microsoft.com/office/powerpoint/2010/main" val="3470995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16580-7A24-6BCD-9EE2-6EE43B2CFDF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8CB0068-7569-9022-51BA-C7167743DC0D}"/>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378C3301-17DA-93D6-F796-C7CEF563C2A2}"/>
              </a:ext>
            </a:extLst>
          </p:cNvPr>
          <p:cNvSpPr>
            <a:spLocks noGrp="1"/>
          </p:cNvSpPr>
          <p:nvPr>
            <p:ph type="body" sz="quarter" idx="11"/>
          </p:nvPr>
        </p:nvSpPr>
        <p:spPr>
          <a:xfrm>
            <a:off x="174885" y="1720021"/>
            <a:ext cx="11842230" cy="4095160"/>
          </a:xfrm>
        </p:spPr>
        <p:txBody>
          <a:bodyPr/>
          <a:lstStyle/>
          <a:p>
            <a:r>
              <a:rPr lang="en-US" altLang="zh-CN" dirty="0"/>
              <a:t>6.3.1</a:t>
            </a:r>
            <a:r>
              <a:rPr lang="zh-CN" altLang="en-US" dirty="0"/>
              <a:t>　数据的输入</a:t>
            </a:r>
            <a:endParaRPr lang="en-US" altLang="zh-CN" dirty="0"/>
          </a:p>
          <a:p>
            <a:r>
              <a:rPr lang="zh-CN" altLang="en-US" dirty="0"/>
              <a:t>在单元格中输入数据，常用的方法有以下三种。</a:t>
            </a:r>
            <a:endParaRPr lang="en-US" altLang="zh-CN" dirty="0"/>
          </a:p>
          <a:p>
            <a:pPr marL="1074738" indent="-342900">
              <a:buSzPct val="80000"/>
              <a:buFont typeface="Wingdings" panose="05000000000000000000" pitchFamily="2" charset="2"/>
              <a:buChar char="l"/>
            </a:pPr>
            <a:r>
              <a:rPr lang="zh-CN" altLang="en-US" dirty="0"/>
              <a:t>选择单元格输入：选择需要输入数据的单元格，然后直接输入数据，完成后按</a:t>
            </a:r>
            <a:r>
              <a:rPr lang="en-US" altLang="zh-CN" dirty="0"/>
              <a:t>Enter</a:t>
            </a:r>
            <a:r>
              <a:rPr lang="zh-CN" altLang="en-US" dirty="0"/>
              <a:t>键或单击其他单元格即可。</a:t>
            </a:r>
          </a:p>
          <a:p>
            <a:pPr marL="1074738" indent="-342900">
              <a:buSzPct val="80000"/>
              <a:buFont typeface="Wingdings" panose="05000000000000000000" pitchFamily="2" charset="2"/>
              <a:buChar char="l"/>
            </a:pPr>
            <a:r>
              <a:rPr lang="zh-CN" altLang="en-US" dirty="0"/>
              <a:t>双击单元格输入：双击需要输入文本的单元格，将插入点定位到其中，然后在单元格中输入数据，完成后按 </a:t>
            </a:r>
            <a:r>
              <a:rPr lang="en-US" altLang="zh-CN" dirty="0"/>
              <a:t>Enter </a:t>
            </a:r>
            <a:r>
              <a:rPr lang="zh-CN" altLang="en-US" dirty="0"/>
              <a:t>键或单击其他单元格即可。</a:t>
            </a:r>
          </a:p>
          <a:p>
            <a:pPr marL="1074738" indent="-342900">
              <a:buSzPct val="80000"/>
              <a:buFont typeface="Wingdings" panose="05000000000000000000" pitchFamily="2" charset="2"/>
              <a:buChar char="l"/>
            </a:pPr>
            <a:r>
              <a:rPr lang="zh-CN" altLang="en-US" dirty="0"/>
              <a:t>在编辑栏中输入：选择单元格，然后在编辑栏中输入数据，单元格中会随之自动显示输入的数据。</a:t>
            </a:r>
          </a:p>
        </p:txBody>
      </p:sp>
    </p:spTree>
    <p:extLst>
      <p:ext uri="{BB962C8B-B14F-4D97-AF65-F5344CB8AC3E}">
        <p14:creationId xmlns:p14="http://schemas.microsoft.com/office/powerpoint/2010/main" val="15844501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BCD47-C1CE-70CF-C05F-D96F1CEACE3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5824BB-4D03-65E5-2824-A3F6A29EC2C2}"/>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1BED51D4-1E75-9D0E-063E-22E1ED974AA2}"/>
              </a:ext>
            </a:extLst>
          </p:cNvPr>
          <p:cNvSpPr>
            <a:spLocks noGrp="1"/>
          </p:cNvSpPr>
          <p:nvPr>
            <p:ph type="body" sz="quarter" idx="11"/>
          </p:nvPr>
        </p:nvSpPr>
        <p:spPr>
          <a:xfrm>
            <a:off x="174886" y="2257730"/>
            <a:ext cx="5440724" cy="3079497"/>
          </a:xfrm>
        </p:spPr>
        <p:txBody>
          <a:bodyPr/>
          <a:lstStyle/>
          <a:p>
            <a:r>
              <a:rPr lang="en-US" altLang="zh-CN" dirty="0"/>
              <a:t>6.3.1</a:t>
            </a:r>
            <a:r>
              <a:rPr lang="zh-CN" altLang="en-US" dirty="0"/>
              <a:t>　数据的输入</a:t>
            </a:r>
            <a:endParaRPr lang="en-US" altLang="zh-CN" dirty="0"/>
          </a:p>
          <a:p>
            <a:r>
              <a:rPr lang="en-US" altLang="zh-CN" dirty="0"/>
              <a:t>1. </a:t>
            </a:r>
            <a:r>
              <a:rPr lang="zh-CN" altLang="en-US" dirty="0"/>
              <a:t>快速输入相同的文本信息</a:t>
            </a:r>
            <a:endParaRPr lang="en-US" altLang="zh-CN" dirty="0"/>
          </a:p>
          <a:p>
            <a:r>
              <a:rPr lang="en-US" altLang="zh-CN" dirty="0"/>
              <a:t>01</a:t>
            </a:r>
            <a:r>
              <a:rPr lang="zh-CN" altLang="en-US" dirty="0"/>
              <a:t>　单击选中 </a:t>
            </a:r>
            <a:r>
              <a:rPr lang="en-US" altLang="zh-CN" dirty="0"/>
              <a:t>C2 </a:t>
            </a:r>
            <a:r>
              <a:rPr lang="zh-CN" altLang="en-US" dirty="0"/>
              <a:t>单元格，按住鼠标左键向下拖动至 </a:t>
            </a:r>
            <a:r>
              <a:rPr lang="en-US" altLang="zh-CN" dirty="0"/>
              <a:t>C8 </a:t>
            </a:r>
            <a:r>
              <a:rPr lang="zh-CN" altLang="en-US" dirty="0"/>
              <a:t>单元格，选中 </a:t>
            </a:r>
            <a:r>
              <a:rPr lang="en-US" altLang="zh-CN" dirty="0"/>
              <a:t>C2:C8 </a:t>
            </a:r>
            <a:r>
              <a:rPr lang="zh-CN" altLang="en-US" dirty="0"/>
              <a:t>单元格区域，直接输入文本“助理”，如图 </a:t>
            </a:r>
            <a:r>
              <a:rPr lang="en-US" altLang="zh-CN" dirty="0"/>
              <a:t>6-26 </a:t>
            </a:r>
            <a:r>
              <a:rPr lang="zh-CN" altLang="en-US" dirty="0"/>
              <a:t>所示。</a:t>
            </a:r>
          </a:p>
        </p:txBody>
      </p:sp>
      <p:pic>
        <p:nvPicPr>
          <p:cNvPr id="7" name="图片占位符 6">
            <a:extLst>
              <a:ext uri="{FF2B5EF4-FFF2-40B4-BE49-F238E27FC236}">
                <a16:creationId xmlns:a16="http://schemas.microsoft.com/office/drawing/2014/main" id="{E3F58B10-CFF1-D31B-499E-F62AFA737076}"/>
              </a:ext>
            </a:extLst>
          </p:cNvPr>
          <p:cNvPicPr>
            <a:picLocks noGrp="1" noChangeAspect="1"/>
          </p:cNvPicPr>
          <p:nvPr>
            <p:ph type="pic" sz="quarter" idx="12"/>
          </p:nvPr>
        </p:nvPicPr>
        <p:blipFill rotWithShape="1">
          <a:blip r:embed="rId2"/>
          <a:srcRect t="-13434" b="-13434"/>
          <a:stretch>
            <a:fillRect/>
          </a:stretch>
        </p:blipFill>
        <p:spPr>
          <a:prstGeom prst="rect">
            <a:avLst/>
          </a:prstGeom>
        </p:spPr>
      </p:pic>
      <p:sp>
        <p:nvSpPr>
          <p:cNvPr id="3" name="文本占位符 2">
            <a:extLst>
              <a:ext uri="{FF2B5EF4-FFF2-40B4-BE49-F238E27FC236}">
                <a16:creationId xmlns:a16="http://schemas.microsoft.com/office/drawing/2014/main" id="{77B5DA3B-026D-70BB-6F28-025A07D20791}"/>
              </a:ext>
            </a:extLst>
          </p:cNvPr>
          <p:cNvSpPr>
            <a:spLocks noGrp="1"/>
          </p:cNvSpPr>
          <p:nvPr>
            <p:ph type="body" sz="quarter" idx="13"/>
          </p:nvPr>
        </p:nvSpPr>
        <p:spPr/>
        <p:txBody>
          <a:bodyPr/>
          <a:lstStyle/>
          <a:p>
            <a:r>
              <a:rPr lang="zh-CN" altLang="en-US" dirty="0"/>
              <a:t>图 </a:t>
            </a:r>
            <a:r>
              <a:rPr lang="en-US" altLang="zh-CN" dirty="0"/>
              <a:t>6-26</a:t>
            </a:r>
            <a:r>
              <a:rPr lang="zh-CN" altLang="en-US" dirty="0"/>
              <a:t>　选中单元格区域后输入文本</a:t>
            </a:r>
          </a:p>
        </p:txBody>
      </p:sp>
    </p:spTree>
    <p:extLst>
      <p:ext uri="{BB962C8B-B14F-4D97-AF65-F5344CB8AC3E}">
        <p14:creationId xmlns:p14="http://schemas.microsoft.com/office/powerpoint/2010/main" val="1326254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76676-70F3-B0C8-1BEB-3369DB674E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CB69BB5-BF63-5306-B6B4-084AEC98F50A}"/>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0C925920-7FF2-184A-36FE-616C39236900}"/>
              </a:ext>
            </a:extLst>
          </p:cNvPr>
          <p:cNvSpPr>
            <a:spLocks noGrp="1"/>
          </p:cNvSpPr>
          <p:nvPr>
            <p:ph type="body" sz="quarter" idx="11"/>
          </p:nvPr>
        </p:nvSpPr>
        <p:spPr>
          <a:xfrm>
            <a:off x="174886" y="2511646"/>
            <a:ext cx="5440724" cy="2571666"/>
          </a:xfrm>
        </p:spPr>
        <p:txBody>
          <a:bodyPr/>
          <a:lstStyle/>
          <a:p>
            <a:r>
              <a:rPr lang="en-US" altLang="zh-CN" dirty="0"/>
              <a:t>6.3.1</a:t>
            </a:r>
            <a:r>
              <a:rPr lang="zh-CN" altLang="en-US" dirty="0"/>
              <a:t>　数据的输入</a:t>
            </a:r>
            <a:endParaRPr lang="en-US" altLang="zh-CN" dirty="0"/>
          </a:p>
          <a:p>
            <a:r>
              <a:rPr lang="en-US" altLang="zh-CN" dirty="0"/>
              <a:t>1. </a:t>
            </a:r>
            <a:r>
              <a:rPr lang="zh-CN" altLang="en-US" dirty="0"/>
              <a:t>快速输入相同的文本信息</a:t>
            </a:r>
            <a:endParaRPr lang="en-US" altLang="zh-CN" dirty="0"/>
          </a:p>
          <a:p>
            <a:r>
              <a:rPr lang="en-US" altLang="zh-CN" dirty="0"/>
              <a:t>02</a:t>
            </a:r>
            <a:r>
              <a:rPr lang="zh-CN" altLang="en-US" dirty="0"/>
              <a:t>　输入完成后，按下 </a:t>
            </a:r>
            <a:r>
              <a:rPr lang="en-US" altLang="zh-CN" dirty="0" err="1"/>
              <a:t>Ctrl+Enter</a:t>
            </a:r>
            <a:r>
              <a:rPr lang="en-US" altLang="zh-CN" dirty="0"/>
              <a:t>  </a:t>
            </a:r>
            <a:r>
              <a:rPr lang="zh-CN" altLang="en-US" dirty="0"/>
              <a:t>组合键，即可在 </a:t>
            </a:r>
            <a:r>
              <a:rPr lang="en-US" altLang="zh-CN" dirty="0"/>
              <a:t>C2 </a:t>
            </a:r>
            <a:r>
              <a:rPr lang="zh-CN" altLang="en-US" dirty="0"/>
              <a:t>～ </a:t>
            </a:r>
            <a:r>
              <a:rPr lang="en-US" altLang="zh-CN" dirty="0"/>
              <a:t>C8 </a:t>
            </a:r>
            <a:r>
              <a:rPr lang="zh-CN" altLang="en-US" dirty="0"/>
              <a:t>单元格中都填充文本“助理”，如图 </a:t>
            </a:r>
            <a:r>
              <a:rPr lang="en-US" altLang="zh-CN" dirty="0"/>
              <a:t>6-27 </a:t>
            </a:r>
            <a:r>
              <a:rPr lang="zh-CN" altLang="en-US" dirty="0"/>
              <a:t>所示。</a:t>
            </a:r>
          </a:p>
        </p:txBody>
      </p:sp>
      <p:pic>
        <p:nvPicPr>
          <p:cNvPr id="7" name="图片占位符 6">
            <a:extLst>
              <a:ext uri="{FF2B5EF4-FFF2-40B4-BE49-F238E27FC236}">
                <a16:creationId xmlns:a16="http://schemas.microsoft.com/office/drawing/2014/main" id="{8661ED3B-E253-8B44-5DD1-7E4041C3C787}"/>
              </a:ext>
            </a:extLst>
          </p:cNvPr>
          <p:cNvPicPr>
            <a:picLocks noGrp="1" noChangeAspect="1"/>
          </p:cNvPicPr>
          <p:nvPr>
            <p:ph type="pic" sz="quarter" idx="12"/>
          </p:nvPr>
        </p:nvPicPr>
        <p:blipFill rotWithShape="1">
          <a:blip r:embed="rId2"/>
          <a:srcRect t="-20185" b="-20185"/>
          <a:stretch>
            <a:fillRect/>
          </a:stretch>
        </p:blipFill>
        <p:spPr>
          <a:prstGeom prst="rect">
            <a:avLst/>
          </a:prstGeom>
        </p:spPr>
      </p:pic>
      <p:sp>
        <p:nvSpPr>
          <p:cNvPr id="3" name="文本占位符 2">
            <a:extLst>
              <a:ext uri="{FF2B5EF4-FFF2-40B4-BE49-F238E27FC236}">
                <a16:creationId xmlns:a16="http://schemas.microsoft.com/office/drawing/2014/main" id="{A9A180BF-E99C-E0C3-91DF-D09877EE3C74}"/>
              </a:ext>
            </a:extLst>
          </p:cNvPr>
          <p:cNvSpPr>
            <a:spLocks noGrp="1"/>
          </p:cNvSpPr>
          <p:nvPr>
            <p:ph type="body" sz="quarter" idx="13"/>
          </p:nvPr>
        </p:nvSpPr>
        <p:spPr/>
        <p:txBody>
          <a:bodyPr/>
          <a:lstStyle/>
          <a:p>
            <a:r>
              <a:rPr lang="zh-CN" altLang="en-US" dirty="0"/>
              <a:t>图 </a:t>
            </a:r>
            <a:r>
              <a:rPr lang="en-US" altLang="zh-CN" dirty="0"/>
              <a:t>6-27</a:t>
            </a:r>
            <a:r>
              <a:rPr lang="zh-CN" altLang="en-US" dirty="0"/>
              <a:t>　输入相同的文本</a:t>
            </a:r>
          </a:p>
        </p:txBody>
      </p:sp>
    </p:spTree>
    <p:extLst>
      <p:ext uri="{BB962C8B-B14F-4D97-AF65-F5344CB8AC3E}">
        <p14:creationId xmlns:p14="http://schemas.microsoft.com/office/powerpoint/2010/main" val="13889898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C4956-258F-BE77-C7A1-592C6F69BEA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FFF24CA-AD55-ECBA-54CC-8F72B70CB7AD}"/>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5A592DDC-1B03-792E-8160-8C975320A780}"/>
              </a:ext>
            </a:extLst>
          </p:cNvPr>
          <p:cNvSpPr>
            <a:spLocks noGrp="1"/>
          </p:cNvSpPr>
          <p:nvPr>
            <p:ph type="body" sz="quarter" idx="11"/>
          </p:nvPr>
        </p:nvSpPr>
        <p:spPr>
          <a:xfrm>
            <a:off x="174885" y="2481766"/>
            <a:ext cx="11842230" cy="2571666"/>
          </a:xfrm>
        </p:spPr>
        <p:txBody>
          <a:bodyPr/>
          <a:lstStyle/>
          <a:p>
            <a:r>
              <a:rPr lang="en-US" altLang="zh-CN" dirty="0"/>
              <a:t>6.3.1</a:t>
            </a:r>
            <a:r>
              <a:rPr lang="zh-CN" altLang="en-US" dirty="0"/>
              <a:t>　数据的输入</a:t>
            </a:r>
            <a:endParaRPr lang="en-US" altLang="zh-CN" dirty="0"/>
          </a:p>
          <a:p>
            <a:r>
              <a:rPr lang="en-US" altLang="zh-CN" dirty="0"/>
              <a:t>2. </a:t>
            </a:r>
            <a:r>
              <a:rPr lang="zh-CN" altLang="en-US" dirty="0"/>
              <a:t>快速输入日期与时间</a:t>
            </a:r>
            <a:endParaRPr lang="en-US" altLang="zh-CN" dirty="0"/>
          </a:p>
          <a:p>
            <a:r>
              <a:rPr lang="en-US" altLang="zh-CN" dirty="0"/>
              <a:t>01</a:t>
            </a:r>
            <a:r>
              <a:rPr lang="zh-CN" altLang="en-US" dirty="0"/>
              <a:t>　选中要输入日期的单元格，按下快捷键 </a:t>
            </a:r>
            <a:r>
              <a:rPr lang="en-US" altLang="zh-CN" dirty="0"/>
              <a:t>Ctrl +; </a:t>
            </a:r>
            <a:r>
              <a:rPr lang="zh-CN" altLang="en-US" dirty="0"/>
              <a:t>后，日期就输入完成了。</a:t>
            </a:r>
            <a:endParaRPr lang="en-US" altLang="zh-CN" dirty="0"/>
          </a:p>
          <a:p>
            <a:r>
              <a:rPr lang="en-US" altLang="zh-CN" dirty="0"/>
              <a:t>02</a:t>
            </a:r>
            <a:r>
              <a:rPr lang="zh-CN" altLang="en-US" dirty="0"/>
              <a:t>　选中要输入时间的单元格（“上班时间”右侧的单元格），按下快捷键 </a:t>
            </a:r>
            <a:r>
              <a:rPr lang="en-US" altLang="zh-CN" dirty="0"/>
              <a:t>Ctrl + Shift +; </a:t>
            </a:r>
            <a:r>
              <a:rPr lang="zh-CN" altLang="en-US" dirty="0"/>
              <a:t>后，时间就输入完成了。</a:t>
            </a:r>
          </a:p>
        </p:txBody>
      </p:sp>
    </p:spTree>
    <p:extLst>
      <p:ext uri="{BB962C8B-B14F-4D97-AF65-F5344CB8AC3E}">
        <p14:creationId xmlns:p14="http://schemas.microsoft.com/office/powerpoint/2010/main" val="11267464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4D6906-9ADB-8885-9303-E5A017B537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9CC2D0E-5B3D-FB62-2A7B-1CD2B360FF35}"/>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FAC446C4-8BB2-2117-2F63-67F67D54FCA0}"/>
              </a:ext>
            </a:extLst>
          </p:cNvPr>
          <p:cNvSpPr>
            <a:spLocks noGrp="1"/>
          </p:cNvSpPr>
          <p:nvPr>
            <p:ph type="body" sz="quarter" idx="11"/>
          </p:nvPr>
        </p:nvSpPr>
        <p:spPr>
          <a:xfrm>
            <a:off x="174885" y="1466105"/>
            <a:ext cx="11842230" cy="4602991"/>
          </a:xfrm>
        </p:spPr>
        <p:txBody>
          <a:bodyPr/>
          <a:lstStyle/>
          <a:p>
            <a:r>
              <a:rPr lang="en-US" altLang="zh-CN" dirty="0"/>
              <a:t>6.3.2</a:t>
            </a:r>
            <a:r>
              <a:rPr lang="zh-CN" altLang="en-US" dirty="0"/>
              <a:t>　设置表格中的数据类型</a:t>
            </a:r>
            <a:endParaRPr lang="en-US" altLang="zh-CN" dirty="0"/>
          </a:p>
          <a:p>
            <a:r>
              <a:rPr lang="en-US" altLang="zh-CN" dirty="0"/>
              <a:t>1. </a:t>
            </a:r>
            <a:r>
              <a:rPr lang="zh-CN" altLang="en-US" dirty="0"/>
              <a:t>文本型数据</a:t>
            </a:r>
            <a:endParaRPr lang="en-US" altLang="zh-CN" dirty="0"/>
          </a:p>
          <a:p>
            <a:r>
              <a:rPr lang="zh-CN" altLang="en-US" dirty="0"/>
              <a:t>文本型数据是 </a:t>
            </a:r>
            <a:r>
              <a:rPr lang="en-US" altLang="zh-CN" dirty="0"/>
              <a:t>WPS </a:t>
            </a:r>
            <a:r>
              <a:rPr lang="zh-CN" altLang="en-US" dirty="0"/>
              <a:t>表格中的重要数据类型，通常包括汉字、英文字母、符号，以及需要保留特定格式的编号（如“</a:t>
            </a:r>
            <a:r>
              <a:rPr lang="en-US" altLang="zh-CN" dirty="0"/>
              <a:t>001”“A-2025”</a:t>
            </a:r>
            <a:r>
              <a:rPr lang="zh-CN" altLang="en-US" dirty="0"/>
              <a:t>等）。</a:t>
            </a:r>
            <a:endParaRPr lang="en-US" altLang="zh-CN" dirty="0"/>
          </a:p>
          <a:p>
            <a:r>
              <a:rPr lang="zh-CN" altLang="en-US" dirty="0"/>
              <a:t>文本型数据默认左对齐，不能直接参与算术运算（如加、减、乘、除），但可作为许多函数（如 </a:t>
            </a:r>
            <a:r>
              <a:rPr lang="en-US" altLang="zh-CN" dirty="0"/>
              <a:t>LEN</a:t>
            </a:r>
            <a:r>
              <a:rPr lang="zh-CN" altLang="en-US" dirty="0"/>
              <a:t>、</a:t>
            </a:r>
            <a:r>
              <a:rPr lang="en-US" altLang="zh-CN" dirty="0"/>
              <a:t>FIND</a:t>
            </a:r>
            <a:r>
              <a:rPr lang="zh-CN" altLang="en-US" dirty="0"/>
              <a:t>、</a:t>
            </a:r>
            <a:r>
              <a:rPr lang="en-US" altLang="zh-CN" dirty="0"/>
              <a:t>VLOOKUP </a:t>
            </a:r>
            <a:r>
              <a:rPr lang="zh-CN" altLang="en-US" dirty="0"/>
              <a:t>等）的参数使用。</a:t>
            </a:r>
          </a:p>
          <a:p>
            <a:r>
              <a:rPr lang="zh-CN" altLang="en-US" dirty="0"/>
              <a:t>在单元格中输入大于 </a:t>
            </a:r>
            <a:r>
              <a:rPr lang="en-US" altLang="zh-CN" dirty="0"/>
              <a:t>11 </a:t>
            </a:r>
            <a:r>
              <a:rPr lang="zh-CN" altLang="en-US" dirty="0"/>
              <a:t>位数的数字时，程序会默认将其识别为文本型数据。此时单元格左上角会显示一个绿色的三角形标志。选中该单元格，单元格左侧将出现一个提示按钮，单击该按钮，在弹出的菜单中可以选择将其转换为数字类型或忽略错误，如图 </a:t>
            </a:r>
            <a:r>
              <a:rPr lang="en-US" altLang="zh-CN" dirty="0"/>
              <a:t>6-30 </a:t>
            </a:r>
            <a:r>
              <a:rPr lang="zh-CN" altLang="en-US" dirty="0"/>
              <a:t>所示。</a:t>
            </a:r>
          </a:p>
        </p:txBody>
      </p:sp>
    </p:spTree>
    <p:extLst>
      <p:ext uri="{BB962C8B-B14F-4D97-AF65-F5344CB8AC3E}">
        <p14:creationId xmlns:p14="http://schemas.microsoft.com/office/powerpoint/2010/main" val="3649982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3FFE7-515A-5D47-5578-CB96B64F225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3467075-4E36-B75F-8E3C-E126C130E41E}"/>
              </a:ext>
            </a:extLst>
          </p:cNvPr>
          <p:cNvSpPr>
            <a:spLocks noGrp="1"/>
          </p:cNvSpPr>
          <p:nvPr>
            <p:ph type="body" sz="quarter" idx="10"/>
          </p:nvPr>
        </p:nvSpPr>
        <p:spPr/>
        <p:txBody>
          <a:bodyPr/>
          <a:lstStyle/>
          <a:p>
            <a:r>
              <a:rPr lang="en-US" altLang="zh-CN" dirty="0"/>
              <a:t>6.3</a:t>
            </a:r>
            <a:r>
              <a:rPr lang="zh-CN" altLang="en-US" dirty="0"/>
              <a:t>　数据的输入与编辑 </a:t>
            </a:r>
          </a:p>
        </p:txBody>
      </p:sp>
      <p:pic>
        <p:nvPicPr>
          <p:cNvPr id="7" name="图片占位符 6">
            <a:extLst>
              <a:ext uri="{FF2B5EF4-FFF2-40B4-BE49-F238E27FC236}">
                <a16:creationId xmlns:a16="http://schemas.microsoft.com/office/drawing/2014/main" id="{A3A47E19-08CB-B3E1-1B02-502E740AD753}"/>
              </a:ext>
            </a:extLst>
          </p:cNvPr>
          <p:cNvPicPr>
            <a:picLocks noGrp="1" noChangeAspect="1"/>
          </p:cNvPicPr>
          <p:nvPr>
            <p:ph type="pic" sz="quarter" idx="12"/>
          </p:nvPr>
        </p:nvPicPr>
        <p:blipFill rotWithShape="1">
          <a:blip r:embed="rId2"/>
          <a:srcRect t="-3114" b="-3114"/>
          <a:stretch>
            <a:fillRect/>
          </a:stretch>
        </p:blipFill>
        <p:spPr>
          <a:prstGeom prst="rect">
            <a:avLst/>
          </a:prstGeom>
        </p:spPr>
      </p:pic>
      <p:sp>
        <p:nvSpPr>
          <p:cNvPr id="3" name="文本占位符 2">
            <a:extLst>
              <a:ext uri="{FF2B5EF4-FFF2-40B4-BE49-F238E27FC236}">
                <a16:creationId xmlns:a16="http://schemas.microsoft.com/office/drawing/2014/main" id="{6E170617-F453-4EE8-15F1-809434ECAAF0}"/>
              </a:ext>
            </a:extLst>
          </p:cNvPr>
          <p:cNvSpPr>
            <a:spLocks noGrp="1"/>
          </p:cNvSpPr>
          <p:nvPr>
            <p:ph type="body" sz="quarter" idx="13"/>
          </p:nvPr>
        </p:nvSpPr>
        <p:spPr/>
        <p:txBody>
          <a:bodyPr/>
          <a:lstStyle/>
          <a:p>
            <a:r>
              <a:rPr lang="zh-CN" altLang="en-US" dirty="0"/>
              <a:t>图 </a:t>
            </a:r>
            <a:r>
              <a:rPr lang="en-US" altLang="zh-CN" dirty="0"/>
              <a:t>6-30</a:t>
            </a:r>
            <a:r>
              <a:rPr lang="zh-CN" altLang="en-US" dirty="0"/>
              <a:t>　提示菜单</a:t>
            </a:r>
          </a:p>
        </p:txBody>
      </p:sp>
    </p:spTree>
    <p:extLst>
      <p:ext uri="{BB962C8B-B14F-4D97-AF65-F5344CB8AC3E}">
        <p14:creationId xmlns:p14="http://schemas.microsoft.com/office/powerpoint/2010/main" val="3132638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76969-ABD7-4F5F-D7B9-66D3314B15B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1640EF1-6C45-EC91-4B23-8591C537AA73}"/>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136D8BCB-D107-2C28-00DF-33CD65DA720A}"/>
              </a:ext>
            </a:extLst>
          </p:cNvPr>
          <p:cNvSpPr>
            <a:spLocks noGrp="1"/>
          </p:cNvSpPr>
          <p:nvPr>
            <p:ph type="body" sz="quarter" idx="11"/>
          </p:nvPr>
        </p:nvSpPr>
        <p:spPr>
          <a:xfrm>
            <a:off x="174885" y="1212190"/>
            <a:ext cx="11842230" cy="5110823"/>
          </a:xfrm>
        </p:spPr>
        <p:txBody>
          <a:bodyPr/>
          <a:lstStyle/>
          <a:p>
            <a:r>
              <a:rPr lang="en-US" altLang="zh-CN" dirty="0"/>
              <a:t>6.3.2</a:t>
            </a:r>
            <a:r>
              <a:rPr lang="zh-CN" altLang="en-US" dirty="0"/>
              <a:t>　设置表格中的数据类型</a:t>
            </a:r>
            <a:endParaRPr lang="en-US" altLang="zh-CN" dirty="0"/>
          </a:p>
          <a:p>
            <a:r>
              <a:rPr lang="en-US" altLang="zh-CN" dirty="0"/>
              <a:t>1. </a:t>
            </a:r>
            <a:r>
              <a:rPr lang="zh-CN" altLang="en-US" dirty="0"/>
              <a:t>文本型数据</a:t>
            </a:r>
            <a:endParaRPr lang="en-US" altLang="zh-CN" dirty="0"/>
          </a:p>
          <a:p>
            <a:r>
              <a:rPr lang="zh-CN" altLang="en-US" dirty="0"/>
              <a:t>对于小于或等于 </a:t>
            </a:r>
            <a:r>
              <a:rPr lang="en-US" altLang="zh-CN" dirty="0"/>
              <a:t>11 </a:t>
            </a:r>
            <a:r>
              <a:rPr lang="zh-CN" altLang="en-US" dirty="0"/>
              <a:t>位数的数字，程序会默认将其识别为数值型数据，如果需要将这些数据转化为文本类型，可以通过以下两种方法实现。</a:t>
            </a:r>
            <a:endParaRPr lang="en-US" altLang="zh-CN" dirty="0"/>
          </a:p>
          <a:p>
            <a:pPr marL="1074738" indent="-342900">
              <a:buSzPct val="80000"/>
              <a:buFont typeface="Wingdings" panose="05000000000000000000" pitchFamily="2" charset="2"/>
              <a:buChar char="l"/>
            </a:pPr>
            <a:r>
              <a:rPr lang="zh-CN" altLang="en-US" dirty="0"/>
              <a:t>选取单元格，在输入数字之前，先输入英文状态下的单引号“</a:t>
            </a:r>
            <a:r>
              <a:rPr lang="en-US" altLang="zh-CN" dirty="0"/>
              <a:t>'”</a:t>
            </a:r>
            <a:r>
              <a:rPr lang="zh-CN" altLang="en-US" dirty="0"/>
              <a:t>，此时输入的数字即为文本型数据。</a:t>
            </a:r>
            <a:endParaRPr lang="en-US" altLang="zh-CN" dirty="0"/>
          </a:p>
          <a:p>
            <a:pPr marL="1074738" indent="-342900">
              <a:buSzPct val="80000"/>
              <a:buFont typeface="Wingdings" panose="05000000000000000000" pitchFamily="2" charset="2"/>
              <a:buChar char="l"/>
            </a:pPr>
            <a:r>
              <a:rPr lang="zh-CN" altLang="en-US" dirty="0"/>
              <a:t>用鼠标右键单击要输入数据的单元格，在弹出的快捷菜单中选择“设置单元格格式” 命令；在弹出的对话框中切换到“数字”选项卡，在“分类”列表中选择“文本”选项，然后单击“确定”按钮。设置完成后，在该单元格中输入的所有数据均会被识别为文本型数据。</a:t>
            </a:r>
          </a:p>
        </p:txBody>
      </p:sp>
    </p:spTree>
    <p:extLst>
      <p:ext uri="{BB962C8B-B14F-4D97-AF65-F5344CB8AC3E}">
        <p14:creationId xmlns:p14="http://schemas.microsoft.com/office/powerpoint/2010/main" val="26328666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1E8C5-6457-8C97-0F56-85C907CFCD3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8E8616-F62A-5137-7317-22E7B4864538}"/>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E692FE4F-8843-7057-7834-26971DAD499B}"/>
              </a:ext>
            </a:extLst>
          </p:cNvPr>
          <p:cNvSpPr>
            <a:spLocks noGrp="1"/>
          </p:cNvSpPr>
          <p:nvPr>
            <p:ph type="body" sz="quarter" idx="11"/>
          </p:nvPr>
        </p:nvSpPr>
        <p:spPr>
          <a:xfrm>
            <a:off x="174885" y="1466106"/>
            <a:ext cx="11842230" cy="4602991"/>
          </a:xfrm>
        </p:spPr>
        <p:txBody>
          <a:bodyPr/>
          <a:lstStyle/>
          <a:p>
            <a:r>
              <a:rPr lang="en-US" altLang="zh-CN" dirty="0"/>
              <a:t>6.3.2</a:t>
            </a:r>
            <a:r>
              <a:rPr lang="zh-CN" altLang="en-US" dirty="0"/>
              <a:t>　设置表格中的数据类型</a:t>
            </a:r>
            <a:endParaRPr lang="en-US" altLang="zh-CN" dirty="0"/>
          </a:p>
          <a:p>
            <a:r>
              <a:rPr lang="en-US" altLang="zh-CN" dirty="0"/>
              <a:t>2. </a:t>
            </a:r>
            <a:r>
              <a:rPr lang="zh-CN" altLang="en-US" dirty="0"/>
              <a:t>数值型数据</a:t>
            </a:r>
            <a:endParaRPr lang="en-US" altLang="zh-CN" dirty="0"/>
          </a:p>
          <a:p>
            <a:r>
              <a:rPr lang="zh-CN" altLang="en-US" dirty="0"/>
              <a:t>数值型数据是指可以参与数学运算的数字，如产品销量、利润、学生成绩、个人工资等。数值可以是正数或负数，支持加、减、求和、求平均值等计算。</a:t>
            </a:r>
          </a:p>
          <a:p>
            <a:r>
              <a:rPr lang="zh-CN" altLang="en-US" dirty="0"/>
              <a:t>在 </a:t>
            </a:r>
            <a:r>
              <a:rPr lang="en-US" altLang="zh-CN" dirty="0"/>
              <a:t>WPS </a:t>
            </a:r>
            <a:r>
              <a:rPr lang="zh-CN" altLang="en-US" dirty="0"/>
              <a:t>表格中，除普通数字外，带有百分号（如 </a:t>
            </a:r>
            <a:r>
              <a:rPr lang="en-US" altLang="zh-CN" dirty="0"/>
              <a:t>50%</a:t>
            </a:r>
            <a:r>
              <a:rPr lang="zh-CN" altLang="en-US" dirty="0"/>
              <a:t>）、货币符号（如 </a:t>
            </a:r>
            <a:r>
              <a:rPr lang="en-US" altLang="zh-CN" dirty="0"/>
              <a:t>$100</a:t>
            </a:r>
            <a:r>
              <a:rPr lang="zh-CN" altLang="en-US" dirty="0"/>
              <a:t>）或科学记数法（如 </a:t>
            </a:r>
            <a:r>
              <a:rPr lang="en-US" altLang="zh-CN" dirty="0"/>
              <a:t>1.23E+04</a:t>
            </a:r>
            <a:r>
              <a:rPr lang="zh-CN" altLang="en-US" dirty="0"/>
              <a:t>）的输入内容也会被自动识别为数值，其本质仍是数字，仅显示形式不同。</a:t>
            </a:r>
          </a:p>
          <a:p>
            <a:r>
              <a:rPr lang="zh-CN" altLang="en-US" dirty="0"/>
              <a:t>数值型数据在单元格中默认右对齐。</a:t>
            </a:r>
            <a:r>
              <a:rPr lang="en-US" altLang="zh-CN" dirty="0"/>
              <a:t>WPS </a:t>
            </a:r>
            <a:r>
              <a:rPr lang="zh-CN" altLang="en-US" dirty="0"/>
              <a:t>表格提供了多种数字格式，包括常规、数值、货币、会计、日期、时间、百分比、分数、科学记数等，用于控制数字的显示样式。</a:t>
            </a:r>
          </a:p>
        </p:txBody>
      </p:sp>
    </p:spTree>
    <p:extLst>
      <p:ext uri="{BB962C8B-B14F-4D97-AF65-F5344CB8AC3E}">
        <p14:creationId xmlns:p14="http://schemas.microsoft.com/office/powerpoint/2010/main" val="39448075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7403D-742E-3610-2DB2-57359A85151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CEC26C-F9AD-F70F-9128-38FF62451D40}"/>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AE667A06-19F2-3918-76E8-0DAFE3F6F3E6}"/>
              </a:ext>
            </a:extLst>
          </p:cNvPr>
          <p:cNvSpPr>
            <a:spLocks noGrp="1"/>
          </p:cNvSpPr>
          <p:nvPr>
            <p:ph type="body" sz="quarter" idx="11"/>
          </p:nvPr>
        </p:nvSpPr>
        <p:spPr>
          <a:xfrm>
            <a:off x="174885" y="1466107"/>
            <a:ext cx="11842230" cy="4602991"/>
          </a:xfrm>
        </p:spPr>
        <p:txBody>
          <a:bodyPr/>
          <a:lstStyle/>
          <a:p>
            <a:r>
              <a:rPr lang="en-US" altLang="zh-CN" dirty="0"/>
              <a:t>6.3.2</a:t>
            </a:r>
            <a:r>
              <a:rPr lang="zh-CN" altLang="en-US" dirty="0"/>
              <a:t>　设置表格中的数据类型</a:t>
            </a:r>
            <a:endParaRPr lang="en-US" altLang="zh-CN" dirty="0"/>
          </a:p>
          <a:p>
            <a:r>
              <a:rPr lang="en-US" altLang="zh-CN" dirty="0"/>
              <a:t>2. </a:t>
            </a:r>
            <a:r>
              <a:rPr lang="zh-CN" altLang="en-US" dirty="0"/>
              <a:t>数值型数据</a:t>
            </a:r>
            <a:endParaRPr lang="en-US" altLang="zh-CN" dirty="0"/>
          </a:p>
          <a:p>
            <a:r>
              <a:rPr lang="zh-CN" altLang="en-US" dirty="0"/>
              <a:t>默认情况下，输入的数字以“常规”格式显示，即不应用特定格式。若需更改显示方式（如添加千分位、保留小数、显示为货币等），可通过以下两种方法来实现。</a:t>
            </a:r>
            <a:endParaRPr lang="en-US" altLang="zh-CN" dirty="0"/>
          </a:p>
          <a:p>
            <a:pPr marL="985838" indent="-342900">
              <a:buSzPct val="80000"/>
              <a:buFont typeface="Wingdings" panose="05000000000000000000" pitchFamily="2" charset="2"/>
              <a:buChar char="l"/>
            </a:pPr>
            <a:r>
              <a:rPr lang="zh-CN" altLang="en-US" dirty="0"/>
              <a:t>通过设置“单元格格式”对话框：用鼠标右键单击要设置数字格式的单元格或单元格区域，在弹出的快捷菜单中选择“设置单元格格式”命令，弹出“设置单元格格式”对话框，在“数字”选项卡中根据需要选择和设置单元格的数字格式。</a:t>
            </a:r>
            <a:endParaRPr lang="en-US" altLang="zh-CN" dirty="0"/>
          </a:p>
          <a:p>
            <a:pPr marL="985838" indent="-342900">
              <a:buSzPct val="80000"/>
              <a:buFont typeface="Wingdings" panose="05000000000000000000" pitchFamily="2" charset="2"/>
              <a:buChar char="l"/>
            </a:pPr>
            <a:r>
              <a:rPr lang="zh-CN" altLang="en-US" dirty="0"/>
              <a:t>通过功能区：选中单元格或单元格区域后，通过“开始”选项卡的“数字格式”下拉列表可以快速设置单元格或单元格区域的数字格式。</a:t>
            </a:r>
          </a:p>
        </p:txBody>
      </p:sp>
    </p:spTree>
    <p:extLst>
      <p:ext uri="{BB962C8B-B14F-4D97-AF65-F5344CB8AC3E}">
        <p14:creationId xmlns:p14="http://schemas.microsoft.com/office/powerpoint/2010/main" val="10589369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309DF-53CC-421D-521F-017902BB0BE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2DCF8E-9132-27E7-99BB-EBB872CF9D6A}"/>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04F75F0F-16D8-0A73-5368-65B5BE378858}"/>
              </a:ext>
            </a:extLst>
          </p:cNvPr>
          <p:cNvSpPr>
            <a:spLocks noGrp="1"/>
          </p:cNvSpPr>
          <p:nvPr>
            <p:ph type="body" sz="quarter" idx="11"/>
          </p:nvPr>
        </p:nvSpPr>
        <p:spPr>
          <a:xfrm>
            <a:off x="174885" y="1720022"/>
            <a:ext cx="11842230" cy="4095160"/>
          </a:xfrm>
        </p:spPr>
        <p:txBody>
          <a:bodyPr/>
          <a:lstStyle/>
          <a:p>
            <a:r>
              <a:rPr lang="en-US" altLang="zh-CN" dirty="0"/>
              <a:t>6.3.2</a:t>
            </a:r>
            <a:r>
              <a:rPr lang="zh-CN" altLang="en-US" dirty="0"/>
              <a:t>　设置表格中的数据类型</a:t>
            </a:r>
            <a:endParaRPr lang="en-US" altLang="zh-CN" dirty="0"/>
          </a:p>
          <a:p>
            <a:r>
              <a:rPr lang="en-US" altLang="zh-CN" dirty="0"/>
              <a:t>2. </a:t>
            </a:r>
            <a:r>
              <a:rPr lang="zh-CN" altLang="en-US" dirty="0"/>
              <a:t>数值型数据</a:t>
            </a:r>
            <a:endParaRPr lang="en-US" altLang="zh-CN" dirty="0"/>
          </a:p>
          <a:p>
            <a:r>
              <a:rPr lang="zh-CN" altLang="en-US" dirty="0"/>
              <a:t>要将表格中涉及金额的单元格中的数据以人民币货币格式显示，可以通过以下步骤实现。</a:t>
            </a:r>
          </a:p>
          <a:p>
            <a:r>
              <a:rPr lang="zh-CN" altLang="en-US" dirty="0"/>
              <a:t> </a:t>
            </a:r>
            <a:r>
              <a:rPr lang="en-US" altLang="zh-CN" dirty="0"/>
              <a:t>01</a:t>
            </a:r>
            <a:r>
              <a:rPr lang="zh-CN" altLang="en-US" dirty="0"/>
              <a:t>　选中要设置数字格式的单元格区域 </a:t>
            </a:r>
            <a:r>
              <a:rPr lang="en-US" altLang="zh-CN" dirty="0"/>
              <a:t>C2:D8</a:t>
            </a:r>
            <a:r>
              <a:rPr lang="zh-CN" altLang="en-US" dirty="0"/>
              <a:t>，然后单击鼠标右键，在弹出的快捷菜单中选择“设置单元格格式”命令。</a:t>
            </a:r>
          </a:p>
          <a:p>
            <a:r>
              <a:rPr lang="zh-CN" altLang="en-US" dirty="0"/>
              <a:t> </a:t>
            </a:r>
            <a:r>
              <a:rPr lang="en-US" altLang="zh-CN" dirty="0"/>
              <a:t>02</a:t>
            </a:r>
            <a:r>
              <a:rPr lang="zh-CN" altLang="en-US" dirty="0"/>
              <a:t>　打开“单元格格式”对话框后，在“数字”选项卡的“分类”列表中选择“货币”选项，然后在右侧设置“小数位数”为 </a:t>
            </a:r>
            <a:r>
              <a:rPr lang="en-US" altLang="zh-CN" dirty="0"/>
              <a:t>2</a:t>
            </a:r>
            <a:r>
              <a:rPr lang="zh-CN" altLang="en-US" dirty="0"/>
              <a:t>，并选择“货币符号”为 </a:t>
            </a:r>
            <a:r>
              <a:rPr lang="en-US" altLang="zh-CN" dirty="0"/>
              <a:t>¥</a:t>
            </a:r>
            <a:r>
              <a:rPr lang="zh-CN" altLang="en-US" dirty="0"/>
              <a:t>，完成后单击“确定”按钮。</a:t>
            </a:r>
          </a:p>
        </p:txBody>
      </p:sp>
    </p:spTree>
    <p:extLst>
      <p:ext uri="{BB962C8B-B14F-4D97-AF65-F5344CB8AC3E}">
        <p14:creationId xmlns:p14="http://schemas.microsoft.com/office/powerpoint/2010/main" val="1962414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ED22C-0411-7743-7673-BBB246E3AC0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9B792E70-BF64-D5A0-6729-53CD5D912DAB}"/>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9D5F799F-5A04-080E-47D5-D961074FA5F1}"/>
              </a:ext>
            </a:extLst>
          </p:cNvPr>
          <p:cNvSpPr>
            <a:spLocks noGrp="1"/>
          </p:cNvSpPr>
          <p:nvPr>
            <p:ph type="body" sz="quarter" idx="11"/>
          </p:nvPr>
        </p:nvSpPr>
        <p:spPr>
          <a:xfrm>
            <a:off x="174885" y="2227861"/>
            <a:ext cx="11842230" cy="3079497"/>
          </a:xfrm>
        </p:spPr>
        <p:txBody>
          <a:bodyPr/>
          <a:lstStyle/>
          <a:p>
            <a:r>
              <a:rPr lang="en-US" altLang="zh-CN" dirty="0"/>
              <a:t>1.3.3</a:t>
            </a:r>
            <a:r>
              <a:rPr lang="zh-CN" altLang="en-US" dirty="0"/>
              <a:t> 快速选择图形对象</a:t>
            </a:r>
            <a:endParaRPr lang="en-US" altLang="zh-CN" dirty="0"/>
          </a:p>
          <a:p>
            <a:r>
              <a:rPr lang="en-US" altLang="zh-CN" dirty="0"/>
              <a:t>3. </a:t>
            </a:r>
            <a:r>
              <a:rPr lang="zh-CN" altLang="en-US" dirty="0"/>
              <a:t>选择多个分散图形对象</a:t>
            </a:r>
            <a:endParaRPr lang="en-US" altLang="zh-CN" dirty="0"/>
          </a:p>
          <a:p>
            <a:r>
              <a:rPr lang="zh-CN" altLang="en-US" dirty="0"/>
              <a:t>当需要选择的图形分散在文档的不同位置时，按住 </a:t>
            </a:r>
            <a:r>
              <a:rPr lang="en-US" altLang="zh-CN" dirty="0"/>
              <a:t>Ctrl </a:t>
            </a:r>
            <a:r>
              <a:rPr lang="zh-CN" altLang="en-US" dirty="0"/>
              <a:t>键（</a:t>
            </a:r>
            <a:r>
              <a:rPr lang="en-US" altLang="zh-CN" dirty="0"/>
              <a:t>Windows </a:t>
            </a:r>
            <a:r>
              <a:rPr lang="zh-CN" altLang="en-US" dirty="0"/>
              <a:t>系统），然后依次用鼠标单击每个目标图形，即可逐个添加选择。</a:t>
            </a:r>
            <a:endParaRPr lang="en-US" altLang="zh-CN" dirty="0"/>
          </a:p>
          <a:p>
            <a:r>
              <a:rPr lang="zh-CN" altLang="en-US" dirty="0"/>
              <a:t>这种方法支持无限次添加，直至选中所有需要选中的分散图形对象。例如，需要选中文档中分别位于页眉、正文、页脚的三张图片，可通过</a:t>
            </a:r>
            <a:r>
              <a:rPr lang="en-US" altLang="zh-CN" dirty="0"/>
              <a:t>Ctrl + </a:t>
            </a:r>
            <a:r>
              <a:rPr lang="zh-CN" altLang="en-US" dirty="0"/>
              <a:t>单击的方式逐一选中。</a:t>
            </a:r>
            <a:endParaRPr lang="en-US" altLang="zh-CN" dirty="0"/>
          </a:p>
        </p:txBody>
      </p:sp>
    </p:spTree>
    <p:extLst>
      <p:ext uri="{BB962C8B-B14F-4D97-AF65-F5344CB8AC3E}">
        <p14:creationId xmlns:p14="http://schemas.microsoft.com/office/powerpoint/2010/main" val="10592689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8D71E-626E-C53C-14B4-C1D92252A23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11C259E-738A-D9EA-5179-1F3D61C47460}"/>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ED5BD3AC-67BD-054C-7EEA-432F1C320747}"/>
              </a:ext>
            </a:extLst>
          </p:cNvPr>
          <p:cNvSpPr>
            <a:spLocks noGrp="1"/>
          </p:cNvSpPr>
          <p:nvPr>
            <p:ph type="body" sz="quarter" idx="11"/>
          </p:nvPr>
        </p:nvSpPr>
        <p:spPr>
          <a:xfrm>
            <a:off x="174885" y="2481770"/>
            <a:ext cx="11842230" cy="2571666"/>
          </a:xfrm>
        </p:spPr>
        <p:txBody>
          <a:bodyPr/>
          <a:lstStyle/>
          <a:p>
            <a:r>
              <a:rPr lang="en-US" altLang="zh-CN" dirty="0"/>
              <a:t>6.3.3</a:t>
            </a:r>
            <a:r>
              <a:rPr lang="zh-CN" altLang="en-US" dirty="0"/>
              <a:t>　修改数据</a:t>
            </a:r>
            <a:endParaRPr lang="en-US" altLang="zh-CN" dirty="0"/>
          </a:p>
          <a:p>
            <a:r>
              <a:rPr lang="en-US" altLang="zh-CN" dirty="0"/>
              <a:t>1. </a:t>
            </a:r>
            <a:r>
              <a:rPr lang="zh-CN" altLang="en-US" dirty="0"/>
              <a:t>修改全部数据</a:t>
            </a:r>
            <a:endParaRPr lang="en-US" altLang="zh-CN" dirty="0"/>
          </a:p>
          <a:p>
            <a:r>
              <a:rPr lang="zh-CN" altLang="en-US" dirty="0"/>
              <a:t>若要用新数据完全替换单元格中的内容，只需选中该单元格，直接输入新数据，然后按 </a:t>
            </a:r>
            <a:r>
              <a:rPr lang="en-US" altLang="zh-CN" dirty="0"/>
              <a:t>Enter </a:t>
            </a:r>
            <a:r>
              <a:rPr lang="zh-CN" altLang="en-US" dirty="0"/>
              <a:t>键确认。此时，原有数据将被自动覆盖。此外，也可选中单元格后，在编辑栏中删除原内容并重新输入。</a:t>
            </a:r>
          </a:p>
        </p:txBody>
      </p:sp>
    </p:spTree>
    <p:extLst>
      <p:ext uri="{BB962C8B-B14F-4D97-AF65-F5344CB8AC3E}">
        <p14:creationId xmlns:p14="http://schemas.microsoft.com/office/powerpoint/2010/main" val="19470295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0785C-60B1-8C6D-B930-D546BB6C578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821FB2F-6CAA-B118-12DE-A48AFB17EC36}"/>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75D00144-30D8-8CF0-E1A5-A80F3902FA4D}"/>
              </a:ext>
            </a:extLst>
          </p:cNvPr>
          <p:cNvSpPr>
            <a:spLocks noGrp="1"/>
          </p:cNvSpPr>
          <p:nvPr>
            <p:ph type="body" sz="quarter" idx="11"/>
          </p:nvPr>
        </p:nvSpPr>
        <p:spPr>
          <a:xfrm>
            <a:off x="174885" y="1720023"/>
            <a:ext cx="11842230" cy="4095160"/>
          </a:xfrm>
        </p:spPr>
        <p:txBody>
          <a:bodyPr/>
          <a:lstStyle/>
          <a:p>
            <a:r>
              <a:rPr lang="en-US" altLang="zh-CN" dirty="0"/>
              <a:t>6.3.3</a:t>
            </a:r>
            <a:r>
              <a:rPr lang="zh-CN" altLang="en-US" dirty="0"/>
              <a:t>　修改数据</a:t>
            </a:r>
            <a:endParaRPr lang="en-US" altLang="zh-CN" dirty="0"/>
          </a:p>
          <a:p>
            <a:r>
              <a:rPr lang="en-US" altLang="zh-CN" dirty="0"/>
              <a:t>2. </a:t>
            </a:r>
            <a:r>
              <a:rPr lang="zh-CN" altLang="en-US" dirty="0"/>
              <a:t>修改部分数据</a:t>
            </a:r>
            <a:endParaRPr lang="en-US" altLang="zh-CN" dirty="0"/>
          </a:p>
          <a:p>
            <a:r>
              <a:rPr lang="zh-CN" altLang="en-US" dirty="0"/>
              <a:t>对于包含公式、长文本等复杂内容的单元格，若只需修改部分内容，可通过以下两种方式操作。</a:t>
            </a:r>
            <a:endParaRPr lang="en-US" altLang="zh-CN" dirty="0"/>
          </a:p>
          <a:p>
            <a:pPr marL="1074738" indent="-342900">
              <a:buSzPct val="80000"/>
              <a:buFont typeface="Wingdings" panose="05000000000000000000" pitchFamily="2" charset="2"/>
              <a:buChar char="l"/>
            </a:pPr>
            <a:r>
              <a:rPr lang="zh-CN" altLang="en-US" dirty="0"/>
              <a:t>双击需要修改的单元格，使其进入编辑状态，将插入点定位到需修改的位置，删除错误字符并输入正确内容，完成后按 </a:t>
            </a:r>
            <a:r>
              <a:rPr lang="en-US" altLang="zh-CN" dirty="0"/>
              <a:t>Enter </a:t>
            </a:r>
            <a:r>
              <a:rPr lang="zh-CN" altLang="en-US" dirty="0"/>
              <a:t>键确认。</a:t>
            </a:r>
            <a:endParaRPr lang="en-US" altLang="zh-CN" dirty="0"/>
          </a:p>
          <a:p>
            <a:pPr marL="1074738" indent="-342900">
              <a:buSzPct val="80000"/>
              <a:buFont typeface="Wingdings" panose="05000000000000000000" pitchFamily="2" charset="2"/>
              <a:buChar char="l"/>
            </a:pPr>
            <a:r>
              <a:rPr lang="zh-CN" altLang="en-US" dirty="0"/>
              <a:t>选中单元格后，在上方的编辑栏中定位到需修改的字符位置，进行删改，完成后按</a:t>
            </a:r>
            <a:r>
              <a:rPr lang="en-US" altLang="zh-CN" dirty="0"/>
              <a:t>Enter </a:t>
            </a:r>
            <a:r>
              <a:rPr lang="zh-CN" altLang="en-US" dirty="0"/>
              <a:t>键确认。</a:t>
            </a:r>
          </a:p>
        </p:txBody>
      </p:sp>
    </p:spTree>
    <p:extLst>
      <p:ext uri="{BB962C8B-B14F-4D97-AF65-F5344CB8AC3E}">
        <p14:creationId xmlns:p14="http://schemas.microsoft.com/office/powerpoint/2010/main" val="40086923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B507B-13FB-5DE0-A8D9-8804519FE8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D91CCAC-ADB6-6DF6-83E6-CBF890EC31FF}"/>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A87871F2-BB00-3AF5-2B9B-4C81AFB0D889}"/>
              </a:ext>
            </a:extLst>
          </p:cNvPr>
          <p:cNvSpPr>
            <a:spLocks noGrp="1"/>
          </p:cNvSpPr>
          <p:nvPr>
            <p:ph type="body" sz="quarter" idx="11"/>
          </p:nvPr>
        </p:nvSpPr>
        <p:spPr>
          <a:xfrm>
            <a:off x="174885" y="1466108"/>
            <a:ext cx="11842230" cy="4602991"/>
          </a:xfrm>
        </p:spPr>
        <p:txBody>
          <a:bodyPr/>
          <a:lstStyle/>
          <a:p>
            <a:r>
              <a:rPr lang="en-US" altLang="zh-CN" dirty="0"/>
              <a:t>6.3.4</a:t>
            </a:r>
            <a:r>
              <a:rPr lang="zh-CN" altLang="en-US" dirty="0"/>
              <a:t>　输入以 </a:t>
            </a:r>
            <a:r>
              <a:rPr lang="en-US" altLang="zh-CN" dirty="0"/>
              <a:t>0 </a:t>
            </a:r>
            <a:r>
              <a:rPr lang="zh-CN" altLang="en-US" dirty="0"/>
              <a:t>开头的编号</a:t>
            </a:r>
            <a:endParaRPr lang="en-US" altLang="zh-CN" dirty="0"/>
          </a:p>
          <a:p>
            <a:r>
              <a:rPr lang="en-US" altLang="zh-CN" dirty="0"/>
              <a:t>2. </a:t>
            </a:r>
            <a:r>
              <a:rPr lang="zh-CN" altLang="en-US" dirty="0"/>
              <a:t>修改部分数据</a:t>
            </a:r>
            <a:endParaRPr lang="en-US" altLang="zh-CN" dirty="0"/>
          </a:p>
          <a:p>
            <a:r>
              <a:rPr lang="zh-CN" altLang="en-US" dirty="0"/>
              <a:t>在 </a:t>
            </a:r>
            <a:r>
              <a:rPr lang="en-US" altLang="zh-CN" dirty="0"/>
              <a:t>WPS </a:t>
            </a:r>
            <a:r>
              <a:rPr lang="zh-CN" altLang="en-US" dirty="0"/>
              <a:t>表格中，若需输入以 </a:t>
            </a:r>
            <a:r>
              <a:rPr lang="en-US" altLang="zh-CN" dirty="0"/>
              <a:t>0 </a:t>
            </a:r>
            <a:r>
              <a:rPr lang="zh-CN" altLang="en-US" dirty="0"/>
              <a:t>开头的编号（如学号 </a:t>
            </a:r>
            <a:r>
              <a:rPr lang="en-US" altLang="zh-CN" dirty="0"/>
              <a:t>001002</a:t>
            </a:r>
            <a:r>
              <a:rPr lang="zh-CN" altLang="en-US" dirty="0"/>
              <a:t>、工号 </a:t>
            </a:r>
            <a:r>
              <a:rPr lang="en-US" altLang="zh-CN" dirty="0"/>
              <a:t>00058 </a:t>
            </a:r>
            <a:r>
              <a:rPr lang="zh-CN" altLang="en-US" dirty="0"/>
              <a:t>等），直接输入会导致前导零被自动删除（显示为 </a:t>
            </a:r>
            <a:r>
              <a:rPr lang="en-US" altLang="zh-CN" dirty="0"/>
              <a:t>1002</a:t>
            </a:r>
            <a:r>
              <a:rPr lang="zh-CN" altLang="en-US" dirty="0"/>
              <a:t>、</a:t>
            </a:r>
            <a:r>
              <a:rPr lang="en-US" altLang="zh-CN" dirty="0"/>
              <a:t>58 </a:t>
            </a:r>
            <a:r>
              <a:rPr lang="zh-CN" altLang="en-US" dirty="0"/>
              <a:t>等），因为系统默认将其识别为数值型数据。</a:t>
            </a:r>
            <a:endParaRPr lang="en-US" altLang="zh-CN" dirty="0"/>
          </a:p>
          <a:p>
            <a:r>
              <a:rPr lang="zh-CN" altLang="en-US" dirty="0"/>
              <a:t>为保留原始格式，可在输入时先输入一个英文单引号（</a:t>
            </a:r>
            <a:r>
              <a:rPr lang="en-US" altLang="zh-CN" dirty="0"/>
              <a:t>'</a:t>
            </a:r>
            <a:r>
              <a:rPr lang="zh-CN" altLang="en-US" dirty="0"/>
              <a:t>），再输入数字。此时，</a:t>
            </a:r>
            <a:r>
              <a:rPr lang="en-US" altLang="zh-CN" dirty="0"/>
              <a:t>WPS </a:t>
            </a:r>
            <a:r>
              <a:rPr lang="zh-CN" altLang="en-US" dirty="0"/>
              <a:t>表格会将该内容识别为文本型数据，完整保留所有字符，且前导零不会丢失。需要注意的是，单引号本身不会显示在单元格中，仅在编辑栏可见。</a:t>
            </a:r>
          </a:p>
          <a:p>
            <a:r>
              <a:rPr lang="zh-CN" altLang="en-US" dirty="0"/>
              <a:t>也可使用前面介绍的方法，提前将单元格格式设置为“文本”，此时直接输入以 </a:t>
            </a:r>
            <a:r>
              <a:rPr lang="en-US" altLang="zh-CN" dirty="0"/>
              <a:t>0 </a:t>
            </a:r>
            <a:r>
              <a:rPr lang="zh-CN" altLang="en-US" dirty="0"/>
              <a:t>开头的编号，同样可以保留前导零。</a:t>
            </a:r>
          </a:p>
        </p:txBody>
      </p:sp>
    </p:spTree>
    <p:extLst>
      <p:ext uri="{BB962C8B-B14F-4D97-AF65-F5344CB8AC3E}">
        <p14:creationId xmlns:p14="http://schemas.microsoft.com/office/powerpoint/2010/main" val="40957916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2305C-92B5-B1C8-4497-10946D55A6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A74050-7679-0158-DD27-60DBBF345344}"/>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A5C62B27-1CE2-7557-874A-304F1974B78C}"/>
              </a:ext>
            </a:extLst>
          </p:cNvPr>
          <p:cNvSpPr>
            <a:spLocks noGrp="1"/>
          </p:cNvSpPr>
          <p:nvPr>
            <p:ph type="body" sz="quarter" idx="11"/>
          </p:nvPr>
        </p:nvSpPr>
        <p:spPr>
          <a:xfrm>
            <a:off x="174885" y="2735687"/>
            <a:ext cx="11842230" cy="2063835"/>
          </a:xfrm>
        </p:spPr>
        <p:txBody>
          <a:bodyPr/>
          <a:lstStyle/>
          <a:p>
            <a:r>
              <a:rPr lang="en-US" altLang="zh-CN" dirty="0"/>
              <a:t>6.3.5</a:t>
            </a:r>
            <a:r>
              <a:rPr lang="zh-CN" altLang="en-US" dirty="0"/>
              <a:t>　快速填充数据</a:t>
            </a:r>
            <a:endParaRPr lang="en-US" altLang="zh-CN" dirty="0"/>
          </a:p>
          <a:p>
            <a:r>
              <a:rPr lang="en-US" altLang="zh-CN" dirty="0"/>
              <a:t>1. </a:t>
            </a:r>
            <a:r>
              <a:rPr lang="zh-CN" altLang="en-US" dirty="0"/>
              <a:t>填充相同的数据</a:t>
            </a:r>
            <a:endParaRPr lang="en-US" altLang="zh-CN" dirty="0"/>
          </a:p>
          <a:p>
            <a:r>
              <a:rPr lang="zh-CN" altLang="en-US" dirty="0"/>
              <a:t>当需要在连续的单元格中输入完全相同的内容时（如产品名称、性别、职务、固定编号等），可通过拖动要复制数据所在单元格右下角的填充柄的方式快速完成。</a:t>
            </a:r>
          </a:p>
        </p:txBody>
      </p:sp>
    </p:spTree>
    <p:extLst>
      <p:ext uri="{BB962C8B-B14F-4D97-AF65-F5344CB8AC3E}">
        <p14:creationId xmlns:p14="http://schemas.microsoft.com/office/powerpoint/2010/main" val="31423692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BF80B-2FBD-B3B6-C195-3DCBEFB9AA4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9BCF40E-5235-84CF-6D8D-5B06AC4C1F0E}"/>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80F4B990-699D-D614-536C-CE5CFE6768CC}"/>
              </a:ext>
            </a:extLst>
          </p:cNvPr>
          <p:cNvSpPr>
            <a:spLocks noGrp="1"/>
          </p:cNvSpPr>
          <p:nvPr>
            <p:ph type="body" sz="quarter" idx="11"/>
          </p:nvPr>
        </p:nvSpPr>
        <p:spPr>
          <a:xfrm>
            <a:off x="174886" y="2003814"/>
            <a:ext cx="5440724" cy="3587329"/>
          </a:xfrm>
        </p:spPr>
        <p:txBody>
          <a:bodyPr/>
          <a:lstStyle/>
          <a:p>
            <a:r>
              <a:rPr lang="en-US" altLang="zh-CN" dirty="0"/>
              <a:t>6.3.5</a:t>
            </a:r>
            <a:r>
              <a:rPr lang="zh-CN" altLang="en-US" dirty="0"/>
              <a:t>　快速填充数据</a:t>
            </a:r>
            <a:endParaRPr lang="en-US" altLang="zh-CN" dirty="0"/>
          </a:p>
          <a:p>
            <a:r>
              <a:rPr lang="en-US" altLang="zh-CN" dirty="0"/>
              <a:t>1. </a:t>
            </a:r>
            <a:r>
              <a:rPr lang="zh-CN" altLang="en-US" dirty="0"/>
              <a:t>填充相同的数据</a:t>
            </a:r>
            <a:endParaRPr lang="en-US" altLang="zh-CN" dirty="0"/>
          </a:p>
          <a:p>
            <a:r>
              <a:rPr lang="zh-CN" altLang="en-US" dirty="0"/>
              <a:t>（</a:t>
            </a:r>
            <a:r>
              <a:rPr lang="en-US" altLang="zh-CN" dirty="0"/>
              <a:t>1</a:t>
            </a:r>
            <a:r>
              <a:rPr lang="zh-CN" altLang="en-US" dirty="0"/>
              <a:t>）填充相同的文本型数据</a:t>
            </a:r>
            <a:endParaRPr lang="en-US" altLang="zh-CN" dirty="0"/>
          </a:p>
          <a:p>
            <a:r>
              <a:rPr lang="en-US" altLang="zh-CN" dirty="0"/>
              <a:t>01</a:t>
            </a:r>
            <a:r>
              <a:rPr lang="zh-CN" altLang="en-US" dirty="0"/>
              <a:t>　选中 </a:t>
            </a:r>
            <a:r>
              <a:rPr lang="en-US" altLang="zh-CN" dirty="0"/>
              <a:t>C2 </a:t>
            </a:r>
            <a:r>
              <a:rPr lang="zh-CN" altLang="en-US" dirty="0"/>
              <a:t>单元格，将鼠标指针移到单元格右下角，当鼠标指针变为黑色十字 时，按住鼠标左键向下拖动至所需位置（</a:t>
            </a:r>
            <a:r>
              <a:rPr lang="en-US" altLang="zh-CN" dirty="0"/>
              <a:t>C10 </a:t>
            </a:r>
            <a:r>
              <a:rPr lang="zh-CN" altLang="en-US" dirty="0"/>
              <a:t>单元格），如图 </a:t>
            </a:r>
            <a:r>
              <a:rPr lang="en-US" altLang="zh-CN" dirty="0"/>
              <a:t>6-38 </a:t>
            </a:r>
            <a:r>
              <a:rPr lang="zh-CN" altLang="en-US" dirty="0"/>
              <a:t>所示。</a:t>
            </a:r>
          </a:p>
        </p:txBody>
      </p:sp>
      <p:pic>
        <p:nvPicPr>
          <p:cNvPr id="7" name="图片占位符 6">
            <a:extLst>
              <a:ext uri="{FF2B5EF4-FFF2-40B4-BE49-F238E27FC236}">
                <a16:creationId xmlns:a16="http://schemas.microsoft.com/office/drawing/2014/main" id="{94CC7C51-2F41-3264-3C9A-0EAC230E5CDE}"/>
              </a:ext>
            </a:extLst>
          </p:cNvPr>
          <p:cNvPicPr>
            <a:picLocks noGrp="1" noChangeAspect="1"/>
          </p:cNvPicPr>
          <p:nvPr>
            <p:ph type="pic" sz="quarter" idx="12"/>
          </p:nvPr>
        </p:nvPicPr>
        <p:blipFill rotWithShape="1">
          <a:blip r:embed="rId2"/>
          <a:srcRect t="-9872" b="-9872"/>
          <a:stretch>
            <a:fillRect/>
          </a:stretch>
        </p:blipFill>
        <p:spPr>
          <a:prstGeom prst="rect">
            <a:avLst/>
          </a:prstGeom>
        </p:spPr>
      </p:pic>
      <p:sp>
        <p:nvSpPr>
          <p:cNvPr id="3" name="文本占位符 2">
            <a:extLst>
              <a:ext uri="{FF2B5EF4-FFF2-40B4-BE49-F238E27FC236}">
                <a16:creationId xmlns:a16="http://schemas.microsoft.com/office/drawing/2014/main" id="{A1F53708-0C1A-E945-AD6F-F22ED5A931B3}"/>
              </a:ext>
            </a:extLst>
          </p:cNvPr>
          <p:cNvSpPr>
            <a:spLocks noGrp="1"/>
          </p:cNvSpPr>
          <p:nvPr>
            <p:ph type="body" sz="quarter" idx="13"/>
          </p:nvPr>
        </p:nvSpPr>
        <p:spPr/>
        <p:txBody>
          <a:bodyPr/>
          <a:lstStyle/>
          <a:p>
            <a:r>
              <a:rPr lang="zh-CN" altLang="en-US" dirty="0"/>
              <a:t>图 </a:t>
            </a:r>
            <a:r>
              <a:rPr lang="en-US" altLang="zh-CN" dirty="0"/>
              <a:t>6-38</a:t>
            </a:r>
            <a:r>
              <a:rPr lang="zh-CN" altLang="en-US" dirty="0"/>
              <a:t>　拖动填充</a:t>
            </a:r>
          </a:p>
        </p:txBody>
      </p:sp>
    </p:spTree>
    <p:extLst>
      <p:ext uri="{BB962C8B-B14F-4D97-AF65-F5344CB8AC3E}">
        <p14:creationId xmlns:p14="http://schemas.microsoft.com/office/powerpoint/2010/main" val="28727587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29186-9CA4-E944-43DB-78282D0411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D20D4FF-D436-1CDD-4EA3-59A9A369063D}"/>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F54A628F-B0C3-792E-55BF-78AA7B1C8F67}"/>
              </a:ext>
            </a:extLst>
          </p:cNvPr>
          <p:cNvSpPr>
            <a:spLocks noGrp="1"/>
          </p:cNvSpPr>
          <p:nvPr>
            <p:ph type="body" sz="quarter" idx="11"/>
          </p:nvPr>
        </p:nvSpPr>
        <p:spPr>
          <a:xfrm>
            <a:off x="174886" y="2257730"/>
            <a:ext cx="5440724" cy="3079497"/>
          </a:xfrm>
        </p:spPr>
        <p:txBody>
          <a:bodyPr/>
          <a:lstStyle/>
          <a:p>
            <a:r>
              <a:rPr lang="en-US" altLang="zh-CN" dirty="0"/>
              <a:t>6.3.5</a:t>
            </a:r>
            <a:r>
              <a:rPr lang="zh-CN" altLang="en-US" dirty="0"/>
              <a:t>　快速填充数据</a:t>
            </a:r>
            <a:endParaRPr lang="en-US" altLang="zh-CN" dirty="0"/>
          </a:p>
          <a:p>
            <a:r>
              <a:rPr lang="en-US" altLang="zh-CN" dirty="0"/>
              <a:t>1. </a:t>
            </a:r>
            <a:r>
              <a:rPr lang="zh-CN" altLang="en-US" dirty="0"/>
              <a:t>填充相同的数据</a:t>
            </a:r>
            <a:endParaRPr lang="en-US" altLang="zh-CN" dirty="0"/>
          </a:p>
          <a:p>
            <a:r>
              <a:rPr lang="zh-CN" altLang="en-US" dirty="0"/>
              <a:t>（</a:t>
            </a:r>
            <a:r>
              <a:rPr lang="en-US" altLang="zh-CN" dirty="0"/>
              <a:t>1</a:t>
            </a:r>
            <a:r>
              <a:rPr lang="zh-CN" altLang="en-US" dirty="0"/>
              <a:t>）填充相同的文本型数据</a:t>
            </a:r>
            <a:endParaRPr lang="en-US" altLang="zh-CN" dirty="0"/>
          </a:p>
          <a:p>
            <a:r>
              <a:rPr lang="en-US" altLang="zh-CN" dirty="0"/>
              <a:t>02</a:t>
            </a:r>
            <a:r>
              <a:rPr lang="zh-CN" altLang="en-US" dirty="0"/>
              <a:t>　释放鼠标左键，即可在鼠标指针经过的单元格区域中填充相同的数据，如图 </a:t>
            </a:r>
            <a:r>
              <a:rPr lang="en-US" altLang="zh-CN" dirty="0"/>
              <a:t>6-39 </a:t>
            </a:r>
            <a:r>
              <a:rPr lang="zh-CN" altLang="en-US" dirty="0"/>
              <a:t>所示。</a:t>
            </a:r>
          </a:p>
        </p:txBody>
      </p:sp>
      <p:sp>
        <p:nvSpPr>
          <p:cNvPr id="3" name="文本占位符 2">
            <a:extLst>
              <a:ext uri="{FF2B5EF4-FFF2-40B4-BE49-F238E27FC236}">
                <a16:creationId xmlns:a16="http://schemas.microsoft.com/office/drawing/2014/main" id="{B9A2A171-5D1E-4EE4-716A-A704053C4D3C}"/>
              </a:ext>
            </a:extLst>
          </p:cNvPr>
          <p:cNvSpPr>
            <a:spLocks noGrp="1"/>
          </p:cNvSpPr>
          <p:nvPr>
            <p:ph type="body" sz="quarter" idx="13"/>
          </p:nvPr>
        </p:nvSpPr>
        <p:spPr/>
        <p:txBody>
          <a:bodyPr/>
          <a:lstStyle/>
          <a:p>
            <a:r>
              <a:rPr lang="zh-CN" altLang="en-US" dirty="0"/>
              <a:t>图 </a:t>
            </a:r>
            <a:r>
              <a:rPr lang="en-US" altLang="zh-CN" dirty="0"/>
              <a:t>6-39</a:t>
            </a:r>
            <a:r>
              <a:rPr lang="zh-CN" altLang="en-US" dirty="0"/>
              <a:t>　填充效果</a:t>
            </a:r>
          </a:p>
        </p:txBody>
      </p:sp>
      <p:pic>
        <p:nvPicPr>
          <p:cNvPr id="9" name="图片占位符 8">
            <a:extLst>
              <a:ext uri="{FF2B5EF4-FFF2-40B4-BE49-F238E27FC236}">
                <a16:creationId xmlns:a16="http://schemas.microsoft.com/office/drawing/2014/main" id="{BBE615EB-95F8-56BF-B977-61F1194C2775}"/>
              </a:ext>
            </a:extLst>
          </p:cNvPr>
          <p:cNvPicPr>
            <a:picLocks noGrp="1" noChangeAspect="1"/>
          </p:cNvPicPr>
          <p:nvPr>
            <p:ph type="pic" sz="quarter" idx="12"/>
          </p:nvPr>
        </p:nvPicPr>
        <p:blipFill rotWithShape="1">
          <a:blip r:embed="rId2"/>
          <a:srcRect t="-9618" b="-9618"/>
          <a:stretch>
            <a:fillRect/>
          </a:stretch>
        </p:blipFill>
        <p:spPr>
          <a:prstGeom prst="rect">
            <a:avLst/>
          </a:prstGeom>
        </p:spPr>
      </p:pic>
    </p:spTree>
    <p:extLst>
      <p:ext uri="{BB962C8B-B14F-4D97-AF65-F5344CB8AC3E}">
        <p14:creationId xmlns:p14="http://schemas.microsoft.com/office/powerpoint/2010/main" val="12300001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5E04B-7183-207D-D0D4-53B17F80AA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03980E1-83D0-1208-8192-38C1131D3652}"/>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976DF778-E1EC-464B-DFFF-859229F4A5EA}"/>
              </a:ext>
            </a:extLst>
          </p:cNvPr>
          <p:cNvSpPr>
            <a:spLocks noGrp="1"/>
          </p:cNvSpPr>
          <p:nvPr>
            <p:ph type="body" sz="quarter" idx="11"/>
          </p:nvPr>
        </p:nvSpPr>
        <p:spPr>
          <a:xfrm>
            <a:off x="174886" y="2257730"/>
            <a:ext cx="5440724" cy="3079497"/>
          </a:xfrm>
        </p:spPr>
        <p:txBody>
          <a:bodyPr/>
          <a:lstStyle/>
          <a:p>
            <a:r>
              <a:rPr lang="en-US" altLang="zh-CN" dirty="0"/>
              <a:t>6.3.5</a:t>
            </a:r>
            <a:r>
              <a:rPr lang="zh-CN" altLang="en-US" dirty="0"/>
              <a:t>　快速填充数据</a:t>
            </a:r>
            <a:endParaRPr lang="en-US" altLang="zh-CN" dirty="0"/>
          </a:p>
          <a:p>
            <a:r>
              <a:rPr lang="en-US" altLang="zh-CN" dirty="0"/>
              <a:t>1. </a:t>
            </a:r>
            <a:r>
              <a:rPr lang="zh-CN" altLang="en-US" dirty="0"/>
              <a:t>填充相同的数据</a:t>
            </a:r>
            <a:endParaRPr lang="en-US" altLang="zh-CN" dirty="0"/>
          </a:p>
          <a:p>
            <a:r>
              <a:rPr lang="zh-CN" altLang="en-US" dirty="0"/>
              <a:t>（</a:t>
            </a:r>
            <a:r>
              <a:rPr lang="en-US" altLang="zh-CN" dirty="0"/>
              <a:t>2</a:t>
            </a:r>
            <a:r>
              <a:rPr lang="zh-CN" altLang="en-US" dirty="0"/>
              <a:t>）填充相同的数值型数据</a:t>
            </a:r>
            <a:endParaRPr lang="en-US" altLang="zh-CN" dirty="0"/>
          </a:p>
          <a:p>
            <a:r>
              <a:rPr lang="en-US" altLang="zh-CN" dirty="0"/>
              <a:t>01</a:t>
            </a:r>
            <a:r>
              <a:rPr lang="zh-CN" altLang="en-US" dirty="0"/>
              <a:t>　在 </a:t>
            </a:r>
            <a:r>
              <a:rPr lang="en-US" altLang="zh-CN" dirty="0"/>
              <a:t>A1 </a:t>
            </a:r>
            <a:r>
              <a:rPr lang="zh-CN" altLang="en-US" dirty="0"/>
              <a:t>和 </a:t>
            </a:r>
            <a:r>
              <a:rPr lang="en-US" altLang="zh-CN" dirty="0"/>
              <a:t>A2 </a:t>
            </a:r>
            <a:r>
              <a:rPr lang="zh-CN" altLang="en-US" dirty="0"/>
              <a:t>单元格中输入相同的数字 </a:t>
            </a:r>
            <a:r>
              <a:rPr lang="en-US" altLang="zh-CN" dirty="0"/>
              <a:t>5</a:t>
            </a:r>
            <a:r>
              <a:rPr lang="zh-CN" altLang="en-US" dirty="0"/>
              <a:t>，然后选中 </a:t>
            </a:r>
            <a:r>
              <a:rPr lang="en-US" altLang="zh-CN" dirty="0"/>
              <a:t>A1:A2 </a:t>
            </a:r>
            <a:r>
              <a:rPr lang="zh-CN" altLang="en-US" dirty="0"/>
              <a:t>单元格区域，如图 </a:t>
            </a:r>
            <a:r>
              <a:rPr lang="en-US" altLang="zh-CN" dirty="0"/>
              <a:t>6-40 </a:t>
            </a:r>
            <a:r>
              <a:rPr lang="zh-CN" altLang="en-US" dirty="0"/>
              <a:t>所示。</a:t>
            </a:r>
          </a:p>
        </p:txBody>
      </p:sp>
      <p:sp>
        <p:nvSpPr>
          <p:cNvPr id="3" name="文本占位符 2">
            <a:extLst>
              <a:ext uri="{FF2B5EF4-FFF2-40B4-BE49-F238E27FC236}">
                <a16:creationId xmlns:a16="http://schemas.microsoft.com/office/drawing/2014/main" id="{7AAF95FA-EC93-7127-E42F-124620041303}"/>
              </a:ext>
            </a:extLst>
          </p:cNvPr>
          <p:cNvSpPr>
            <a:spLocks noGrp="1"/>
          </p:cNvSpPr>
          <p:nvPr>
            <p:ph type="body" sz="quarter" idx="13"/>
          </p:nvPr>
        </p:nvSpPr>
        <p:spPr/>
        <p:txBody>
          <a:bodyPr/>
          <a:lstStyle/>
          <a:p>
            <a:r>
              <a:rPr lang="zh-CN" altLang="en-US" dirty="0"/>
              <a:t>图 </a:t>
            </a:r>
            <a:r>
              <a:rPr lang="en-US" altLang="zh-CN" dirty="0"/>
              <a:t>6-40</a:t>
            </a:r>
            <a:r>
              <a:rPr lang="zh-CN" altLang="en-US" dirty="0"/>
              <a:t>　输入数字并选中单元格区域</a:t>
            </a:r>
          </a:p>
        </p:txBody>
      </p:sp>
      <p:pic>
        <p:nvPicPr>
          <p:cNvPr id="8" name="图片占位符 7">
            <a:extLst>
              <a:ext uri="{FF2B5EF4-FFF2-40B4-BE49-F238E27FC236}">
                <a16:creationId xmlns:a16="http://schemas.microsoft.com/office/drawing/2014/main" id="{3603678F-4D32-A141-BB39-9718D2A73972}"/>
              </a:ext>
            </a:extLst>
          </p:cNvPr>
          <p:cNvPicPr>
            <a:picLocks noGrp="1" noChangeAspect="1"/>
          </p:cNvPicPr>
          <p:nvPr>
            <p:ph type="pic" sz="quarter" idx="12"/>
          </p:nvPr>
        </p:nvPicPr>
        <p:blipFill rotWithShape="1">
          <a:blip r:embed="rId2"/>
          <a:srcRect t="-13768" b="-13768"/>
          <a:stretch>
            <a:fillRect/>
          </a:stretch>
        </p:blipFill>
        <p:spPr>
          <a:prstGeom prst="rect">
            <a:avLst/>
          </a:prstGeom>
        </p:spPr>
      </p:pic>
    </p:spTree>
    <p:extLst>
      <p:ext uri="{BB962C8B-B14F-4D97-AF65-F5344CB8AC3E}">
        <p14:creationId xmlns:p14="http://schemas.microsoft.com/office/powerpoint/2010/main" val="33907330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87E08-934C-FC52-DA06-5D92CE8A0B6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4D01D57-1C68-5073-CCD9-F93FA79D6430}"/>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BE1B468D-3CCB-B1EC-849C-D4ABBC720E1E}"/>
              </a:ext>
            </a:extLst>
          </p:cNvPr>
          <p:cNvSpPr>
            <a:spLocks noGrp="1"/>
          </p:cNvSpPr>
          <p:nvPr>
            <p:ph type="body" sz="quarter" idx="11"/>
          </p:nvPr>
        </p:nvSpPr>
        <p:spPr>
          <a:xfrm>
            <a:off x="174886" y="1495983"/>
            <a:ext cx="5440724" cy="4602991"/>
          </a:xfrm>
        </p:spPr>
        <p:txBody>
          <a:bodyPr/>
          <a:lstStyle/>
          <a:p>
            <a:r>
              <a:rPr lang="en-US" altLang="zh-CN" dirty="0"/>
              <a:t>6.3.5</a:t>
            </a:r>
            <a:r>
              <a:rPr lang="zh-CN" altLang="en-US" dirty="0"/>
              <a:t>　快速填充数据</a:t>
            </a:r>
            <a:endParaRPr lang="en-US" altLang="zh-CN" dirty="0"/>
          </a:p>
          <a:p>
            <a:r>
              <a:rPr lang="en-US" altLang="zh-CN" dirty="0"/>
              <a:t>1. </a:t>
            </a:r>
            <a:r>
              <a:rPr lang="zh-CN" altLang="en-US" dirty="0"/>
              <a:t>填充相同的数据</a:t>
            </a:r>
            <a:endParaRPr lang="en-US" altLang="zh-CN" dirty="0"/>
          </a:p>
          <a:p>
            <a:r>
              <a:rPr lang="zh-CN" altLang="en-US" dirty="0"/>
              <a:t>（</a:t>
            </a:r>
            <a:r>
              <a:rPr lang="en-US" altLang="zh-CN" dirty="0"/>
              <a:t>2</a:t>
            </a:r>
            <a:r>
              <a:rPr lang="zh-CN" altLang="en-US" dirty="0"/>
              <a:t>）填充相同的数值型数据</a:t>
            </a:r>
            <a:endParaRPr lang="en-US" altLang="zh-CN" dirty="0"/>
          </a:p>
          <a:p>
            <a:r>
              <a:rPr lang="en-US" altLang="zh-CN" dirty="0"/>
              <a:t>02</a:t>
            </a:r>
            <a:r>
              <a:rPr lang="zh-CN" altLang="en-US" dirty="0"/>
              <a:t>　将鼠标指针移至 </a:t>
            </a:r>
            <a:r>
              <a:rPr lang="en-US" altLang="zh-CN" dirty="0"/>
              <a:t>A2 </a:t>
            </a:r>
            <a:r>
              <a:rPr lang="zh-CN" altLang="en-US" dirty="0"/>
              <a:t>单元格的右下角，当鼠标指针变为黑色十字  时，按住鼠标左键不放向下拖动至所需位置（</a:t>
            </a:r>
            <a:r>
              <a:rPr lang="en-US" altLang="zh-CN" dirty="0"/>
              <a:t>A14 </a:t>
            </a:r>
            <a:r>
              <a:rPr lang="zh-CN" altLang="en-US" dirty="0"/>
              <a:t>单元格）。释放鼠标左键，即可在鼠标指针经过的单元格区域中输入相同的数字，如图 </a:t>
            </a:r>
            <a:r>
              <a:rPr lang="en-US" altLang="zh-CN" dirty="0"/>
              <a:t>6-41 </a:t>
            </a:r>
            <a:r>
              <a:rPr lang="zh-CN" altLang="en-US" dirty="0"/>
              <a:t>所示。</a:t>
            </a:r>
          </a:p>
        </p:txBody>
      </p:sp>
      <p:sp>
        <p:nvSpPr>
          <p:cNvPr id="3" name="文本占位符 2">
            <a:extLst>
              <a:ext uri="{FF2B5EF4-FFF2-40B4-BE49-F238E27FC236}">
                <a16:creationId xmlns:a16="http://schemas.microsoft.com/office/drawing/2014/main" id="{9CA8C422-8566-6792-9EB0-F72C624A2AA8}"/>
              </a:ext>
            </a:extLst>
          </p:cNvPr>
          <p:cNvSpPr>
            <a:spLocks noGrp="1"/>
          </p:cNvSpPr>
          <p:nvPr>
            <p:ph type="body" sz="quarter" idx="13"/>
          </p:nvPr>
        </p:nvSpPr>
        <p:spPr/>
        <p:txBody>
          <a:bodyPr/>
          <a:lstStyle/>
          <a:p>
            <a:r>
              <a:rPr lang="zh-CN" altLang="en-US" dirty="0"/>
              <a:t>图 </a:t>
            </a:r>
            <a:r>
              <a:rPr lang="en-US" altLang="zh-CN" dirty="0"/>
              <a:t>6-41</a:t>
            </a:r>
            <a:r>
              <a:rPr lang="zh-CN" altLang="en-US" dirty="0"/>
              <a:t>　填充相同的数字</a:t>
            </a:r>
          </a:p>
        </p:txBody>
      </p:sp>
      <p:pic>
        <p:nvPicPr>
          <p:cNvPr id="9" name="图片占位符 8">
            <a:extLst>
              <a:ext uri="{FF2B5EF4-FFF2-40B4-BE49-F238E27FC236}">
                <a16:creationId xmlns:a16="http://schemas.microsoft.com/office/drawing/2014/main" id="{416CF4E1-0C49-D22A-A460-B24CA8003F6E}"/>
              </a:ext>
            </a:extLst>
          </p:cNvPr>
          <p:cNvPicPr>
            <a:picLocks noGrp="1" noChangeAspect="1"/>
          </p:cNvPicPr>
          <p:nvPr>
            <p:ph type="pic" sz="quarter" idx="12"/>
          </p:nvPr>
        </p:nvPicPr>
        <p:blipFill rotWithShape="1">
          <a:blip r:embed="rId2"/>
          <a:srcRect t="-11728" b="-11728"/>
          <a:stretch>
            <a:fillRect/>
          </a:stretch>
        </p:blipFill>
        <p:spPr>
          <a:prstGeom prst="rect">
            <a:avLst/>
          </a:prstGeom>
        </p:spPr>
      </p:pic>
    </p:spTree>
    <p:extLst>
      <p:ext uri="{BB962C8B-B14F-4D97-AF65-F5344CB8AC3E}">
        <p14:creationId xmlns:p14="http://schemas.microsoft.com/office/powerpoint/2010/main" val="4357330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10633-CBC7-FB27-5AB8-F9A065AA81C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5A655A1-4175-172B-47EE-D8833E3BD27B}"/>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96618E40-8436-9BB6-93D3-A56668097223}"/>
              </a:ext>
            </a:extLst>
          </p:cNvPr>
          <p:cNvSpPr>
            <a:spLocks noGrp="1"/>
          </p:cNvSpPr>
          <p:nvPr>
            <p:ph type="body" sz="quarter" idx="11"/>
          </p:nvPr>
        </p:nvSpPr>
        <p:spPr>
          <a:xfrm>
            <a:off x="174886" y="1749899"/>
            <a:ext cx="5440724" cy="4095160"/>
          </a:xfrm>
        </p:spPr>
        <p:txBody>
          <a:bodyPr/>
          <a:lstStyle/>
          <a:p>
            <a:r>
              <a:rPr lang="en-US" altLang="zh-CN" dirty="0"/>
              <a:t>6.3.5</a:t>
            </a:r>
            <a:r>
              <a:rPr lang="zh-CN" altLang="en-US" dirty="0"/>
              <a:t>　快速填充数据</a:t>
            </a:r>
            <a:endParaRPr lang="en-US" altLang="zh-CN" dirty="0"/>
          </a:p>
          <a:p>
            <a:r>
              <a:rPr lang="en-US" altLang="zh-CN" dirty="0"/>
              <a:t>2. </a:t>
            </a:r>
            <a:r>
              <a:rPr lang="zh-CN" altLang="en-US" dirty="0"/>
              <a:t>填充等差序列数据</a:t>
            </a:r>
            <a:endParaRPr lang="en-US" altLang="zh-CN" dirty="0"/>
          </a:p>
          <a:p>
            <a:r>
              <a:rPr lang="en-US" altLang="zh-CN" dirty="0"/>
              <a:t>01</a:t>
            </a:r>
            <a:r>
              <a:rPr lang="zh-CN" altLang="en-US" dirty="0"/>
              <a:t>　在 </a:t>
            </a:r>
            <a:r>
              <a:rPr lang="en-US" altLang="zh-CN" dirty="0"/>
              <a:t>A1 </a:t>
            </a:r>
            <a:r>
              <a:rPr lang="zh-CN" altLang="en-US" dirty="0"/>
              <a:t>单元格中输入 </a:t>
            </a:r>
            <a:r>
              <a:rPr lang="en-US" altLang="zh-CN" dirty="0"/>
              <a:t>1</a:t>
            </a:r>
            <a:r>
              <a:rPr lang="zh-CN" altLang="en-US" dirty="0"/>
              <a:t>，在 </a:t>
            </a:r>
            <a:r>
              <a:rPr lang="en-US" altLang="zh-CN" dirty="0"/>
              <a:t>A2 </a:t>
            </a:r>
            <a:r>
              <a:rPr lang="zh-CN" altLang="en-US" dirty="0"/>
              <a:t>单元格中输入 </a:t>
            </a:r>
            <a:r>
              <a:rPr lang="en-US" altLang="zh-CN" dirty="0"/>
              <a:t>3</a:t>
            </a:r>
            <a:r>
              <a:rPr lang="zh-CN" altLang="en-US" dirty="0"/>
              <a:t>，选中 </a:t>
            </a:r>
            <a:r>
              <a:rPr lang="en-US" altLang="zh-CN" dirty="0"/>
              <a:t>A1:A2 </a:t>
            </a:r>
            <a:r>
              <a:rPr lang="zh-CN" altLang="en-US" dirty="0"/>
              <a:t>单元格区域。将鼠标指针移至 </a:t>
            </a:r>
            <a:r>
              <a:rPr lang="en-US" altLang="zh-CN" dirty="0"/>
              <a:t>A2 </a:t>
            </a:r>
            <a:r>
              <a:rPr lang="zh-CN" altLang="en-US" dirty="0"/>
              <a:t>单元格右下角，当鼠标指针变为黑色十字时，按住鼠标左键不放向下拖动至所需位置（</a:t>
            </a:r>
            <a:r>
              <a:rPr lang="en-US" altLang="zh-CN" dirty="0"/>
              <a:t>A12 </a:t>
            </a:r>
            <a:r>
              <a:rPr lang="zh-CN" altLang="en-US" dirty="0"/>
              <a:t>单元格），如图 </a:t>
            </a:r>
            <a:r>
              <a:rPr lang="en-US" altLang="zh-CN" dirty="0"/>
              <a:t>6-42 </a:t>
            </a:r>
            <a:r>
              <a:rPr lang="zh-CN" altLang="en-US" dirty="0"/>
              <a:t>所示。</a:t>
            </a:r>
          </a:p>
        </p:txBody>
      </p:sp>
      <p:sp>
        <p:nvSpPr>
          <p:cNvPr id="3" name="文本占位符 2">
            <a:extLst>
              <a:ext uri="{FF2B5EF4-FFF2-40B4-BE49-F238E27FC236}">
                <a16:creationId xmlns:a16="http://schemas.microsoft.com/office/drawing/2014/main" id="{003D1A8E-86A3-637D-48C4-10E8F984CE18}"/>
              </a:ext>
            </a:extLst>
          </p:cNvPr>
          <p:cNvSpPr>
            <a:spLocks noGrp="1"/>
          </p:cNvSpPr>
          <p:nvPr>
            <p:ph type="body" sz="quarter" idx="13"/>
          </p:nvPr>
        </p:nvSpPr>
        <p:spPr/>
        <p:txBody>
          <a:bodyPr/>
          <a:lstStyle/>
          <a:p>
            <a:r>
              <a:rPr lang="zh-CN" altLang="en-US" dirty="0"/>
              <a:t>图 </a:t>
            </a:r>
            <a:r>
              <a:rPr lang="en-US" altLang="zh-CN" dirty="0"/>
              <a:t>6-42</a:t>
            </a:r>
            <a:r>
              <a:rPr lang="zh-CN" altLang="en-US" dirty="0"/>
              <a:t>　拖动填充数据</a:t>
            </a:r>
          </a:p>
        </p:txBody>
      </p:sp>
      <p:pic>
        <p:nvPicPr>
          <p:cNvPr id="8" name="图片占位符 7">
            <a:extLst>
              <a:ext uri="{FF2B5EF4-FFF2-40B4-BE49-F238E27FC236}">
                <a16:creationId xmlns:a16="http://schemas.microsoft.com/office/drawing/2014/main" id="{C8C95961-9C30-A0A7-82A9-729330891513}"/>
              </a:ext>
            </a:extLst>
          </p:cNvPr>
          <p:cNvPicPr>
            <a:picLocks noGrp="1" noChangeAspect="1"/>
          </p:cNvPicPr>
          <p:nvPr>
            <p:ph type="pic" sz="quarter" idx="12"/>
          </p:nvPr>
        </p:nvPicPr>
        <p:blipFill rotWithShape="1">
          <a:blip r:embed="rId2"/>
          <a:srcRect t="-18356" b="-18356"/>
          <a:stretch>
            <a:fillRect/>
          </a:stretch>
        </p:blipFill>
        <p:spPr>
          <a:prstGeom prst="rect">
            <a:avLst/>
          </a:prstGeom>
        </p:spPr>
      </p:pic>
    </p:spTree>
    <p:extLst>
      <p:ext uri="{BB962C8B-B14F-4D97-AF65-F5344CB8AC3E}">
        <p14:creationId xmlns:p14="http://schemas.microsoft.com/office/powerpoint/2010/main" val="39783991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401B7-D758-984E-A3FF-0C50E4BB747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E53E84D-D371-BD4E-D430-1244FD2F6A06}"/>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DCC03122-9692-A6B0-CC36-514F5AA6F022}"/>
              </a:ext>
            </a:extLst>
          </p:cNvPr>
          <p:cNvSpPr>
            <a:spLocks noGrp="1"/>
          </p:cNvSpPr>
          <p:nvPr>
            <p:ph type="body" sz="quarter" idx="11"/>
          </p:nvPr>
        </p:nvSpPr>
        <p:spPr>
          <a:xfrm>
            <a:off x="174886" y="2511646"/>
            <a:ext cx="5440724" cy="2571666"/>
          </a:xfrm>
        </p:spPr>
        <p:txBody>
          <a:bodyPr/>
          <a:lstStyle/>
          <a:p>
            <a:r>
              <a:rPr lang="en-US" altLang="zh-CN" dirty="0"/>
              <a:t>6.3.5</a:t>
            </a:r>
            <a:r>
              <a:rPr lang="zh-CN" altLang="en-US" dirty="0"/>
              <a:t>　快速填充数据</a:t>
            </a:r>
            <a:endParaRPr lang="en-US" altLang="zh-CN" dirty="0"/>
          </a:p>
          <a:p>
            <a:r>
              <a:rPr lang="en-US" altLang="zh-CN" dirty="0"/>
              <a:t>2. </a:t>
            </a:r>
            <a:r>
              <a:rPr lang="zh-CN" altLang="en-US" dirty="0"/>
              <a:t>填充等差序列数据</a:t>
            </a:r>
            <a:endParaRPr lang="en-US" altLang="zh-CN" dirty="0"/>
          </a:p>
          <a:p>
            <a:r>
              <a:rPr lang="en-US" altLang="zh-CN" dirty="0"/>
              <a:t>02</a:t>
            </a:r>
            <a:r>
              <a:rPr lang="zh-CN" altLang="en-US" dirty="0"/>
              <a:t>　释放鼠标左键后，即可在鼠标指针所经过的单元格区域中输入步长为 </a:t>
            </a:r>
            <a:r>
              <a:rPr lang="en-US" altLang="zh-CN" dirty="0"/>
              <a:t>2 </a:t>
            </a:r>
            <a:r>
              <a:rPr lang="zh-CN" altLang="en-US" dirty="0"/>
              <a:t>的等差序列数据，如图 </a:t>
            </a:r>
            <a:r>
              <a:rPr lang="en-US" altLang="zh-CN" dirty="0"/>
              <a:t>6-43 </a:t>
            </a:r>
            <a:r>
              <a:rPr lang="zh-CN" altLang="en-US" dirty="0"/>
              <a:t>所示。</a:t>
            </a:r>
          </a:p>
        </p:txBody>
      </p:sp>
      <p:sp>
        <p:nvSpPr>
          <p:cNvPr id="3" name="文本占位符 2">
            <a:extLst>
              <a:ext uri="{FF2B5EF4-FFF2-40B4-BE49-F238E27FC236}">
                <a16:creationId xmlns:a16="http://schemas.microsoft.com/office/drawing/2014/main" id="{64326E98-3180-A2C1-7E64-D892BBED0251}"/>
              </a:ext>
            </a:extLst>
          </p:cNvPr>
          <p:cNvSpPr>
            <a:spLocks noGrp="1"/>
          </p:cNvSpPr>
          <p:nvPr>
            <p:ph type="body" sz="quarter" idx="13"/>
          </p:nvPr>
        </p:nvSpPr>
        <p:spPr/>
        <p:txBody>
          <a:bodyPr/>
          <a:lstStyle/>
          <a:p>
            <a:r>
              <a:rPr lang="zh-CN" altLang="en-US" dirty="0"/>
              <a:t>图 </a:t>
            </a:r>
            <a:r>
              <a:rPr lang="en-US" altLang="zh-CN" dirty="0"/>
              <a:t>6-43</a:t>
            </a:r>
            <a:r>
              <a:rPr lang="zh-CN" altLang="en-US" dirty="0"/>
              <a:t>　填充的等差序列数据</a:t>
            </a:r>
          </a:p>
        </p:txBody>
      </p:sp>
      <p:pic>
        <p:nvPicPr>
          <p:cNvPr id="9" name="图片占位符 8">
            <a:extLst>
              <a:ext uri="{FF2B5EF4-FFF2-40B4-BE49-F238E27FC236}">
                <a16:creationId xmlns:a16="http://schemas.microsoft.com/office/drawing/2014/main" id="{F5B7B75C-385D-72BE-486D-5C0116DAF103}"/>
              </a:ext>
            </a:extLst>
          </p:cNvPr>
          <p:cNvPicPr>
            <a:picLocks noGrp="1" noChangeAspect="1"/>
          </p:cNvPicPr>
          <p:nvPr>
            <p:ph type="pic" sz="quarter" idx="12"/>
          </p:nvPr>
        </p:nvPicPr>
        <p:blipFill rotWithShape="1">
          <a:blip r:embed="rId2"/>
          <a:srcRect t="-18965" b="-18965"/>
          <a:stretch>
            <a:fillRect/>
          </a:stretch>
        </p:blipFill>
        <p:spPr>
          <a:prstGeom prst="rect">
            <a:avLst/>
          </a:prstGeom>
        </p:spPr>
      </p:pic>
    </p:spTree>
    <p:extLst>
      <p:ext uri="{BB962C8B-B14F-4D97-AF65-F5344CB8AC3E}">
        <p14:creationId xmlns:p14="http://schemas.microsoft.com/office/powerpoint/2010/main" val="121059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AD487-82AF-76B1-977B-E7B7199E3AE0}"/>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304B575B-A11A-866A-CA59-E4E777BA04E2}"/>
              </a:ext>
            </a:extLst>
          </p:cNvPr>
          <p:cNvSpPr>
            <a:spLocks noGrp="1"/>
          </p:cNvSpPr>
          <p:nvPr>
            <p:ph type="body" sz="quarter" idx="10"/>
          </p:nvPr>
        </p:nvSpPr>
        <p:spPr/>
        <p:txBody>
          <a:bodyPr/>
          <a:lstStyle/>
          <a:p>
            <a:r>
              <a:rPr lang="en-US" altLang="zh-CN" dirty="0"/>
              <a:t>1.3</a:t>
            </a:r>
            <a:r>
              <a:rPr lang="zh-CN" altLang="en-US" dirty="0"/>
              <a:t> 文本选择</a:t>
            </a:r>
          </a:p>
        </p:txBody>
      </p:sp>
      <p:sp>
        <p:nvSpPr>
          <p:cNvPr id="7" name="文本占位符 6">
            <a:extLst>
              <a:ext uri="{FF2B5EF4-FFF2-40B4-BE49-F238E27FC236}">
                <a16:creationId xmlns:a16="http://schemas.microsoft.com/office/drawing/2014/main" id="{02F5913A-E6EB-5D9B-2DB0-415524562324}"/>
              </a:ext>
            </a:extLst>
          </p:cNvPr>
          <p:cNvSpPr>
            <a:spLocks noGrp="1"/>
          </p:cNvSpPr>
          <p:nvPr>
            <p:ph type="body" sz="quarter" idx="11"/>
          </p:nvPr>
        </p:nvSpPr>
        <p:spPr>
          <a:xfrm>
            <a:off x="174885" y="2481776"/>
            <a:ext cx="11842230" cy="2571666"/>
          </a:xfrm>
        </p:spPr>
        <p:txBody>
          <a:bodyPr/>
          <a:lstStyle/>
          <a:p>
            <a:r>
              <a:rPr lang="en-US" altLang="zh-CN" dirty="0"/>
              <a:t>1.3.3</a:t>
            </a:r>
            <a:r>
              <a:rPr lang="zh-CN" altLang="en-US" dirty="0"/>
              <a:t> 快速选择图形对象</a:t>
            </a:r>
            <a:endParaRPr lang="en-US" altLang="zh-CN" dirty="0"/>
          </a:p>
          <a:p>
            <a:r>
              <a:rPr lang="en-US" altLang="zh-CN" dirty="0"/>
              <a:t>4. </a:t>
            </a:r>
            <a:r>
              <a:rPr lang="zh-CN" altLang="en-US" dirty="0"/>
              <a:t>全选所有图形对象</a:t>
            </a:r>
            <a:endParaRPr lang="en-US" altLang="zh-CN" dirty="0"/>
          </a:p>
          <a:p>
            <a:r>
              <a:rPr lang="zh-CN" altLang="en-US" dirty="0"/>
              <a:t>若要一次性选择文档中所有的图形对象，可先单击选中其中一个图形，然后按</a:t>
            </a:r>
            <a:r>
              <a:rPr lang="en-US" altLang="zh-CN" dirty="0" err="1"/>
              <a:t>Ctrl+A</a:t>
            </a:r>
            <a:r>
              <a:rPr lang="zh-CN" altLang="en-US" dirty="0"/>
              <a:t>组合键，即可快速选中所有图形。该操作在需要对文档中的所有图形进行统一排版（如统一添加边框、统一调整透明度）时非常实用。</a:t>
            </a:r>
            <a:endParaRPr lang="en-US" altLang="zh-CN" dirty="0"/>
          </a:p>
        </p:txBody>
      </p:sp>
    </p:spTree>
    <p:extLst>
      <p:ext uri="{BB962C8B-B14F-4D97-AF65-F5344CB8AC3E}">
        <p14:creationId xmlns:p14="http://schemas.microsoft.com/office/powerpoint/2010/main" val="29113081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F15DE-DFA7-DAD2-D55B-213E8BAA64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110BF23-BD27-4881-E381-787852FC23B4}"/>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AA5BAF49-B177-E61C-C83A-C98D407AB6DA}"/>
              </a:ext>
            </a:extLst>
          </p:cNvPr>
          <p:cNvSpPr>
            <a:spLocks noGrp="1"/>
          </p:cNvSpPr>
          <p:nvPr>
            <p:ph type="body" sz="quarter" idx="11"/>
          </p:nvPr>
        </p:nvSpPr>
        <p:spPr>
          <a:xfrm>
            <a:off x="174886" y="2511647"/>
            <a:ext cx="5440724" cy="2571666"/>
          </a:xfrm>
        </p:spPr>
        <p:txBody>
          <a:bodyPr/>
          <a:lstStyle/>
          <a:p>
            <a:r>
              <a:rPr lang="en-US" altLang="zh-CN" dirty="0"/>
              <a:t>6.3.5</a:t>
            </a:r>
            <a:r>
              <a:rPr lang="zh-CN" altLang="en-US" dirty="0"/>
              <a:t>　快速填充数据</a:t>
            </a:r>
            <a:endParaRPr lang="en-US" altLang="zh-CN" dirty="0"/>
          </a:p>
          <a:p>
            <a:r>
              <a:rPr lang="en-US" altLang="zh-CN" dirty="0"/>
              <a:t>3. </a:t>
            </a:r>
            <a:r>
              <a:rPr lang="zh-CN" altLang="en-US" dirty="0"/>
              <a:t>填充等比序列数据</a:t>
            </a:r>
            <a:endParaRPr lang="en-US" altLang="zh-CN" dirty="0"/>
          </a:p>
          <a:p>
            <a:r>
              <a:rPr lang="en-US" altLang="zh-CN" dirty="0"/>
              <a:t>01</a:t>
            </a:r>
            <a:r>
              <a:rPr lang="zh-CN" altLang="en-US" dirty="0"/>
              <a:t>　在 </a:t>
            </a:r>
            <a:r>
              <a:rPr lang="en-US" altLang="zh-CN" dirty="0"/>
              <a:t>A1 </a:t>
            </a:r>
            <a:r>
              <a:rPr lang="zh-CN" altLang="en-US" dirty="0"/>
              <a:t>单元格中输入 </a:t>
            </a:r>
            <a:r>
              <a:rPr lang="en-US" altLang="zh-CN" dirty="0"/>
              <a:t>2</a:t>
            </a:r>
            <a:r>
              <a:rPr lang="zh-CN" altLang="en-US" dirty="0"/>
              <a:t>，在 </a:t>
            </a:r>
            <a:r>
              <a:rPr lang="en-US" altLang="zh-CN" dirty="0"/>
              <a:t>A2 </a:t>
            </a:r>
            <a:r>
              <a:rPr lang="zh-CN" altLang="en-US" dirty="0"/>
              <a:t>单元格中输入 </a:t>
            </a:r>
            <a:r>
              <a:rPr lang="en-US" altLang="zh-CN" dirty="0"/>
              <a:t>8</a:t>
            </a:r>
            <a:r>
              <a:rPr lang="zh-CN" altLang="en-US" dirty="0"/>
              <a:t>，如图 </a:t>
            </a:r>
            <a:r>
              <a:rPr lang="en-US" altLang="zh-CN" dirty="0"/>
              <a:t>6-44 </a:t>
            </a:r>
            <a:r>
              <a:rPr lang="zh-CN" altLang="en-US" dirty="0"/>
              <a:t>所示，选中 </a:t>
            </a:r>
            <a:r>
              <a:rPr lang="en-US" altLang="zh-CN" dirty="0"/>
              <a:t>A1:A2</a:t>
            </a:r>
            <a:r>
              <a:rPr lang="zh-CN" altLang="en-US" dirty="0"/>
              <a:t>单元格区域。</a:t>
            </a:r>
          </a:p>
        </p:txBody>
      </p:sp>
      <p:sp>
        <p:nvSpPr>
          <p:cNvPr id="3" name="文本占位符 2">
            <a:extLst>
              <a:ext uri="{FF2B5EF4-FFF2-40B4-BE49-F238E27FC236}">
                <a16:creationId xmlns:a16="http://schemas.microsoft.com/office/drawing/2014/main" id="{E2887051-85C0-BC61-531D-30401DAF7EF1}"/>
              </a:ext>
            </a:extLst>
          </p:cNvPr>
          <p:cNvSpPr>
            <a:spLocks noGrp="1"/>
          </p:cNvSpPr>
          <p:nvPr>
            <p:ph type="body" sz="quarter" idx="13"/>
          </p:nvPr>
        </p:nvSpPr>
        <p:spPr/>
        <p:txBody>
          <a:bodyPr/>
          <a:lstStyle/>
          <a:p>
            <a:r>
              <a:rPr lang="zh-CN" altLang="en-US" dirty="0"/>
              <a:t>图</a:t>
            </a:r>
            <a:r>
              <a:rPr lang="en-US" altLang="zh-CN" dirty="0"/>
              <a:t>6-44</a:t>
            </a:r>
            <a:r>
              <a:rPr lang="zh-CN" altLang="en-US" dirty="0"/>
              <a:t>　输入数据</a:t>
            </a:r>
          </a:p>
        </p:txBody>
      </p:sp>
      <p:pic>
        <p:nvPicPr>
          <p:cNvPr id="8" name="图片占位符 7">
            <a:extLst>
              <a:ext uri="{FF2B5EF4-FFF2-40B4-BE49-F238E27FC236}">
                <a16:creationId xmlns:a16="http://schemas.microsoft.com/office/drawing/2014/main" id="{2E3E6ED2-E7C8-92BA-8D73-669AADC44F0B}"/>
              </a:ext>
            </a:extLst>
          </p:cNvPr>
          <p:cNvPicPr>
            <a:picLocks noGrp="1" noChangeAspect="1"/>
          </p:cNvPicPr>
          <p:nvPr>
            <p:ph type="pic" sz="quarter" idx="12"/>
          </p:nvPr>
        </p:nvPicPr>
        <p:blipFill rotWithShape="1">
          <a:blip r:embed="rId2"/>
          <a:srcRect t="-9317" b="-9317"/>
          <a:stretch>
            <a:fillRect/>
          </a:stretch>
        </p:blipFill>
        <p:spPr>
          <a:prstGeom prst="rect">
            <a:avLst/>
          </a:prstGeom>
        </p:spPr>
      </p:pic>
    </p:spTree>
    <p:extLst>
      <p:ext uri="{BB962C8B-B14F-4D97-AF65-F5344CB8AC3E}">
        <p14:creationId xmlns:p14="http://schemas.microsoft.com/office/powerpoint/2010/main" val="14750933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77CEC-7AAF-6337-F2AC-67374F51017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169ABA1-7252-192B-354F-6B2B5229D0A7}"/>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1708DB84-8FBB-AB93-8E9C-DC65D16F1AA3}"/>
              </a:ext>
            </a:extLst>
          </p:cNvPr>
          <p:cNvSpPr>
            <a:spLocks noGrp="1"/>
          </p:cNvSpPr>
          <p:nvPr>
            <p:ph type="body" sz="quarter" idx="11"/>
          </p:nvPr>
        </p:nvSpPr>
        <p:spPr>
          <a:xfrm>
            <a:off x="174886" y="1749900"/>
            <a:ext cx="5440724" cy="4095160"/>
          </a:xfrm>
        </p:spPr>
        <p:txBody>
          <a:bodyPr/>
          <a:lstStyle/>
          <a:p>
            <a:r>
              <a:rPr lang="en-US" altLang="zh-CN" dirty="0"/>
              <a:t>6.3.5</a:t>
            </a:r>
            <a:r>
              <a:rPr lang="zh-CN" altLang="en-US" dirty="0"/>
              <a:t>　快速填充数据</a:t>
            </a:r>
            <a:endParaRPr lang="en-US" altLang="zh-CN" dirty="0"/>
          </a:p>
          <a:p>
            <a:r>
              <a:rPr lang="en-US" altLang="zh-CN" dirty="0"/>
              <a:t>3. </a:t>
            </a:r>
            <a:r>
              <a:rPr lang="zh-CN" altLang="en-US" dirty="0"/>
              <a:t>填充等比序列数据</a:t>
            </a:r>
            <a:endParaRPr lang="en-US" altLang="zh-CN" dirty="0"/>
          </a:p>
          <a:p>
            <a:r>
              <a:rPr lang="en-US" altLang="zh-CN" dirty="0"/>
              <a:t>02</a:t>
            </a:r>
            <a:r>
              <a:rPr lang="zh-CN" altLang="en-US" dirty="0"/>
              <a:t>　将鼠标指针移至 </a:t>
            </a:r>
            <a:r>
              <a:rPr lang="en-US" altLang="zh-CN" dirty="0"/>
              <a:t>A2 </a:t>
            </a:r>
            <a:r>
              <a:rPr lang="zh-CN" altLang="en-US" dirty="0"/>
              <a:t>单元格的右下角，当鼠标指针变为黑色十字  时，按住鼠标左键不放向下拖动至所需位置（</a:t>
            </a:r>
            <a:r>
              <a:rPr lang="en-US" altLang="zh-CN" dirty="0"/>
              <a:t>A12 </a:t>
            </a:r>
            <a:r>
              <a:rPr lang="zh-CN" altLang="en-US" dirty="0"/>
              <a:t>单元格）。释放鼠标左键后，即可在鼠标指针所经过的单元格区域中输入等比序列数据，如图 </a:t>
            </a:r>
            <a:r>
              <a:rPr lang="en-US" altLang="zh-CN" dirty="0"/>
              <a:t>6-45 </a:t>
            </a:r>
            <a:r>
              <a:rPr lang="zh-CN" altLang="en-US" dirty="0"/>
              <a:t>所示。</a:t>
            </a:r>
          </a:p>
        </p:txBody>
      </p:sp>
      <p:sp>
        <p:nvSpPr>
          <p:cNvPr id="3" name="文本占位符 2">
            <a:extLst>
              <a:ext uri="{FF2B5EF4-FFF2-40B4-BE49-F238E27FC236}">
                <a16:creationId xmlns:a16="http://schemas.microsoft.com/office/drawing/2014/main" id="{68F9DB72-0EDF-D02F-34B9-C2F378AAD2B8}"/>
              </a:ext>
            </a:extLst>
          </p:cNvPr>
          <p:cNvSpPr>
            <a:spLocks noGrp="1"/>
          </p:cNvSpPr>
          <p:nvPr>
            <p:ph type="body" sz="quarter" idx="13"/>
          </p:nvPr>
        </p:nvSpPr>
        <p:spPr/>
        <p:txBody>
          <a:bodyPr/>
          <a:lstStyle/>
          <a:p>
            <a:r>
              <a:rPr lang="zh-CN" altLang="en-US" dirty="0"/>
              <a:t>图 </a:t>
            </a:r>
            <a:r>
              <a:rPr lang="en-US" altLang="zh-CN" dirty="0"/>
              <a:t>6-45</a:t>
            </a:r>
            <a:r>
              <a:rPr lang="zh-CN" altLang="en-US" dirty="0"/>
              <a:t>　输入的等比序列数据</a:t>
            </a:r>
          </a:p>
        </p:txBody>
      </p:sp>
      <p:pic>
        <p:nvPicPr>
          <p:cNvPr id="9" name="图片占位符 8">
            <a:extLst>
              <a:ext uri="{FF2B5EF4-FFF2-40B4-BE49-F238E27FC236}">
                <a16:creationId xmlns:a16="http://schemas.microsoft.com/office/drawing/2014/main" id="{02070846-3A54-3635-CFB1-FFB3DC0EC5E7}"/>
              </a:ext>
            </a:extLst>
          </p:cNvPr>
          <p:cNvPicPr>
            <a:picLocks noGrp="1" noChangeAspect="1"/>
          </p:cNvPicPr>
          <p:nvPr>
            <p:ph type="pic" sz="quarter" idx="12"/>
          </p:nvPr>
        </p:nvPicPr>
        <p:blipFill rotWithShape="1">
          <a:blip r:embed="rId2"/>
          <a:srcRect t="-2654" b="-2654"/>
          <a:stretch>
            <a:fillRect/>
          </a:stretch>
        </p:blipFill>
        <p:spPr>
          <a:prstGeom prst="rect">
            <a:avLst/>
          </a:prstGeom>
        </p:spPr>
      </p:pic>
    </p:spTree>
    <p:extLst>
      <p:ext uri="{BB962C8B-B14F-4D97-AF65-F5344CB8AC3E}">
        <p14:creationId xmlns:p14="http://schemas.microsoft.com/office/powerpoint/2010/main" val="23373820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66A36-3907-C152-19BD-A425DDA5925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EAFDA7-541C-1408-8F28-1A78665C7E6F}"/>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63299834-2EC8-B7DC-C017-32D5F5DF3F7E}"/>
              </a:ext>
            </a:extLst>
          </p:cNvPr>
          <p:cNvSpPr>
            <a:spLocks noGrp="1"/>
          </p:cNvSpPr>
          <p:nvPr>
            <p:ph type="body" sz="quarter" idx="11"/>
          </p:nvPr>
        </p:nvSpPr>
        <p:spPr>
          <a:xfrm>
            <a:off x="174885" y="1212187"/>
            <a:ext cx="11842230" cy="5110823"/>
          </a:xfrm>
        </p:spPr>
        <p:txBody>
          <a:bodyPr/>
          <a:lstStyle/>
          <a:p>
            <a:r>
              <a:rPr lang="en-US" altLang="zh-CN" dirty="0"/>
              <a:t>6.3.6</a:t>
            </a:r>
            <a:r>
              <a:rPr lang="zh-CN" altLang="en-US" dirty="0"/>
              <a:t>　复制和移动单元格数据</a:t>
            </a:r>
            <a:endParaRPr lang="en-US" altLang="zh-CN" dirty="0"/>
          </a:p>
          <a:p>
            <a:r>
              <a:rPr lang="en-US" altLang="zh-CN" dirty="0"/>
              <a:t>1. </a:t>
            </a:r>
            <a:r>
              <a:rPr lang="zh-CN" altLang="en-US" dirty="0"/>
              <a:t>复制单元格数据</a:t>
            </a:r>
            <a:endParaRPr lang="en-US" altLang="zh-CN" dirty="0"/>
          </a:p>
          <a:p>
            <a:pPr marL="1074738" indent="-342900">
              <a:buSzPct val="80000"/>
              <a:buFont typeface="Wingdings" panose="05000000000000000000" pitchFamily="2" charset="2"/>
              <a:buChar char="l"/>
            </a:pPr>
            <a:r>
              <a:rPr lang="zh-CN" altLang="en-US" dirty="0"/>
              <a:t>通过快捷菜单复制：选中要复制数据的单元格或单元格区域，单击鼠标右键，在弹出的快捷菜单中选择“复制”命令，接着在目标位置单击鼠标右键，在弹出的快捷菜单中选择“粘贴”命令即可。</a:t>
            </a:r>
            <a:endParaRPr lang="en-US" altLang="zh-CN" dirty="0"/>
          </a:p>
          <a:p>
            <a:pPr marL="1074738" indent="-342900">
              <a:buSzPct val="80000"/>
              <a:buFont typeface="Wingdings" panose="05000000000000000000" pitchFamily="2" charset="2"/>
              <a:buChar char="l"/>
            </a:pPr>
            <a:r>
              <a:rPr lang="zh-CN" altLang="en-US" dirty="0"/>
              <a:t>通过快捷键复制：选中要复制数据的单元格或单元格区域，按下快捷键 </a:t>
            </a:r>
            <a:r>
              <a:rPr lang="en-US" altLang="zh-CN" dirty="0" err="1"/>
              <a:t>Ctrl+C</a:t>
            </a:r>
            <a:r>
              <a:rPr lang="en-US" altLang="zh-CN" dirty="0"/>
              <a:t> </a:t>
            </a:r>
            <a:r>
              <a:rPr lang="zh-CN" altLang="en-US" dirty="0"/>
              <a:t>复制单元格，然后选中目标单元格，按下快捷键 </a:t>
            </a:r>
            <a:r>
              <a:rPr lang="en-US" altLang="zh-CN" dirty="0" err="1"/>
              <a:t>Ctrl+V</a:t>
            </a:r>
            <a:r>
              <a:rPr lang="en-US" altLang="zh-CN" dirty="0"/>
              <a:t> </a:t>
            </a:r>
            <a:r>
              <a:rPr lang="zh-CN" altLang="en-US" dirty="0"/>
              <a:t>粘贴即可。</a:t>
            </a:r>
          </a:p>
          <a:p>
            <a:pPr marL="1074738" indent="-342900">
              <a:buSzPct val="80000"/>
              <a:buFont typeface="Wingdings" panose="05000000000000000000" pitchFamily="2" charset="2"/>
              <a:buChar char="l"/>
            </a:pPr>
            <a:r>
              <a:rPr lang="zh-CN" altLang="en-US" dirty="0"/>
              <a:t>通过鼠标拖动复制：选中要复制数据的单元格或单元格区域，将鼠标指针指向单元格边框处，此时鼠标指针会变为黑色十字箭头 ，按住 </a:t>
            </a:r>
            <a:r>
              <a:rPr lang="en-US" altLang="zh-CN" dirty="0"/>
              <a:t>Ctrl </a:t>
            </a:r>
            <a:r>
              <a:rPr lang="zh-CN" altLang="en-US" dirty="0"/>
              <a:t>键不放并拖动鼠标至目标位置，然后释放鼠标左键即可。</a:t>
            </a:r>
          </a:p>
        </p:txBody>
      </p:sp>
    </p:spTree>
    <p:extLst>
      <p:ext uri="{BB962C8B-B14F-4D97-AF65-F5344CB8AC3E}">
        <p14:creationId xmlns:p14="http://schemas.microsoft.com/office/powerpoint/2010/main" val="21879420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26658D-CF3D-A488-DD7B-90F2D78032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1360C2-F005-72B3-A4E3-527C63AF0C93}"/>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2096B8FC-CA0E-7185-9B24-D25F36F8A41D}"/>
              </a:ext>
            </a:extLst>
          </p:cNvPr>
          <p:cNvSpPr>
            <a:spLocks noGrp="1"/>
          </p:cNvSpPr>
          <p:nvPr>
            <p:ph type="body" sz="quarter" idx="11"/>
          </p:nvPr>
        </p:nvSpPr>
        <p:spPr>
          <a:xfrm>
            <a:off x="174885" y="1212188"/>
            <a:ext cx="11842230" cy="5110823"/>
          </a:xfrm>
        </p:spPr>
        <p:txBody>
          <a:bodyPr/>
          <a:lstStyle/>
          <a:p>
            <a:r>
              <a:rPr lang="en-US" altLang="zh-CN" dirty="0"/>
              <a:t>6.3.6</a:t>
            </a:r>
            <a:r>
              <a:rPr lang="zh-CN" altLang="en-US" dirty="0"/>
              <a:t>　复制和移动单元格数据</a:t>
            </a:r>
            <a:endParaRPr lang="en-US" altLang="zh-CN" dirty="0"/>
          </a:p>
          <a:p>
            <a:r>
              <a:rPr lang="en-US" altLang="zh-CN" dirty="0"/>
              <a:t>2. </a:t>
            </a:r>
            <a:r>
              <a:rPr lang="zh-CN" altLang="en-US" dirty="0"/>
              <a:t>移动单元格数据</a:t>
            </a:r>
            <a:endParaRPr lang="en-US" altLang="zh-CN" dirty="0"/>
          </a:p>
          <a:p>
            <a:pPr marL="1074738" indent="-342900">
              <a:buSzPct val="80000"/>
              <a:buFont typeface="Wingdings" panose="05000000000000000000" pitchFamily="2" charset="2"/>
              <a:buChar char="l"/>
            </a:pPr>
            <a:r>
              <a:rPr lang="zh-CN" altLang="en-US" dirty="0"/>
              <a:t>通过快捷菜单移动：选中要移动数据的单元格或单元格区域，单击鼠标右键，在弹出的快捷菜单中选择“剪切”命令，接着在目标位置单击鼠标右键，在弹出的快捷菜单中选择“粘贴”命令即可。</a:t>
            </a:r>
          </a:p>
          <a:p>
            <a:pPr marL="1074738" indent="-342900">
              <a:buSzPct val="80000"/>
              <a:buFont typeface="Wingdings" panose="05000000000000000000" pitchFamily="2" charset="2"/>
              <a:buChar char="l"/>
            </a:pPr>
            <a:r>
              <a:rPr lang="zh-CN" altLang="en-US" dirty="0"/>
              <a:t>通过快捷键移动：选中要移动数据的单元格或单元格区域，按下快捷键 </a:t>
            </a:r>
            <a:r>
              <a:rPr lang="en-US" altLang="zh-CN" dirty="0" err="1"/>
              <a:t>Ctrl+X</a:t>
            </a:r>
            <a:r>
              <a:rPr lang="en-US" altLang="zh-CN" dirty="0"/>
              <a:t> </a:t>
            </a:r>
            <a:r>
              <a:rPr lang="zh-CN" altLang="en-US" dirty="0"/>
              <a:t>剪切单元格，然后选中目标单元格，按下快捷键 </a:t>
            </a:r>
            <a:r>
              <a:rPr lang="en-US" altLang="zh-CN" dirty="0" err="1"/>
              <a:t>Ctrl+V</a:t>
            </a:r>
            <a:r>
              <a:rPr lang="en-US" altLang="zh-CN" dirty="0"/>
              <a:t> </a:t>
            </a:r>
            <a:r>
              <a:rPr lang="zh-CN" altLang="en-US" dirty="0"/>
              <a:t>粘贴即可。</a:t>
            </a:r>
          </a:p>
          <a:p>
            <a:pPr marL="1074738" indent="-342900">
              <a:buSzPct val="80000"/>
              <a:buFont typeface="Wingdings" panose="05000000000000000000" pitchFamily="2" charset="2"/>
              <a:buChar char="l"/>
            </a:pPr>
            <a:r>
              <a:rPr lang="zh-CN" altLang="en-US" dirty="0"/>
              <a:t>通过鼠标拖动移动：选中要移动数据的单元格或单元格区域，将鼠标指针指向单元格边框处，此时鼠标指针会变为黑色十字箭头 ，拖动鼠标至目标位置后释放鼠标左键即可。</a:t>
            </a:r>
          </a:p>
        </p:txBody>
      </p:sp>
    </p:spTree>
    <p:extLst>
      <p:ext uri="{BB962C8B-B14F-4D97-AF65-F5344CB8AC3E}">
        <p14:creationId xmlns:p14="http://schemas.microsoft.com/office/powerpoint/2010/main" val="839150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9B709-75E7-A6E9-E05C-9125B4598C6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4F5F6D-0A48-6767-C687-BB362F443B06}"/>
              </a:ext>
            </a:extLst>
          </p:cNvPr>
          <p:cNvSpPr>
            <a:spLocks noGrp="1"/>
          </p:cNvSpPr>
          <p:nvPr>
            <p:ph type="body" sz="quarter" idx="10"/>
          </p:nvPr>
        </p:nvSpPr>
        <p:spPr/>
        <p:txBody>
          <a:bodyPr/>
          <a:lstStyle/>
          <a:p>
            <a:r>
              <a:rPr lang="en-US" altLang="zh-CN" dirty="0"/>
              <a:t>6.3</a:t>
            </a:r>
            <a:r>
              <a:rPr lang="zh-CN" altLang="en-US" dirty="0"/>
              <a:t>　数据的输入与编辑 </a:t>
            </a:r>
          </a:p>
        </p:txBody>
      </p:sp>
      <p:sp>
        <p:nvSpPr>
          <p:cNvPr id="5" name="文本占位符 4">
            <a:extLst>
              <a:ext uri="{FF2B5EF4-FFF2-40B4-BE49-F238E27FC236}">
                <a16:creationId xmlns:a16="http://schemas.microsoft.com/office/drawing/2014/main" id="{18D8D1C7-E51A-6862-B1E4-10CDAF8CD8F4}"/>
              </a:ext>
            </a:extLst>
          </p:cNvPr>
          <p:cNvSpPr>
            <a:spLocks noGrp="1"/>
          </p:cNvSpPr>
          <p:nvPr>
            <p:ph type="body" sz="quarter" idx="11"/>
          </p:nvPr>
        </p:nvSpPr>
        <p:spPr>
          <a:xfrm>
            <a:off x="174885" y="1973936"/>
            <a:ext cx="11842230" cy="3587329"/>
          </a:xfrm>
        </p:spPr>
        <p:txBody>
          <a:bodyPr/>
          <a:lstStyle/>
          <a:p>
            <a:r>
              <a:rPr lang="en-US" altLang="zh-CN" dirty="0"/>
              <a:t>6.3.7</a:t>
            </a:r>
            <a:r>
              <a:rPr lang="zh-CN" altLang="en-US" dirty="0"/>
              <a:t>　删除数据</a:t>
            </a:r>
            <a:endParaRPr lang="en-US" altLang="zh-CN" dirty="0"/>
          </a:p>
          <a:p>
            <a:r>
              <a:rPr lang="zh-CN" altLang="en-US" dirty="0"/>
              <a:t>在编辑工作表时，如果输入了错误或不需要的数据，可以及时删除。删除数据的方法主要有通过快捷键删除和通过快捷菜单删除两种。</a:t>
            </a:r>
            <a:endParaRPr lang="en-US" altLang="zh-CN" dirty="0"/>
          </a:p>
          <a:p>
            <a:pPr marL="1074738" indent="-342900">
              <a:buSzPct val="80000"/>
              <a:buFont typeface="Wingdings" panose="05000000000000000000" pitchFamily="2" charset="2"/>
              <a:buChar char="l"/>
            </a:pPr>
            <a:r>
              <a:rPr lang="zh-CN" altLang="en-US" dirty="0"/>
              <a:t>通过快捷键删除：选中想要删除数据的单元格，按下 </a:t>
            </a:r>
            <a:r>
              <a:rPr lang="en-US" altLang="zh-CN" dirty="0"/>
              <a:t>Backspace </a:t>
            </a:r>
            <a:r>
              <a:rPr lang="zh-CN" altLang="en-US" dirty="0"/>
              <a:t>和 </a:t>
            </a:r>
            <a:r>
              <a:rPr lang="en-US" altLang="zh-CN" dirty="0"/>
              <a:t>Delete </a:t>
            </a:r>
            <a:r>
              <a:rPr lang="zh-CN" altLang="en-US" dirty="0"/>
              <a:t>键均可删除；选中需要删除数据的单元格区域，然后按下 </a:t>
            </a:r>
            <a:r>
              <a:rPr lang="en-US" altLang="zh-CN" dirty="0"/>
              <a:t>Delete </a:t>
            </a:r>
            <a:r>
              <a:rPr lang="zh-CN" altLang="en-US" dirty="0"/>
              <a:t>键即可完成删除。</a:t>
            </a:r>
          </a:p>
          <a:p>
            <a:pPr marL="1074738" indent="-342900">
              <a:buSzPct val="80000"/>
              <a:buFont typeface="Wingdings" panose="05000000000000000000" pitchFamily="2" charset="2"/>
              <a:buChar char="l"/>
            </a:pPr>
            <a:r>
              <a:rPr lang="zh-CN" altLang="en-US" dirty="0"/>
              <a:t>通过快捷菜单删除：右击需要删除数据的单元格或单元格区域，在弹出的快捷菜单中选择“清除内容→全部”命令即可完成删除。</a:t>
            </a:r>
          </a:p>
        </p:txBody>
      </p:sp>
    </p:spTree>
    <p:extLst>
      <p:ext uri="{BB962C8B-B14F-4D97-AF65-F5344CB8AC3E}">
        <p14:creationId xmlns:p14="http://schemas.microsoft.com/office/powerpoint/2010/main" val="1965084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C3A24-9556-89BD-6C7C-EA560D8DC90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70EE911-BE4C-95AB-5488-AE9D8CDDF79B}"/>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55C8D1FC-5AC7-B4A3-A929-FC3C580BDE1F}"/>
              </a:ext>
            </a:extLst>
          </p:cNvPr>
          <p:cNvSpPr>
            <a:spLocks noGrp="1"/>
          </p:cNvSpPr>
          <p:nvPr>
            <p:ph type="body" sz="quarter" idx="11"/>
          </p:nvPr>
        </p:nvSpPr>
        <p:spPr>
          <a:xfrm>
            <a:off x="174886" y="3019477"/>
            <a:ext cx="5440724" cy="1556003"/>
          </a:xfrm>
        </p:spPr>
        <p:txBody>
          <a:bodyPr/>
          <a:lstStyle/>
          <a:p>
            <a:r>
              <a:rPr lang="en-US" altLang="zh-CN" dirty="0"/>
              <a:t>6.4.1</a:t>
            </a:r>
            <a:r>
              <a:rPr lang="zh-CN" altLang="en-US" dirty="0"/>
              <a:t>　限定输入特定范围的数据</a:t>
            </a:r>
            <a:endParaRPr lang="en-US" altLang="zh-CN" dirty="0"/>
          </a:p>
          <a:p>
            <a:r>
              <a:rPr lang="en-US" altLang="zh-CN" dirty="0"/>
              <a:t>01</a:t>
            </a:r>
            <a:r>
              <a:rPr lang="zh-CN" altLang="en-US" dirty="0"/>
              <a:t>　选中“考核得分”所在的单元格区域，如图 </a:t>
            </a:r>
            <a:r>
              <a:rPr lang="en-US" altLang="zh-CN" dirty="0"/>
              <a:t>6-47 </a:t>
            </a:r>
            <a:r>
              <a:rPr lang="zh-CN" altLang="en-US" dirty="0"/>
              <a:t>所示。</a:t>
            </a:r>
          </a:p>
        </p:txBody>
      </p:sp>
      <p:sp>
        <p:nvSpPr>
          <p:cNvPr id="3" name="文本占位符 2">
            <a:extLst>
              <a:ext uri="{FF2B5EF4-FFF2-40B4-BE49-F238E27FC236}">
                <a16:creationId xmlns:a16="http://schemas.microsoft.com/office/drawing/2014/main" id="{113A7D2B-4354-AE76-960F-68CBAACD6BD3}"/>
              </a:ext>
            </a:extLst>
          </p:cNvPr>
          <p:cNvSpPr>
            <a:spLocks noGrp="1"/>
          </p:cNvSpPr>
          <p:nvPr>
            <p:ph type="body" sz="quarter" idx="13"/>
          </p:nvPr>
        </p:nvSpPr>
        <p:spPr>
          <a:xfrm>
            <a:off x="5695123" y="6180804"/>
            <a:ext cx="6321991" cy="540341"/>
          </a:xfrm>
        </p:spPr>
        <p:txBody>
          <a:bodyPr/>
          <a:lstStyle/>
          <a:p>
            <a:r>
              <a:rPr lang="zh-CN" altLang="en-US"/>
              <a:t>图 </a:t>
            </a:r>
            <a:r>
              <a:rPr lang="en-US" altLang="zh-CN"/>
              <a:t>6-47</a:t>
            </a:r>
            <a:r>
              <a:rPr lang="zh-CN" altLang="en-US"/>
              <a:t> 选中</a:t>
            </a:r>
            <a:r>
              <a:rPr lang="zh-CN" altLang="en-US" dirty="0"/>
              <a:t>单元格区域 </a:t>
            </a:r>
          </a:p>
        </p:txBody>
      </p:sp>
      <p:pic>
        <p:nvPicPr>
          <p:cNvPr id="13" name="图片占位符 12">
            <a:extLst>
              <a:ext uri="{FF2B5EF4-FFF2-40B4-BE49-F238E27FC236}">
                <a16:creationId xmlns:a16="http://schemas.microsoft.com/office/drawing/2014/main" id="{D52B4B61-FEE9-F3AF-8306-30A61E6FA54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72772" b="-72772"/>
          <a:stretch>
            <a:fillRect/>
          </a:stretch>
        </p:blipFill>
        <p:spPr>
          <a:prstGeom prst="rect">
            <a:avLst/>
          </a:prstGeom>
        </p:spPr>
      </p:pic>
    </p:spTree>
    <p:extLst>
      <p:ext uri="{BB962C8B-B14F-4D97-AF65-F5344CB8AC3E}">
        <p14:creationId xmlns:p14="http://schemas.microsoft.com/office/powerpoint/2010/main" val="32281082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315A7-AE35-A882-9D85-82CB3E1E63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85EE8B-800F-7942-988A-6029AE934BBE}"/>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97D21079-3EF3-95EE-9639-244F1A36323D}"/>
              </a:ext>
            </a:extLst>
          </p:cNvPr>
          <p:cNvSpPr>
            <a:spLocks noGrp="1"/>
          </p:cNvSpPr>
          <p:nvPr>
            <p:ph type="body" sz="quarter" idx="11"/>
          </p:nvPr>
        </p:nvSpPr>
        <p:spPr>
          <a:xfrm>
            <a:off x="174886" y="2765561"/>
            <a:ext cx="5440724" cy="2063835"/>
          </a:xfrm>
        </p:spPr>
        <p:txBody>
          <a:bodyPr/>
          <a:lstStyle/>
          <a:p>
            <a:r>
              <a:rPr lang="en-US" altLang="zh-CN" dirty="0"/>
              <a:t>6.4.1</a:t>
            </a:r>
            <a:r>
              <a:rPr lang="zh-CN" altLang="en-US" dirty="0"/>
              <a:t>　限定输入特定范围的数据</a:t>
            </a:r>
            <a:endParaRPr lang="en-US" altLang="zh-CN" dirty="0"/>
          </a:p>
          <a:p>
            <a:r>
              <a:rPr lang="en-US" altLang="zh-CN" dirty="0"/>
              <a:t>02</a:t>
            </a:r>
            <a:r>
              <a:rPr lang="zh-CN" altLang="en-US" dirty="0"/>
              <a:t>　单击“数据”选项卡中的“有效性”下拉按钮，在下拉列表中选择“有效性” 选项，如图 </a:t>
            </a:r>
            <a:r>
              <a:rPr lang="en-US" altLang="zh-CN" dirty="0"/>
              <a:t>6-48 </a:t>
            </a:r>
            <a:r>
              <a:rPr lang="zh-CN" altLang="en-US" dirty="0"/>
              <a:t>所示。</a:t>
            </a:r>
          </a:p>
        </p:txBody>
      </p:sp>
      <p:sp>
        <p:nvSpPr>
          <p:cNvPr id="3" name="文本占位符 2">
            <a:extLst>
              <a:ext uri="{FF2B5EF4-FFF2-40B4-BE49-F238E27FC236}">
                <a16:creationId xmlns:a16="http://schemas.microsoft.com/office/drawing/2014/main" id="{6789A5E7-5E40-517B-9F37-26302B3221AA}"/>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6-48</a:t>
            </a:r>
            <a:r>
              <a:rPr lang="zh-CN" altLang="en-US" dirty="0"/>
              <a:t>　选择“有效性”选项</a:t>
            </a:r>
          </a:p>
        </p:txBody>
      </p:sp>
      <p:pic>
        <p:nvPicPr>
          <p:cNvPr id="13" name="图片占位符 12">
            <a:extLst>
              <a:ext uri="{FF2B5EF4-FFF2-40B4-BE49-F238E27FC236}">
                <a16:creationId xmlns:a16="http://schemas.microsoft.com/office/drawing/2014/main" id="{793B0D4E-39E5-0571-8B49-822933B642E9}"/>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7697" b="-17697"/>
          <a:stretch>
            <a:fillRect/>
          </a:stretch>
        </p:blipFill>
        <p:spPr>
          <a:prstGeom prst="rect">
            <a:avLst/>
          </a:prstGeom>
        </p:spPr>
      </p:pic>
    </p:spTree>
    <p:extLst>
      <p:ext uri="{BB962C8B-B14F-4D97-AF65-F5344CB8AC3E}">
        <p14:creationId xmlns:p14="http://schemas.microsoft.com/office/powerpoint/2010/main" val="19186332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B3D3D-97F6-DFE9-E0A2-3325A74F1F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2594420-E770-6850-8697-6D22F012530C}"/>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2CC822CB-E612-BDA9-E668-19394A3DB79F}"/>
              </a:ext>
            </a:extLst>
          </p:cNvPr>
          <p:cNvSpPr>
            <a:spLocks noGrp="1"/>
          </p:cNvSpPr>
          <p:nvPr>
            <p:ph type="body" sz="quarter" idx="11"/>
          </p:nvPr>
        </p:nvSpPr>
        <p:spPr>
          <a:xfrm>
            <a:off x="174886" y="2257730"/>
            <a:ext cx="5440724" cy="3079497"/>
          </a:xfrm>
        </p:spPr>
        <p:txBody>
          <a:bodyPr/>
          <a:lstStyle/>
          <a:p>
            <a:r>
              <a:rPr lang="en-US" altLang="zh-CN" dirty="0"/>
              <a:t>6.4.1</a:t>
            </a:r>
            <a:r>
              <a:rPr lang="zh-CN" altLang="en-US" dirty="0"/>
              <a:t>　限定输入特定范围的数据</a:t>
            </a:r>
            <a:endParaRPr lang="en-US" altLang="zh-CN" dirty="0"/>
          </a:p>
          <a:p>
            <a:r>
              <a:rPr lang="en-US" altLang="zh-CN" dirty="0"/>
              <a:t>02</a:t>
            </a:r>
            <a:r>
              <a:rPr lang="zh-CN" altLang="en-US" dirty="0"/>
              <a:t>　在打开的“数据有效性”对话框中设置“允许”为“整数”、“数据” 为“介于”、“最小值”为</a:t>
            </a:r>
            <a:r>
              <a:rPr lang="en-US" altLang="zh-CN" dirty="0"/>
              <a:t>0</a:t>
            </a:r>
            <a:r>
              <a:rPr lang="zh-CN" altLang="en-US" dirty="0"/>
              <a:t>、“最大值”为</a:t>
            </a:r>
            <a:r>
              <a:rPr lang="en-US" altLang="zh-CN" dirty="0"/>
              <a:t>100</a:t>
            </a:r>
            <a:r>
              <a:rPr lang="zh-CN" altLang="en-US" dirty="0"/>
              <a:t>，单击“确定”按钮即可，如图 </a:t>
            </a:r>
            <a:r>
              <a:rPr lang="en-US" altLang="zh-CN" dirty="0"/>
              <a:t>6-49 </a:t>
            </a:r>
            <a:r>
              <a:rPr lang="zh-CN" altLang="en-US" dirty="0"/>
              <a:t>所示。</a:t>
            </a:r>
          </a:p>
        </p:txBody>
      </p:sp>
      <p:sp>
        <p:nvSpPr>
          <p:cNvPr id="3" name="文本占位符 2">
            <a:extLst>
              <a:ext uri="{FF2B5EF4-FFF2-40B4-BE49-F238E27FC236}">
                <a16:creationId xmlns:a16="http://schemas.microsoft.com/office/drawing/2014/main" id="{22D90A8A-4A8D-ECB6-AA1A-70A652E9A8D1}"/>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6-49</a:t>
            </a:r>
            <a:r>
              <a:rPr lang="zh-CN" altLang="en-US" dirty="0"/>
              <a:t>　设置“有效性条件”</a:t>
            </a:r>
          </a:p>
        </p:txBody>
      </p:sp>
      <p:pic>
        <p:nvPicPr>
          <p:cNvPr id="13" name="图片占位符 12">
            <a:extLst>
              <a:ext uri="{FF2B5EF4-FFF2-40B4-BE49-F238E27FC236}">
                <a16:creationId xmlns:a16="http://schemas.microsoft.com/office/drawing/2014/main" id="{94295355-3885-A8EC-EB08-6BAD5D4DAA42}"/>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33808" b="-33808"/>
          <a:stretch>
            <a:fillRect/>
          </a:stretch>
        </p:blipFill>
        <p:spPr>
          <a:prstGeom prst="rect">
            <a:avLst/>
          </a:prstGeom>
        </p:spPr>
      </p:pic>
    </p:spTree>
    <p:extLst>
      <p:ext uri="{BB962C8B-B14F-4D97-AF65-F5344CB8AC3E}">
        <p14:creationId xmlns:p14="http://schemas.microsoft.com/office/powerpoint/2010/main" val="2028760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86BBB-D606-EBAB-311C-93636CB546C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CE79EA-8AED-ECA2-9AD4-DAE052B6CBF6}"/>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F751D08D-81AD-DE0E-52A3-AC93E4697A70}"/>
              </a:ext>
            </a:extLst>
          </p:cNvPr>
          <p:cNvSpPr>
            <a:spLocks noGrp="1"/>
          </p:cNvSpPr>
          <p:nvPr>
            <p:ph type="body" sz="quarter" idx="11"/>
          </p:nvPr>
        </p:nvSpPr>
        <p:spPr>
          <a:xfrm>
            <a:off x="174886" y="2511646"/>
            <a:ext cx="5440724" cy="2571666"/>
          </a:xfrm>
        </p:spPr>
        <p:txBody>
          <a:bodyPr/>
          <a:lstStyle/>
          <a:p>
            <a:r>
              <a:rPr lang="en-US" altLang="zh-CN" dirty="0"/>
              <a:t>6.4.1</a:t>
            </a:r>
            <a:r>
              <a:rPr lang="zh-CN" altLang="en-US" dirty="0"/>
              <a:t>　限定输入特定范围的数据</a:t>
            </a:r>
            <a:endParaRPr lang="en-US" altLang="zh-CN" dirty="0"/>
          </a:p>
          <a:p>
            <a:r>
              <a:rPr lang="en-US" altLang="zh-CN" dirty="0"/>
              <a:t>03</a:t>
            </a:r>
            <a:r>
              <a:rPr lang="zh-CN" altLang="en-US" dirty="0"/>
              <a:t>　设置数据有效性后，若输入的考核得分超出 </a:t>
            </a:r>
            <a:r>
              <a:rPr lang="en-US" altLang="zh-CN" dirty="0"/>
              <a:t>0 </a:t>
            </a:r>
            <a:r>
              <a:rPr lang="zh-CN" altLang="en-US" dirty="0"/>
              <a:t>～ </a:t>
            </a:r>
            <a:r>
              <a:rPr lang="en-US" altLang="zh-CN" dirty="0"/>
              <a:t>100 </a:t>
            </a:r>
            <a:r>
              <a:rPr lang="zh-CN" altLang="en-US" dirty="0"/>
              <a:t>的范围，系统将弹出错误提示并阻止输入，从而确保考核得分数据准确无误，如图 </a:t>
            </a:r>
            <a:r>
              <a:rPr lang="en-US" altLang="zh-CN" dirty="0"/>
              <a:t>6-50 </a:t>
            </a:r>
            <a:r>
              <a:rPr lang="zh-CN" altLang="en-US" dirty="0"/>
              <a:t>所示。</a:t>
            </a:r>
          </a:p>
        </p:txBody>
      </p:sp>
      <p:sp>
        <p:nvSpPr>
          <p:cNvPr id="3" name="文本占位符 2">
            <a:extLst>
              <a:ext uri="{FF2B5EF4-FFF2-40B4-BE49-F238E27FC236}">
                <a16:creationId xmlns:a16="http://schemas.microsoft.com/office/drawing/2014/main" id="{6184B1F5-5DE8-5DF0-F754-43A5DC706B87}"/>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6-50</a:t>
            </a:r>
            <a:r>
              <a:rPr lang="zh-CN" altLang="en-US" dirty="0"/>
              <a:t>　错误提示</a:t>
            </a:r>
          </a:p>
        </p:txBody>
      </p:sp>
      <p:pic>
        <p:nvPicPr>
          <p:cNvPr id="8" name="图片占位符 7">
            <a:extLst>
              <a:ext uri="{FF2B5EF4-FFF2-40B4-BE49-F238E27FC236}">
                <a16:creationId xmlns:a16="http://schemas.microsoft.com/office/drawing/2014/main" id="{A3BADE35-A178-62C5-272E-8BD786593A73}"/>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93127" b="-93127"/>
          <a:stretch>
            <a:fillRect/>
          </a:stretch>
        </p:blipFill>
        <p:spPr>
          <a:prstGeom prst="rect">
            <a:avLst/>
          </a:prstGeom>
        </p:spPr>
      </p:pic>
    </p:spTree>
    <p:extLst>
      <p:ext uri="{BB962C8B-B14F-4D97-AF65-F5344CB8AC3E}">
        <p14:creationId xmlns:p14="http://schemas.microsoft.com/office/powerpoint/2010/main" val="9438954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C92A2-7D4C-6431-42A4-D872BF432E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310E9E7-A0ED-EFF3-BEE2-34AC6AF7BBBE}"/>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AA61F4E7-3DD6-CECB-4BDD-CC25AA1332EF}"/>
              </a:ext>
            </a:extLst>
          </p:cNvPr>
          <p:cNvSpPr>
            <a:spLocks noGrp="1"/>
          </p:cNvSpPr>
          <p:nvPr>
            <p:ph type="body" sz="quarter" idx="11"/>
          </p:nvPr>
        </p:nvSpPr>
        <p:spPr>
          <a:xfrm>
            <a:off x="174886" y="2257732"/>
            <a:ext cx="5440724" cy="3079497"/>
          </a:xfrm>
        </p:spPr>
        <p:txBody>
          <a:bodyPr/>
          <a:lstStyle/>
          <a:p>
            <a:r>
              <a:rPr lang="en-US" altLang="zh-CN" dirty="0"/>
              <a:t>6.4.2</a:t>
            </a:r>
            <a:r>
              <a:rPr lang="zh-CN" altLang="en-US" dirty="0"/>
              <a:t>　限制输入指定文字</a:t>
            </a:r>
            <a:endParaRPr lang="en-US" altLang="zh-CN" dirty="0"/>
          </a:p>
          <a:p>
            <a:r>
              <a:rPr lang="en-US" altLang="zh-CN" dirty="0"/>
              <a:t>01</a:t>
            </a:r>
            <a:r>
              <a:rPr lang="zh-CN" altLang="en-US" dirty="0"/>
              <a:t>　选择需限制输入指定文字的单元格区域。</a:t>
            </a:r>
            <a:endParaRPr lang="en-US" altLang="zh-CN" dirty="0"/>
          </a:p>
          <a:p>
            <a:r>
              <a:rPr lang="en-US" altLang="zh-CN" dirty="0"/>
              <a:t>02</a:t>
            </a:r>
            <a:r>
              <a:rPr lang="zh-CN" altLang="en-US" dirty="0"/>
              <a:t>　单击“数据”选项卡中的“有效性”下拉按钮，在弹出的下拉列表中选择“有效性”选项，如图 </a:t>
            </a:r>
            <a:r>
              <a:rPr lang="en-US" altLang="zh-CN" dirty="0"/>
              <a:t>6-51 </a:t>
            </a:r>
            <a:r>
              <a:rPr lang="zh-CN" altLang="en-US" dirty="0"/>
              <a:t>所示。</a:t>
            </a:r>
          </a:p>
        </p:txBody>
      </p:sp>
      <p:sp>
        <p:nvSpPr>
          <p:cNvPr id="3" name="文本占位符 2">
            <a:extLst>
              <a:ext uri="{FF2B5EF4-FFF2-40B4-BE49-F238E27FC236}">
                <a16:creationId xmlns:a16="http://schemas.microsoft.com/office/drawing/2014/main" id="{37AEB589-8390-84E3-A6E4-3E9933C52420}"/>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6-51</a:t>
            </a:r>
            <a:r>
              <a:rPr lang="zh-CN" altLang="en-US" dirty="0"/>
              <a:t>　选择“有效性”选项</a:t>
            </a:r>
          </a:p>
        </p:txBody>
      </p:sp>
      <p:pic>
        <p:nvPicPr>
          <p:cNvPr id="9" name="图片占位符 8">
            <a:extLst>
              <a:ext uri="{FF2B5EF4-FFF2-40B4-BE49-F238E27FC236}">
                <a16:creationId xmlns:a16="http://schemas.microsoft.com/office/drawing/2014/main" id="{E142A668-56F2-8F1D-F1FD-E0E8F59B00ED}"/>
              </a:ext>
            </a:extLst>
          </p:cNvPr>
          <p:cNvPicPr>
            <a:picLocks noGrp="1" noChangeAspect="1"/>
          </p:cNvPicPr>
          <p:nvPr>
            <p:ph type="pic" sz="quarter" idx="12"/>
          </p:nvPr>
        </p:nvPicPr>
        <p:blipFill rotWithShape="1">
          <a:blip r:embed="rId2"/>
          <a:srcRect t="-16889" b="-16889"/>
          <a:stretch>
            <a:fillRect/>
          </a:stretch>
        </p:blipFill>
        <p:spPr>
          <a:prstGeom prst="rect">
            <a:avLst/>
          </a:prstGeom>
        </p:spPr>
      </p:pic>
    </p:spTree>
    <p:extLst>
      <p:ext uri="{BB962C8B-B14F-4D97-AF65-F5344CB8AC3E}">
        <p14:creationId xmlns:p14="http://schemas.microsoft.com/office/powerpoint/2010/main" val="8381314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833A32B-7B31-B7CA-ACCA-4872D690392F}"/>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文档编辑与排版基础</a:t>
            </a:r>
          </a:p>
        </p:txBody>
      </p:sp>
      <p:sp>
        <p:nvSpPr>
          <p:cNvPr id="4" name="文本占位符 3">
            <a:extLst>
              <a:ext uri="{FF2B5EF4-FFF2-40B4-BE49-F238E27FC236}">
                <a16:creationId xmlns:a16="http://schemas.microsoft.com/office/drawing/2014/main" id="{B204C039-8679-AD3A-BAAA-BE2154AC50C8}"/>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2 </a:t>
            </a:r>
            <a:r>
              <a:rPr lang="zh-CN" altLang="en-US" dirty="0"/>
              <a:t>章</a:t>
            </a:r>
          </a:p>
        </p:txBody>
      </p:sp>
    </p:spTree>
    <p:extLst>
      <p:ext uri="{BB962C8B-B14F-4D97-AF65-F5344CB8AC3E}">
        <p14:creationId xmlns:p14="http://schemas.microsoft.com/office/powerpoint/2010/main" val="38107767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4E282-9C56-35CB-802F-A25BF6195F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0BFE6D-D578-8BA4-6E8A-365F48790887}"/>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3D9D79DD-1C01-A78B-380C-9788A342CFC8}"/>
              </a:ext>
            </a:extLst>
          </p:cNvPr>
          <p:cNvSpPr>
            <a:spLocks noGrp="1"/>
          </p:cNvSpPr>
          <p:nvPr>
            <p:ph type="body" sz="quarter" idx="11"/>
          </p:nvPr>
        </p:nvSpPr>
        <p:spPr>
          <a:xfrm>
            <a:off x="174886" y="2511646"/>
            <a:ext cx="5440724" cy="2571666"/>
          </a:xfrm>
        </p:spPr>
        <p:txBody>
          <a:bodyPr/>
          <a:lstStyle/>
          <a:p>
            <a:r>
              <a:rPr lang="en-US" altLang="zh-CN" dirty="0"/>
              <a:t>6.4.2</a:t>
            </a:r>
            <a:r>
              <a:rPr lang="zh-CN" altLang="en-US" dirty="0"/>
              <a:t>　限制输入指定文字</a:t>
            </a:r>
            <a:endParaRPr lang="en-US" altLang="zh-CN" dirty="0"/>
          </a:p>
          <a:p>
            <a:r>
              <a:rPr lang="en-US" altLang="zh-CN" dirty="0"/>
              <a:t>03</a:t>
            </a:r>
            <a:r>
              <a:rPr lang="zh-CN" altLang="en-US" dirty="0"/>
              <a:t>　在打开的“数据有效性”对话框的“设置”选项卡中选择“允许”为“序列”，然后在“来源”文本框中输入“男</a:t>
            </a:r>
            <a:r>
              <a:rPr lang="en-US" altLang="zh-CN" dirty="0"/>
              <a:t>, </a:t>
            </a:r>
            <a:r>
              <a:rPr lang="zh-CN" altLang="en-US" dirty="0"/>
              <a:t>女”，单击“确定”按钮，如图 </a:t>
            </a:r>
            <a:r>
              <a:rPr lang="en-US" altLang="zh-CN" dirty="0"/>
              <a:t>6-52 </a:t>
            </a:r>
            <a:r>
              <a:rPr lang="zh-CN" altLang="en-US" dirty="0"/>
              <a:t>所示。</a:t>
            </a:r>
          </a:p>
        </p:txBody>
      </p:sp>
      <p:sp>
        <p:nvSpPr>
          <p:cNvPr id="3" name="文本占位符 2">
            <a:extLst>
              <a:ext uri="{FF2B5EF4-FFF2-40B4-BE49-F238E27FC236}">
                <a16:creationId xmlns:a16="http://schemas.microsoft.com/office/drawing/2014/main" id="{B22C5758-827D-E9CF-0B8E-56EC2A984CD5}"/>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6-52</a:t>
            </a:r>
            <a:r>
              <a:rPr lang="zh-CN" altLang="en-US" dirty="0"/>
              <a:t>　输入指定文字</a:t>
            </a:r>
          </a:p>
        </p:txBody>
      </p:sp>
      <p:pic>
        <p:nvPicPr>
          <p:cNvPr id="13" name="图片占位符 12">
            <a:extLst>
              <a:ext uri="{FF2B5EF4-FFF2-40B4-BE49-F238E27FC236}">
                <a16:creationId xmlns:a16="http://schemas.microsoft.com/office/drawing/2014/main" id="{6E88CCAF-EDB6-4BB9-95C9-AAC4143E34E4}"/>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37753" b="-37753"/>
          <a:stretch>
            <a:fillRect/>
          </a:stretch>
        </p:blipFill>
        <p:spPr>
          <a:prstGeom prst="rect">
            <a:avLst/>
          </a:prstGeom>
        </p:spPr>
      </p:pic>
    </p:spTree>
    <p:extLst>
      <p:ext uri="{BB962C8B-B14F-4D97-AF65-F5344CB8AC3E}">
        <p14:creationId xmlns:p14="http://schemas.microsoft.com/office/powerpoint/2010/main" val="25186055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256FA-6889-F1B8-658C-BB2A76C95E7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4CC54FD-B7C3-F1A5-787F-C327BAC9EBF8}"/>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BD2ADBAA-8577-C7AA-C881-C7CBEE50777E}"/>
              </a:ext>
            </a:extLst>
          </p:cNvPr>
          <p:cNvSpPr>
            <a:spLocks noGrp="1"/>
          </p:cNvSpPr>
          <p:nvPr>
            <p:ph type="body" sz="quarter" idx="11"/>
          </p:nvPr>
        </p:nvSpPr>
        <p:spPr>
          <a:xfrm>
            <a:off x="174886" y="2257731"/>
            <a:ext cx="5440724" cy="3079497"/>
          </a:xfrm>
        </p:spPr>
        <p:txBody>
          <a:bodyPr/>
          <a:lstStyle/>
          <a:p>
            <a:r>
              <a:rPr lang="en-US" altLang="zh-CN" dirty="0"/>
              <a:t>6.4.2</a:t>
            </a:r>
            <a:r>
              <a:rPr lang="zh-CN" altLang="en-US" dirty="0"/>
              <a:t>　限制输入指定文字</a:t>
            </a:r>
            <a:endParaRPr lang="en-US" altLang="zh-CN" dirty="0"/>
          </a:p>
          <a:p>
            <a:r>
              <a:rPr lang="en-US" altLang="zh-CN" dirty="0"/>
              <a:t>04</a:t>
            </a:r>
            <a:r>
              <a:rPr lang="zh-CN" altLang="en-US" dirty="0"/>
              <a:t>　此时所选区域的单元格将出现下拉按钮，用户输入时只能单击下拉按钮，从弹出的下拉列表中选择“男”或“女”选项，如图 </a:t>
            </a:r>
            <a:r>
              <a:rPr lang="en-US" altLang="zh-CN" dirty="0"/>
              <a:t>6-53 </a:t>
            </a:r>
            <a:r>
              <a:rPr lang="zh-CN" altLang="en-US" dirty="0"/>
              <a:t>所示，从而避免误输入，确保数据准确规范。</a:t>
            </a:r>
          </a:p>
        </p:txBody>
      </p:sp>
      <p:sp>
        <p:nvSpPr>
          <p:cNvPr id="3" name="文本占位符 2">
            <a:extLst>
              <a:ext uri="{FF2B5EF4-FFF2-40B4-BE49-F238E27FC236}">
                <a16:creationId xmlns:a16="http://schemas.microsoft.com/office/drawing/2014/main" id="{3C13EAD1-517F-EDBA-C65E-5CB5D2D5D596}"/>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6-53</a:t>
            </a:r>
            <a:r>
              <a:rPr lang="zh-CN" altLang="en-US" dirty="0"/>
              <a:t>　从下拉列表中选择</a:t>
            </a:r>
          </a:p>
        </p:txBody>
      </p:sp>
      <p:pic>
        <p:nvPicPr>
          <p:cNvPr id="8" name="图片占位符 7">
            <a:extLst>
              <a:ext uri="{FF2B5EF4-FFF2-40B4-BE49-F238E27FC236}">
                <a16:creationId xmlns:a16="http://schemas.microsoft.com/office/drawing/2014/main" id="{869A3EFD-BF91-CAB9-1C98-F79EDBE93CED}"/>
              </a:ext>
            </a:extLst>
          </p:cNvPr>
          <p:cNvPicPr>
            <a:picLocks noGrp="1" noChangeAspect="1"/>
          </p:cNvPicPr>
          <p:nvPr>
            <p:ph type="pic" sz="quarter" idx="12"/>
          </p:nvPr>
        </p:nvPicPr>
        <p:blipFill rotWithShape="1">
          <a:blip r:embed="rId2"/>
          <a:srcRect t="-63456" b="-63456"/>
          <a:stretch>
            <a:fillRect/>
          </a:stretch>
        </p:blipFill>
        <p:spPr>
          <a:prstGeom prst="rect">
            <a:avLst/>
          </a:prstGeom>
        </p:spPr>
      </p:pic>
    </p:spTree>
    <p:extLst>
      <p:ext uri="{BB962C8B-B14F-4D97-AF65-F5344CB8AC3E}">
        <p14:creationId xmlns:p14="http://schemas.microsoft.com/office/powerpoint/2010/main" val="32530885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4E180-129E-E8EA-4409-DCBFB4625F2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C61228A-3A49-43F3-5B00-FEBE180423E7}"/>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49DAE204-4EEA-186D-19C7-6E8698959A4E}"/>
              </a:ext>
            </a:extLst>
          </p:cNvPr>
          <p:cNvSpPr>
            <a:spLocks noGrp="1"/>
          </p:cNvSpPr>
          <p:nvPr>
            <p:ph type="body" sz="quarter" idx="11"/>
          </p:nvPr>
        </p:nvSpPr>
        <p:spPr>
          <a:xfrm>
            <a:off x="174886" y="1242069"/>
            <a:ext cx="5440724" cy="5110823"/>
          </a:xfrm>
        </p:spPr>
        <p:txBody>
          <a:bodyPr/>
          <a:lstStyle/>
          <a:p>
            <a:r>
              <a:rPr lang="en-US" altLang="zh-CN" dirty="0"/>
              <a:t>6.4.3</a:t>
            </a:r>
            <a:r>
              <a:rPr lang="zh-CN" altLang="en-US" dirty="0"/>
              <a:t>　设定输入数据长度</a:t>
            </a:r>
            <a:endParaRPr lang="en-US" altLang="zh-CN" dirty="0"/>
          </a:p>
          <a:p>
            <a:r>
              <a:rPr lang="en-US" altLang="zh-CN" dirty="0"/>
              <a:t>01</a:t>
            </a:r>
            <a:r>
              <a:rPr lang="zh-CN" altLang="en-US" dirty="0"/>
              <a:t>　选中需设置数据长度的单元格区域，并将单元格格式设置为“文本”。</a:t>
            </a:r>
          </a:p>
          <a:p>
            <a:r>
              <a:rPr lang="zh-CN" altLang="en-US" dirty="0"/>
              <a:t> </a:t>
            </a:r>
            <a:r>
              <a:rPr lang="en-US" altLang="zh-CN" dirty="0"/>
              <a:t>02</a:t>
            </a:r>
            <a:r>
              <a:rPr lang="zh-CN" altLang="en-US" dirty="0"/>
              <a:t>　单击“数据”选项卡中的“有效性”下拉按钮，在弹出的下拉列表中选择“有效性”选项。在“数据有效性”对话框的“设置”选项卡中设置“允许”为“文本长度”、 “数据”为“等于”、“数值”为 </a:t>
            </a:r>
            <a:r>
              <a:rPr lang="en-US" altLang="zh-CN" dirty="0"/>
              <a:t>18</a:t>
            </a:r>
            <a:r>
              <a:rPr lang="zh-CN" altLang="en-US" dirty="0"/>
              <a:t>，单击“确定”按钮，如图 </a:t>
            </a:r>
            <a:r>
              <a:rPr lang="en-US" altLang="zh-CN" dirty="0"/>
              <a:t>6-54 </a:t>
            </a:r>
            <a:r>
              <a:rPr lang="zh-CN" altLang="en-US" dirty="0"/>
              <a:t>所示。</a:t>
            </a:r>
          </a:p>
        </p:txBody>
      </p:sp>
      <p:sp>
        <p:nvSpPr>
          <p:cNvPr id="3" name="文本占位符 2">
            <a:extLst>
              <a:ext uri="{FF2B5EF4-FFF2-40B4-BE49-F238E27FC236}">
                <a16:creationId xmlns:a16="http://schemas.microsoft.com/office/drawing/2014/main" id="{F3BE99E6-0FB8-BA9C-1176-23DF1C32C5AE}"/>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6-54</a:t>
            </a:r>
            <a:r>
              <a:rPr lang="zh-CN" altLang="en-US" dirty="0"/>
              <a:t>　设置文本输入数据长度</a:t>
            </a:r>
          </a:p>
        </p:txBody>
      </p:sp>
      <p:pic>
        <p:nvPicPr>
          <p:cNvPr id="9" name="图片占位符 8">
            <a:extLst>
              <a:ext uri="{FF2B5EF4-FFF2-40B4-BE49-F238E27FC236}">
                <a16:creationId xmlns:a16="http://schemas.microsoft.com/office/drawing/2014/main" id="{E9871E56-D18E-CC3F-B63A-8688F92DDC9F}"/>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t="-11011" b="-11011"/>
          <a:stretch>
            <a:fillRect/>
          </a:stretch>
        </p:blipFill>
        <p:spPr>
          <a:prstGeom prst="rect">
            <a:avLst/>
          </a:prstGeom>
        </p:spPr>
      </p:pic>
    </p:spTree>
    <p:extLst>
      <p:ext uri="{BB962C8B-B14F-4D97-AF65-F5344CB8AC3E}">
        <p14:creationId xmlns:p14="http://schemas.microsoft.com/office/powerpoint/2010/main" val="1293771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20A91-6828-7FB4-987A-3B89336C6F3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B6CEBB9-DB54-132F-7A66-23059909F515}"/>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EE30C482-FDE6-F7CE-3429-C837791F5C70}"/>
              </a:ext>
            </a:extLst>
          </p:cNvPr>
          <p:cNvSpPr>
            <a:spLocks noGrp="1"/>
          </p:cNvSpPr>
          <p:nvPr>
            <p:ph type="body" sz="quarter" idx="11"/>
          </p:nvPr>
        </p:nvSpPr>
        <p:spPr>
          <a:xfrm>
            <a:off x="174886" y="2511647"/>
            <a:ext cx="5440724" cy="2571666"/>
          </a:xfrm>
        </p:spPr>
        <p:txBody>
          <a:bodyPr/>
          <a:lstStyle/>
          <a:p>
            <a:r>
              <a:rPr lang="en-US" altLang="zh-CN" dirty="0"/>
              <a:t>6.4.3</a:t>
            </a:r>
            <a:r>
              <a:rPr lang="zh-CN" altLang="en-US" dirty="0"/>
              <a:t>　设定输入数据长度</a:t>
            </a:r>
            <a:endParaRPr lang="en-US" altLang="zh-CN" dirty="0"/>
          </a:p>
          <a:p>
            <a:r>
              <a:rPr lang="en-US" altLang="zh-CN" dirty="0"/>
              <a:t>03</a:t>
            </a:r>
            <a:r>
              <a:rPr lang="zh-CN" altLang="en-US" dirty="0"/>
              <a:t>　此时输入身份证号时，若输入位数不足 </a:t>
            </a:r>
            <a:r>
              <a:rPr lang="en-US" altLang="zh-CN" dirty="0"/>
              <a:t>18 </a:t>
            </a:r>
            <a:r>
              <a:rPr lang="zh-CN" altLang="en-US" dirty="0"/>
              <a:t>位，系统将弹出错误提示并阻止输入，如图 </a:t>
            </a:r>
            <a:r>
              <a:rPr lang="en-US" altLang="zh-CN" dirty="0"/>
              <a:t>6-55 </a:t>
            </a:r>
            <a:r>
              <a:rPr lang="zh-CN" altLang="en-US" dirty="0"/>
              <a:t>所示，确保身份证号码输入准确无误。</a:t>
            </a:r>
          </a:p>
        </p:txBody>
      </p:sp>
      <p:sp>
        <p:nvSpPr>
          <p:cNvPr id="3" name="文本占位符 2">
            <a:extLst>
              <a:ext uri="{FF2B5EF4-FFF2-40B4-BE49-F238E27FC236}">
                <a16:creationId xmlns:a16="http://schemas.microsoft.com/office/drawing/2014/main" id="{DD1980CC-77D8-BABC-732A-6A0CABBFD620}"/>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6-55</a:t>
            </a:r>
            <a:r>
              <a:rPr lang="zh-CN" altLang="en-US" dirty="0"/>
              <a:t>　错误提示</a:t>
            </a:r>
          </a:p>
        </p:txBody>
      </p:sp>
      <p:pic>
        <p:nvPicPr>
          <p:cNvPr id="13" name="图片占位符 12">
            <a:extLst>
              <a:ext uri="{FF2B5EF4-FFF2-40B4-BE49-F238E27FC236}">
                <a16:creationId xmlns:a16="http://schemas.microsoft.com/office/drawing/2014/main" id="{20EE2EB8-FA18-3E9D-03E5-FAE8BDEAAA03}"/>
              </a:ext>
            </a:extLst>
          </p:cNvPr>
          <p:cNvPicPr>
            <a:picLocks noGrp="1" noChangeAspect="1"/>
          </p:cNvPicPr>
          <p:nvPr>
            <p:ph type="pic" sz="quarter" idx="12"/>
          </p:nvPr>
        </p:nvPicPr>
        <p:blipFill rotWithShape="1">
          <a:blip r:embed="rId2"/>
          <a:srcRect t="-63140" b="-63140"/>
          <a:stretch>
            <a:fillRect/>
          </a:stretch>
        </p:blipFill>
        <p:spPr>
          <a:prstGeom prst="rect">
            <a:avLst/>
          </a:prstGeom>
        </p:spPr>
      </p:pic>
    </p:spTree>
    <p:extLst>
      <p:ext uri="{BB962C8B-B14F-4D97-AF65-F5344CB8AC3E}">
        <p14:creationId xmlns:p14="http://schemas.microsoft.com/office/powerpoint/2010/main" val="24605414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7ABEE-866A-0906-5A2E-FECA6E5D055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10728ED-A259-FFAB-24DD-00121D9ABBAE}"/>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2BF33F46-708A-2B98-717D-CF8360CA9291}"/>
              </a:ext>
            </a:extLst>
          </p:cNvPr>
          <p:cNvSpPr>
            <a:spLocks noGrp="1"/>
          </p:cNvSpPr>
          <p:nvPr>
            <p:ph type="body" sz="quarter" idx="11"/>
          </p:nvPr>
        </p:nvSpPr>
        <p:spPr>
          <a:xfrm>
            <a:off x="174886" y="3019479"/>
            <a:ext cx="5440724" cy="1556003"/>
          </a:xfrm>
        </p:spPr>
        <p:txBody>
          <a:bodyPr/>
          <a:lstStyle/>
          <a:p>
            <a:r>
              <a:rPr lang="en-US" altLang="zh-CN" dirty="0"/>
              <a:t>6.4.4</a:t>
            </a:r>
            <a:r>
              <a:rPr lang="zh-CN" altLang="en-US" dirty="0"/>
              <a:t>　圈释无效数据</a:t>
            </a:r>
            <a:endParaRPr lang="en-US" altLang="zh-CN" dirty="0"/>
          </a:p>
          <a:p>
            <a:r>
              <a:rPr lang="en-US" altLang="zh-CN" dirty="0"/>
              <a:t>01</a:t>
            </a:r>
            <a:r>
              <a:rPr lang="zh-CN" altLang="en-US" dirty="0"/>
              <a:t>　选中工号所在的单元格区域，如图 </a:t>
            </a:r>
            <a:r>
              <a:rPr lang="en-US" altLang="zh-CN" dirty="0"/>
              <a:t>6-56 </a:t>
            </a:r>
            <a:r>
              <a:rPr lang="zh-CN" altLang="en-US" dirty="0"/>
              <a:t>所示。</a:t>
            </a:r>
          </a:p>
        </p:txBody>
      </p:sp>
      <p:sp>
        <p:nvSpPr>
          <p:cNvPr id="3" name="文本占位符 2">
            <a:extLst>
              <a:ext uri="{FF2B5EF4-FFF2-40B4-BE49-F238E27FC236}">
                <a16:creationId xmlns:a16="http://schemas.microsoft.com/office/drawing/2014/main" id="{BB6F317A-58B2-317D-DB9B-1A078F66B0F0}"/>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6-56</a:t>
            </a:r>
            <a:r>
              <a:rPr lang="zh-CN" altLang="en-US" dirty="0"/>
              <a:t>　选中单元格区域</a:t>
            </a:r>
          </a:p>
        </p:txBody>
      </p:sp>
      <p:pic>
        <p:nvPicPr>
          <p:cNvPr id="8" name="图片占位符 7">
            <a:extLst>
              <a:ext uri="{FF2B5EF4-FFF2-40B4-BE49-F238E27FC236}">
                <a16:creationId xmlns:a16="http://schemas.microsoft.com/office/drawing/2014/main" id="{A756F3FA-22EB-2449-4F4F-5CBD3891F494}"/>
              </a:ext>
            </a:extLst>
          </p:cNvPr>
          <p:cNvPicPr>
            <a:picLocks noGrp="1" noChangeAspect="1"/>
          </p:cNvPicPr>
          <p:nvPr>
            <p:ph type="pic" sz="quarter" idx="12"/>
          </p:nvPr>
        </p:nvPicPr>
        <p:blipFill rotWithShape="1">
          <a:blip r:embed="rId2"/>
          <a:srcRect t="-65513" b="-65513"/>
          <a:stretch>
            <a:fillRect/>
          </a:stretch>
        </p:blipFill>
        <p:spPr>
          <a:prstGeom prst="rect">
            <a:avLst/>
          </a:prstGeom>
        </p:spPr>
      </p:pic>
    </p:spTree>
    <p:extLst>
      <p:ext uri="{BB962C8B-B14F-4D97-AF65-F5344CB8AC3E}">
        <p14:creationId xmlns:p14="http://schemas.microsoft.com/office/powerpoint/2010/main" val="8367957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F57A6-6C2D-7688-1154-0CF293DAA73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8204CE-463E-19F6-DD09-EE01F6A2D04A}"/>
              </a:ext>
            </a:extLst>
          </p:cNvPr>
          <p:cNvSpPr>
            <a:spLocks noGrp="1"/>
          </p:cNvSpPr>
          <p:nvPr>
            <p:ph type="body" sz="quarter" idx="10"/>
          </p:nvPr>
        </p:nvSpPr>
        <p:spPr/>
        <p:txBody>
          <a:bodyPr/>
          <a:lstStyle/>
          <a:p>
            <a:r>
              <a:rPr lang="en-US" altLang="zh-CN" dirty="0"/>
              <a:t>6.4</a:t>
            </a:r>
            <a:r>
              <a:rPr lang="zh-CN" altLang="en-US" dirty="0"/>
              <a:t>　设置数据有效性</a:t>
            </a:r>
          </a:p>
        </p:txBody>
      </p:sp>
      <p:sp>
        <p:nvSpPr>
          <p:cNvPr id="5" name="文本占位符 4">
            <a:extLst>
              <a:ext uri="{FF2B5EF4-FFF2-40B4-BE49-F238E27FC236}">
                <a16:creationId xmlns:a16="http://schemas.microsoft.com/office/drawing/2014/main" id="{60E2F638-F5DC-E5DE-36BC-095B8AAE52C2}"/>
              </a:ext>
            </a:extLst>
          </p:cNvPr>
          <p:cNvSpPr>
            <a:spLocks noGrp="1"/>
          </p:cNvSpPr>
          <p:nvPr>
            <p:ph type="body" sz="quarter" idx="11"/>
          </p:nvPr>
        </p:nvSpPr>
        <p:spPr>
          <a:xfrm>
            <a:off x="174886" y="2257732"/>
            <a:ext cx="5440724" cy="3079497"/>
          </a:xfrm>
        </p:spPr>
        <p:txBody>
          <a:bodyPr/>
          <a:lstStyle/>
          <a:p>
            <a:r>
              <a:rPr lang="en-US" altLang="zh-CN" dirty="0"/>
              <a:t>6.4.4</a:t>
            </a:r>
            <a:r>
              <a:rPr lang="zh-CN" altLang="en-US" dirty="0"/>
              <a:t>　圈释无效数据</a:t>
            </a:r>
            <a:endParaRPr lang="en-US" altLang="zh-CN" dirty="0"/>
          </a:p>
          <a:p>
            <a:r>
              <a:rPr lang="en-US" altLang="zh-CN" dirty="0"/>
              <a:t>02</a:t>
            </a:r>
            <a:r>
              <a:rPr lang="zh-CN" altLang="en-US" dirty="0"/>
              <a:t>　单击“数据”选项卡中的“有效性”下拉按钮，在弹出的下拉列表中选择“圈释无效数据”选项，系统将用红色圆圈圈出无效工号，如图 </a:t>
            </a:r>
            <a:r>
              <a:rPr lang="en-US" altLang="zh-CN" dirty="0"/>
              <a:t>6-57 </a:t>
            </a:r>
            <a:r>
              <a:rPr lang="zh-CN" altLang="en-US" dirty="0"/>
              <a:t>所示，从而便于快速修正，确保数据的精准。</a:t>
            </a:r>
          </a:p>
        </p:txBody>
      </p:sp>
      <p:sp>
        <p:nvSpPr>
          <p:cNvPr id="3" name="文本占位符 2">
            <a:extLst>
              <a:ext uri="{FF2B5EF4-FFF2-40B4-BE49-F238E27FC236}">
                <a16:creationId xmlns:a16="http://schemas.microsoft.com/office/drawing/2014/main" id="{EBAFC86A-A7AC-3445-45F8-3CB843EEF690}"/>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6-57</a:t>
            </a:r>
            <a:r>
              <a:rPr lang="zh-CN" altLang="en-US" dirty="0"/>
              <a:t>　圈释无效数据</a:t>
            </a:r>
          </a:p>
        </p:txBody>
      </p:sp>
      <p:pic>
        <p:nvPicPr>
          <p:cNvPr id="9" name="图片占位符 8">
            <a:extLst>
              <a:ext uri="{FF2B5EF4-FFF2-40B4-BE49-F238E27FC236}">
                <a16:creationId xmlns:a16="http://schemas.microsoft.com/office/drawing/2014/main" id="{5B104BB0-E034-5087-CBE6-E20112BF10CA}"/>
              </a:ext>
            </a:extLst>
          </p:cNvPr>
          <p:cNvPicPr>
            <a:picLocks noGrp="1" noChangeAspect="1"/>
          </p:cNvPicPr>
          <p:nvPr>
            <p:ph type="pic" sz="quarter" idx="12"/>
          </p:nvPr>
        </p:nvPicPr>
        <p:blipFill rotWithShape="1">
          <a:blip r:embed="rId2"/>
          <a:srcRect t="-65463" b="-65463"/>
          <a:stretch>
            <a:fillRect/>
          </a:stretch>
        </p:blipFill>
        <p:spPr>
          <a:prstGeom prst="rect">
            <a:avLst/>
          </a:prstGeom>
        </p:spPr>
      </p:pic>
    </p:spTree>
    <p:extLst>
      <p:ext uri="{BB962C8B-B14F-4D97-AF65-F5344CB8AC3E}">
        <p14:creationId xmlns:p14="http://schemas.microsoft.com/office/powerpoint/2010/main" val="34669803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308EF-5C94-37FC-2320-32D7FEDD839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FFE84CD-B18F-8B07-2029-823A45EFED68}"/>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B628DCE1-6323-BDE2-717A-4F78EE69BEE1}"/>
              </a:ext>
            </a:extLst>
          </p:cNvPr>
          <p:cNvSpPr>
            <a:spLocks noGrp="1"/>
          </p:cNvSpPr>
          <p:nvPr>
            <p:ph type="body" sz="quarter" idx="11"/>
          </p:nvPr>
        </p:nvSpPr>
        <p:spPr>
          <a:xfrm>
            <a:off x="174886" y="2511646"/>
            <a:ext cx="5440724" cy="2571666"/>
          </a:xfrm>
        </p:spPr>
        <p:txBody>
          <a:bodyPr/>
          <a:lstStyle/>
          <a:p>
            <a:r>
              <a:rPr lang="en-US" altLang="zh-CN" dirty="0"/>
              <a:t>6.5.1</a:t>
            </a:r>
            <a:r>
              <a:rPr lang="zh-CN" altLang="en-US" dirty="0"/>
              <a:t>　使用内置样式美化表格</a:t>
            </a:r>
            <a:endParaRPr lang="en-US" altLang="zh-CN" dirty="0"/>
          </a:p>
          <a:p>
            <a:r>
              <a:rPr lang="en-US" altLang="zh-CN" dirty="0"/>
              <a:t>01</a:t>
            </a:r>
            <a:r>
              <a:rPr lang="zh-CN" altLang="en-US" dirty="0"/>
              <a:t>　选中需要美化的表格区域，然后单击“开始”选项卡中的“表格样式”下拉按钮。在弹出的样式列表中，选择合适的样式，如图 </a:t>
            </a:r>
            <a:r>
              <a:rPr lang="en-US" altLang="zh-CN" dirty="0"/>
              <a:t>6-58 </a:t>
            </a:r>
            <a:r>
              <a:rPr lang="zh-CN" altLang="en-US" dirty="0"/>
              <a:t>所示。</a:t>
            </a:r>
          </a:p>
        </p:txBody>
      </p:sp>
      <p:pic>
        <p:nvPicPr>
          <p:cNvPr id="3" name="图片占位符 2">
            <a:extLst>
              <a:ext uri="{FF2B5EF4-FFF2-40B4-BE49-F238E27FC236}">
                <a16:creationId xmlns:a16="http://schemas.microsoft.com/office/drawing/2014/main" id="{9C95759F-E27E-D87F-0293-70482199AD4E}"/>
              </a:ext>
            </a:extLst>
          </p:cNvPr>
          <p:cNvPicPr>
            <a:picLocks noGrp="1" noChangeAspect="1"/>
          </p:cNvPicPr>
          <p:nvPr>
            <p:ph type="pic" sz="quarter" idx="12"/>
          </p:nvPr>
        </p:nvPicPr>
        <p:blipFill rotWithShape="1">
          <a:blip r:embed="rId2"/>
          <a:srcRect t="-49848" b="-49848"/>
          <a:stretch>
            <a:fillRect/>
          </a:stretch>
        </p:blipFill>
        <p:spPr>
          <a:prstGeom prst="rect">
            <a:avLst/>
          </a:prstGeom>
        </p:spPr>
      </p:pic>
      <p:sp>
        <p:nvSpPr>
          <p:cNvPr id="11" name="文本占位符 10">
            <a:extLst>
              <a:ext uri="{FF2B5EF4-FFF2-40B4-BE49-F238E27FC236}">
                <a16:creationId xmlns:a16="http://schemas.microsoft.com/office/drawing/2014/main" id="{A29C374B-DF7D-7C3C-E638-6ADC6CDF7B7C}"/>
              </a:ext>
            </a:extLst>
          </p:cNvPr>
          <p:cNvSpPr>
            <a:spLocks noGrp="1"/>
          </p:cNvSpPr>
          <p:nvPr>
            <p:ph type="body" sz="quarter" idx="13"/>
          </p:nvPr>
        </p:nvSpPr>
        <p:spPr/>
        <p:txBody>
          <a:bodyPr/>
          <a:lstStyle/>
          <a:p>
            <a:r>
              <a:rPr lang="zh-CN" altLang="en-US" dirty="0"/>
              <a:t>图 </a:t>
            </a:r>
            <a:r>
              <a:rPr lang="en-US" altLang="zh-CN" dirty="0"/>
              <a:t>6-58</a:t>
            </a:r>
            <a:r>
              <a:rPr lang="zh-CN" altLang="en-US" dirty="0"/>
              <a:t>　选择表格样式</a:t>
            </a:r>
          </a:p>
        </p:txBody>
      </p:sp>
    </p:spTree>
    <p:extLst>
      <p:ext uri="{BB962C8B-B14F-4D97-AF65-F5344CB8AC3E}">
        <p14:creationId xmlns:p14="http://schemas.microsoft.com/office/powerpoint/2010/main" val="17221474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D337D-67F2-D8C8-7960-490E6C7EEC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5945D64-8F3A-7EC3-003C-B695F6D90D76}"/>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B9D3F033-CABD-F223-B896-D27AEB27028C}"/>
              </a:ext>
            </a:extLst>
          </p:cNvPr>
          <p:cNvSpPr>
            <a:spLocks noGrp="1"/>
          </p:cNvSpPr>
          <p:nvPr>
            <p:ph type="body" sz="quarter" idx="11"/>
          </p:nvPr>
        </p:nvSpPr>
        <p:spPr>
          <a:xfrm>
            <a:off x="174886" y="2765561"/>
            <a:ext cx="5440724" cy="2063835"/>
          </a:xfrm>
        </p:spPr>
        <p:txBody>
          <a:bodyPr/>
          <a:lstStyle/>
          <a:p>
            <a:r>
              <a:rPr lang="en-US" altLang="zh-CN" dirty="0"/>
              <a:t>6.5.1</a:t>
            </a:r>
            <a:r>
              <a:rPr lang="zh-CN" altLang="en-US" dirty="0"/>
              <a:t>　使用内置样式美化表格</a:t>
            </a:r>
            <a:endParaRPr lang="en-US" altLang="zh-CN" dirty="0"/>
          </a:p>
          <a:p>
            <a:r>
              <a:rPr lang="en-US" altLang="zh-CN" dirty="0"/>
              <a:t>02</a:t>
            </a:r>
            <a:r>
              <a:rPr lang="zh-CN" altLang="en-US" dirty="0"/>
              <a:t>　选择表格样式后会弹出“套用表格样式”对话框，在此需要对“表数据的来源” 进行设置，如图 </a:t>
            </a:r>
            <a:r>
              <a:rPr lang="en-US" altLang="zh-CN" dirty="0"/>
              <a:t>6-59 </a:t>
            </a:r>
            <a:r>
              <a:rPr lang="zh-CN" altLang="en-US" dirty="0"/>
              <a:t>所示。</a:t>
            </a:r>
          </a:p>
        </p:txBody>
      </p:sp>
      <p:pic>
        <p:nvPicPr>
          <p:cNvPr id="3" name="图片占位符 2">
            <a:extLst>
              <a:ext uri="{FF2B5EF4-FFF2-40B4-BE49-F238E27FC236}">
                <a16:creationId xmlns:a16="http://schemas.microsoft.com/office/drawing/2014/main" id="{90F1F38C-6CF3-0AB6-A177-877BD480D5D7}"/>
              </a:ext>
            </a:extLst>
          </p:cNvPr>
          <p:cNvPicPr>
            <a:picLocks noGrp="1" noChangeAspect="1"/>
          </p:cNvPicPr>
          <p:nvPr>
            <p:ph type="pic" sz="quarter" idx="12"/>
          </p:nvPr>
        </p:nvPicPr>
        <p:blipFill rotWithShape="1">
          <a:blip r:embed="rId2"/>
          <a:srcRect t="-49848" b="-49848"/>
          <a:stretch>
            <a:fillRect/>
          </a:stretch>
        </p:blipFill>
        <p:spPr>
          <a:prstGeom prst="rect">
            <a:avLst/>
          </a:prstGeom>
        </p:spPr>
      </p:pic>
      <p:sp>
        <p:nvSpPr>
          <p:cNvPr id="11" name="文本占位符 10">
            <a:extLst>
              <a:ext uri="{FF2B5EF4-FFF2-40B4-BE49-F238E27FC236}">
                <a16:creationId xmlns:a16="http://schemas.microsoft.com/office/drawing/2014/main" id="{D00F16E2-FEC0-DA6B-4091-4CC9118C087D}"/>
              </a:ext>
            </a:extLst>
          </p:cNvPr>
          <p:cNvSpPr>
            <a:spLocks noGrp="1"/>
          </p:cNvSpPr>
          <p:nvPr>
            <p:ph type="body" sz="quarter" idx="13"/>
          </p:nvPr>
        </p:nvSpPr>
        <p:spPr/>
        <p:txBody>
          <a:bodyPr/>
          <a:lstStyle/>
          <a:p>
            <a:r>
              <a:rPr lang="zh-CN" altLang="en-US" dirty="0"/>
              <a:t>图 </a:t>
            </a:r>
            <a:r>
              <a:rPr lang="en-US" altLang="zh-CN" dirty="0"/>
              <a:t>6-59</a:t>
            </a:r>
            <a:r>
              <a:rPr lang="zh-CN" altLang="en-US" dirty="0"/>
              <a:t>　设置表数据的来源</a:t>
            </a:r>
          </a:p>
        </p:txBody>
      </p:sp>
    </p:spTree>
    <p:extLst>
      <p:ext uri="{BB962C8B-B14F-4D97-AF65-F5344CB8AC3E}">
        <p14:creationId xmlns:p14="http://schemas.microsoft.com/office/powerpoint/2010/main" val="13754596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1E642-61BB-1065-0FD9-1C92E75B500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5B12B52-2B71-13A5-E4B8-D1F6D45CF871}"/>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B8C175A2-F207-C3D2-260F-CBC3DD6117E3}"/>
              </a:ext>
            </a:extLst>
          </p:cNvPr>
          <p:cNvSpPr>
            <a:spLocks noGrp="1"/>
          </p:cNvSpPr>
          <p:nvPr>
            <p:ph type="body" sz="quarter" idx="11"/>
          </p:nvPr>
        </p:nvSpPr>
        <p:spPr>
          <a:xfrm>
            <a:off x="174886" y="3019477"/>
            <a:ext cx="5440724" cy="1556003"/>
          </a:xfrm>
        </p:spPr>
        <p:txBody>
          <a:bodyPr/>
          <a:lstStyle/>
          <a:p>
            <a:r>
              <a:rPr lang="en-US" altLang="zh-CN" dirty="0"/>
              <a:t>6.5.1</a:t>
            </a:r>
            <a:r>
              <a:rPr lang="zh-CN" altLang="en-US" dirty="0"/>
              <a:t>　使用内置样式美化表格</a:t>
            </a:r>
            <a:endParaRPr lang="en-US" altLang="zh-CN" dirty="0"/>
          </a:p>
          <a:p>
            <a:r>
              <a:rPr lang="en-US" altLang="zh-CN" dirty="0"/>
              <a:t>03</a:t>
            </a:r>
            <a:r>
              <a:rPr lang="zh-CN" altLang="en-US" dirty="0"/>
              <a:t>　应用表格样式的最终效果如图 </a:t>
            </a:r>
            <a:r>
              <a:rPr lang="en-US" altLang="zh-CN" dirty="0"/>
              <a:t>6-60 </a:t>
            </a:r>
            <a:r>
              <a:rPr lang="zh-CN" altLang="en-US" dirty="0"/>
              <a:t>所示。</a:t>
            </a:r>
          </a:p>
        </p:txBody>
      </p:sp>
      <p:sp>
        <p:nvSpPr>
          <p:cNvPr id="11" name="文本占位符 10">
            <a:extLst>
              <a:ext uri="{FF2B5EF4-FFF2-40B4-BE49-F238E27FC236}">
                <a16:creationId xmlns:a16="http://schemas.microsoft.com/office/drawing/2014/main" id="{9990FA25-664A-E64F-3DC3-3D396AEDB1B1}"/>
              </a:ext>
            </a:extLst>
          </p:cNvPr>
          <p:cNvSpPr>
            <a:spLocks noGrp="1"/>
          </p:cNvSpPr>
          <p:nvPr>
            <p:ph type="body" sz="quarter" idx="13"/>
          </p:nvPr>
        </p:nvSpPr>
        <p:spPr/>
        <p:txBody>
          <a:bodyPr/>
          <a:lstStyle/>
          <a:p>
            <a:r>
              <a:rPr lang="zh-CN" altLang="en-US" dirty="0"/>
              <a:t>图 </a:t>
            </a:r>
            <a:r>
              <a:rPr lang="en-US" altLang="zh-CN" dirty="0"/>
              <a:t>6-60</a:t>
            </a:r>
            <a:r>
              <a:rPr lang="zh-CN" altLang="en-US" dirty="0"/>
              <a:t>　表格样式应用效果</a:t>
            </a:r>
          </a:p>
        </p:txBody>
      </p:sp>
      <p:pic>
        <p:nvPicPr>
          <p:cNvPr id="8" name="图片占位符 7">
            <a:extLst>
              <a:ext uri="{FF2B5EF4-FFF2-40B4-BE49-F238E27FC236}">
                <a16:creationId xmlns:a16="http://schemas.microsoft.com/office/drawing/2014/main" id="{081CCBDC-455F-F784-002E-B2CCE2F1365B}"/>
              </a:ext>
            </a:extLst>
          </p:cNvPr>
          <p:cNvPicPr>
            <a:picLocks noGrp="1" noChangeAspect="1"/>
          </p:cNvPicPr>
          <p:nvPr>
            <p:ph type="pic" sz="quarter" idx="12"/>
          </p:nvPr>
        </p:nvPicPr>
        <p:blipFill rotWithShape="1">
          <a:blip r:embed="rId2"/>
          <a:srcRect t="-6252" b="-6252"/>
          <a:stretch>
            <a:fillRect/>
          </a:stretch>
        </p:blipFill>
        <p:spPr>
          <a:prstGeom prst="rect">
            <a:avLst/>
          </a:prstGeom>
        </p:spPr>
      </p:pic>
    </p:spTree>
    <p:extLst>
      <p:ext uri="{BB962C8B-B14F-4D97-AF65-F5344CB8AC3E}">
        <p14:creationId xmlns:p14="http://schemas.microsoft.com/office/powerpoint/2010/main" val="5095548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F6BDD-D98C-46CF-F205-3613EA6111A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93CDE33-3DDE-3F02-728D-762E95915FCC}"/>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585987E8-E3C4-2946-F975-90F57FC75E24}"/>
              </a:ext>
            </a:extLst>
          </p:cNvPr>
          <p:cNvSpPr>
            <a:spLocks noGrp="1"/>
          </p:cNvSpPr>
          <p:nvPr>
            <p:ph type="body" sz="quarter" idx="11"/>
          </p:nvPr>
        </p:nvSpPr>
        <p:spPr>
          <a:xfrm>
            <a:off x="174886" y="2765562"/>
            <a:ext cx="5440724" cy="2063835"/>
          </a:xfrm>
        </p:spPr>
        <p:txBody>
          <a:bodyPr/>
          <a:lstStyle/>
          <a:p>
            <a:r>
              <a:rPr lang="en-US" altLang="zh-CN" dirty="0"/>
              <a:t>6.5.2</a:t>
            </a:r>
            <a:r>
              <a:rPr lang="zh-CN" altLang="en-US" dirty="0"/>
              <a:t>　手动添加边框和底纹</a:t>
            </a:r>
            <a:endParaRPr lang="en-US" altLang="zh-CN" dirty="0"/>
          </a:p>
          <a:p>
            <a:r>
              <a:rPr lang="en-US" altLang="zh-CN" dirty="0"/>
              <a:t>01</a:t>
            </a:r>
            <a:r>
              <a:rPr lang="zh-CN" altLang="en-US" dirty="0"/>
              <a:t>　选中要设置边框的单元格区域，在“开始”选项卡中单击“所有框线”下拉按钮弹出下拉列表，如图 </a:t>
            </a:r>
            <a:r>
              <a:rPr lang="en-US" altLang="zh-CN" dirty="0"/>
              <a:t>6-61 </a:t>
            </a:r>
            <a:r>
              <a:rPr lang="zh-CN" altLang="en-US" dirty="0"/>
              <a:t>所示。</a:t>
            </a:r>
          </a:p>
        </p:txBody>
      </p:sp>
      <p:sp>
        <p:nvSpPr>
          <p:cNvPr id="11" name="文本占位符 10">
            <a:extLst>
              <a:ext uri="{FF2B5EF4-FFF2-40B4-BE49-F238E27FC236}">
                <a16:creationId xmlns:a16="http://schemas.microsoft.com/office/drawing/2014/main" id="{318A187B-3D66-CDA9-C1A2-89BB51401F19}"/>
              </a:ext>
            </a:extLst>
          </p:cNvPr>
          <p:cNvSpPr>
            <a:spLocks noGrp="1"/>
          </p:cNvSpPr>
          <p:nvPr>
            <p:ph type="body" sz="quarter" idx="13"/>
          </p:nvPr>
        </p:nvSpPr>
        <p:spPr/>
        <p:txBody>
          <a:bodyPr/>
          <a:lstStyle/>
          <a:p>
            <a:r>
              <a:rPr lang="zh-CN" altLang="en-US" dirty="0"/>
              <a:t>图 </a:t>
            </a:r>
            <a:r>
              <a:rPr lang="en-US" altLang="zh-CN" dirty="0"/>
              <a:t>6-61</a:t>
            </a:r>
            <a:r>
              <a:rPr lang="zh-CN" altLang="en-US" dirty="0"/>
              <a:t>　“所有框线”下拉列表</a:t>
            </a:r>
          </a:p>
        </p:txBody>
      </p:sp>
      <p:pic>
        <p:nvPicPr>
          <p:cNvPr id="7" name="图片占位符 6">
            <a:extLst>
              <a:ext uri="{FF2B5EF4-FFF2-40B4-BE49-F238E27FC236}">
                <a16:creationId xmlns:a16="http://schemas.microsoft.com/office/drawing/2014/main" id="{FC188985-A5A5-B3B1-DC64-0E5862587048}"/>
              </a:ext>
            </a:extLst>
          </p:cNvPr>
          <p:cNvPicPr>
            <a:picLocks noGrp="1" noChangeAspect="1"/>
          </p:cNvPicPr>
          <p:nvPr>
            <p:ph type="pic" sz="quarter" idx="12"/>
          </p:nvPr>
        </p:nvPicPr>
        <p:blipFill rotWithShape="1">
          <a:blip r:embed="rId2"/>
          <a:srcRect t="-20915" b="-20915"/>
          <a:stretch>
            <a:fillRect/>
          </a:stretch>
        </p:blipFill>
        <p:spPr>
          <a:prstGeom prst="rect">
            <a:avLst/>
          </a:prstGeom>
        </p:spPr>
      </p:pic>
    </p:spTree>
    <p:extLst>
      <p:ext uri="{BB962C8B-B14F-4D97-AF65-F5344CB8AC3E}">
        <p14:creationId xmlns:p14="http://schemas.microsoft.com/office/powerpoint/2010/main" val="32571102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5B5DE6C-3411-2A07-5886-8253605DC9FA}"/>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139A60E2-BCE1-F29D-29BC-263B5EBE20D5}"/>
              </a:ext>
            </a:extLst>
          </p:cNvPr>
          <p:cNvSpPr>
            <a:spLocks noGrp="1"/>
          </p:cNvSpPr>
          <p:nvPr>
            <p:ph type="body" sz="quarter" idx="11"/>
          </p:nvPr>
        </p:nvSpPr>
        <p:spPr>
          <a:xfrm>
            <a:off x="174886" y="2257730"/>
            <a:ext cx="5440724" cy="3079497"/>
          </a:xfrm>
        </p:spPr>
        <p:txBody>
          <a:bodyPr/>
          <a:lstStyle/>
          <a:p>
            <a:r>
              <a:rPr lang="en-US" altLang="zh-CN" dirty="0"/>
              <a:t>2.1.1</a:t>
            </a:r>
            <a:r>
              <a:rPr lang="zh-CN" altLang="en-US" dirty="0"/>
              <a:t> 复制与剪切文本</a:t>
            </a:r>
            <a:endParaRPr lang="en-US" altLang="zh-CN" dirty="0"/>
          </a:p>
          <a:p>
            <a:r>
              <a:rPr lang="en-US" altLang="zh-CN" dirty="0"/>
              <a:t>1. </a:t>
            </a:r>
            <a:r>
              <a:rPr lang="zh-CN" altLang="en-US" dirty="0"/>
              <a:t>复制文本</a:t>
            </a:r>
            <a:endParaRPr lang="en-US" altLang="zh-CN" dirty="0"/>
          </a:p>
          <a:p>
            <a:r>
              <a:rPr lang="zh-CN" altLang="en-US" dirty="0"/>
              <a:t>方法一：使用快捷键操作</a:t>
            </a:r>
            <a:endParaRPr lang="en-US" altLang="zh-CN" dirty="0"/>
          </a:p>
          <a:p>
            <a:r>
              <a:rPr lang="en-US" altLang="zh-CN" dirty="0"/>
              <a:t>01</a:t>
            </a:r>
            <a:r>
              <a:rPr lang="zh-CN" altLang="en-US" dirty="0"/>
              <a:t>　选中文本：按住鼠标左键，拖动选择单词表中要复制的文本“</a:t>
            </a:r>
            <a:r>
              <a:rPr lang="en-US" altLang="zh-CN" dirty="0"/>
              <a:t>breakfast - </a:t>
            </a:r>
            <a:r>
              <a:rPr lang="zh-CN" altLang="en-US" dirty="0"/>
              <a:t>早餐；”，如图 </a:t>
            </a:r>
            <a:r>
              <a:rPr lang="en-US" altLang="zh-CN" dirty="0"/>
              <a:t>2-1 </a:t>
            </a:r>
            <a:r>
              <a:rPr lang="zh-CN" altLang="en-US" dirty="0"/>
              <a:t>所示。</a:t>
            </a:r>
          </a:p>
        </p:txBody>
      </p:sp>
      <p:pic>
        <p:nvPicPr>
          <p:cNvPr id="7" name="图片占位符 6">
            <a:extLst>
              <a:ext uri="{FF2B5EF4-FFF2-40B4-BE49-F238E27FC236}">
                <a16:creationId xmlns:a16="http://schemas.microsoft.com/office/drawing/2014/main" id="{5D84F2B3-5031-4337-679D-44EC768A49D3}"/>
              </a:ext>
            </a:extLst>
          </p:cNvPr>
          <p:cNvPicPr>
            <a:picLocks noGrp="1" noChangeAspect="1"/>
          </p:cNvPicPr>
          <p:nvPr>
            <p:ph type="pic" sz="quarter" idx="12"/>
          </p:nvPr>
        </p:nvPicPr>
        <p:blipFill rotWithShape="1">
          <a:blip r:embed="rId2"/>
          <a:srcRect t="-21219" b="-21219"/>
          <a:stretch>
            <a:fillRect/>
          </a:stretch>
        </p:blipFill>
        <p:spPr>
          <a:prstGeom prst="rect">
            <a:avLst/>
          </a:prstGeom>
        </p:spPr>
      </p:pic>
      <p:sp>
        <p:nvSpPr>
          <p:cNvPr id="3" name="文本占位符 2">
            <a:extLst>
              <a:ext uri="{FF2B5EF4-FFF2-40B4-BE49-F238E27FC236}">
                <a16:creationId xmlns:a16="http://schemas.microsoft.com/office/drawing/2014/main" id="{C94961A9-B19A-5355-F1C8-A94404EF3DE1}"/>
              </a:ext>
            </a:extLst>
          </p:cNvPr>
          <p:cNvSpPr>
            <a:spLocks noGrp="1"/>
          </p:cNvSpPr>
          <p:nvPr>
            <p:ph type="body" sz="quarter" idx="13"/>
          </p:nvPr>
        </p:nvSpPr>
        <p:spPr/>
        <p:txBody>
          <a:bodyPr/>
          <a:lstStyle/>
          <a:p>
            <a:r>
              <a:rPr lang="zh-CN" altLang="en-US" dirty="0"/>
              <a:t>图 </a:t>
            </a:r>
            <a:r>
              <a:rPr lang="en-US" altLang="zh-CN" dirty="0"/>
              <a:t>2-1</a:t>
            </a:r>
            <a:r>
              <a:rPr lang="zh-CN" altLang="en-US" dirty="0"/>
              <a:t>　选择要复制的文本</a:t>
            </a:r>
          </a:p>
        </p:txBody>
      </p:sp>
    </p:spTree>
    <p:extLst>
      <p:ext uri="{BB962C8B-B14F-4D97-AF65-F5344CB8AC3E}">
        <p14:creationId xmlns:p14="http://schemas.microsoft.com/office/powerpoint/2010/main" val="32579069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1061C-ED34-6C98-836C-8FA481E246A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F41D389-9BDD-8A7C-7B19-3573476DEC48}"/>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D4A9CC9E-A934-13D5-0176-F7A27AD34504}"/>
              </a:ext>
            </a:extLst>
          </p:cNvPr>
          <p:cNvSpPr>
            <a:spLocks noGrp="1"/>
          </p:cNvSpPr>
          <p:nvPr>
            <p:ph type="body" sz="quarter" idx="11"/>
          </p:nvPr>
        </p:nvSpPr>
        <p:spPr>
          <a:xfrm>
            <a:off x="174886" y="2003815"/>
            <a:ext cx="5440724" cy="3587329"/>
          </a:xfrm>
        </p:spPr>
        <p:txBody>
          <a:bodyPr/>
          <a:lstStyle/>
          <a:p>
            <a:r>
              <a:rPr lang="en-US" altLang="zh-CN" dirty="0"/>
              <a:t>6.5.2</a:t>
            </a:r>
            <a:r>
              <a:rPr lang="zh-CN" altLang="en-US" dirty="0"/>
              <a:t>　手动添加边框和底纹</a:t>
            </a:r>
            <a:endParaRPr lang="en-US" altLang="zh-CN" dirty="0"/>
          </a:p>
          <a:p>
            <a:r>
              <a:rPr lang="en-US" altLang="zh-CN" dirty="0"/>
              <a:t>02</a:t>
            </a:r>
            <a:r>
              <a:rPr lang="zh-CN" altLang="en-US" dirty="0"/>
              <a:t>　在弹出的下拉列表中选择“其他边框”命令。</a:t>
            </a:r>
            <a:endParaRPr lang="en-US" altLang="zh-CN" dirty="0"/>
          </a:p>
          <a:p>
            <a:r>
              <a:rPr lang="en-US" altLang="zh-CN" dirty="0"/>
              <a:t>03</a:t>
            </a:r>
            <a:r>
              <a:rPr lang="zh-CN" altLang="en-US" dirty="0"/>
              <a:t>　弹出“单元格格式”对话框，在“线条”选项组中设置边框样式和颜色，在“预置”选项组中单击“外边框”和“内部”按钮，如图 </a:t>
            </a:r>
            <a:r>
              <a:rPr lang="en-US" altLang="zh-CN" dirty="0"/>
              <a:t>6-62 </a:t>
            </a:r>
            <a:r>
              <a:rPr lang="zh-CN" altLang="en-US" dirty="0"/>
              <a:t>所示。</a:t>
            </a:r>
          </a:p>
        </p:txBody>
      </p:sp>
      <p:sp>
        <p:nvSpPr>
          <p:cNvPr id="11" name="文本占位符 10">
            <a:extLst>
              <a:ext uri="{FF2B5EF4-FFF2-40B4-BE49-F238E27FC236}">
                <a16:creationId xmlns:a16="http://schemas.microsoft.com/office/drawing/2014/main" id="{C3C72598-C72E-10BC-3A26-D5AAD63E988B}"/>
              </a:ext>
            </a:extLst>
          </p:cNvPr>
          <p:cNvSpPr>
            <a:spLocks noGrp="1"/>
          </p:cNvSpPr>
          <p:nvPr>
            <p:ph type="body" sz="quarter" idx="13"/>
          </p:nvPr>
        </p:nvSpPr>
        <p:spPr/>
        <p:txBody>
          <a:bodyPr/>
          <a:lstStyle/>
          <a:p>
            <a:r>
              <a:rPr lang="zh-CN" altLang="en-US" dirty="0"/>
              <a:t>图 </a:t>
            </a:r>
            <a:r>
              <a:rPr lang="en-US" altLang="zh-CN" dirty="0"/>
              <a:t>6-62</a:t>
            </a:r>
            <a:r>
              <a:rPr lang="zh-CN" altLang="en-US" dirty="0"/>
              <a:t>　设置边框</a:t>
            </a:r>
          </a:p>
        </p:txBody>
      </p:sp>
      <p:pic>
        <p:nvPicPr>
          <p:cNvPr id="8" name="图片占位符 7">
            <a:extLst>
              <a:ext uri="{FF2B5EF4-FFF2-40B4-BE49-F238E27FC236}">
                <a16:creationId xmlns:a16="http://schemas.microsoft.com/office/drawing/2014/main" id="{4974DEA5-9D2B-06D3-09F4-9658CD122452}"/>
              </a:ext>
            </a:extLst>
          </p:cNvPr>
          <p:cNvPicPr>
            <a:picLocks noGrp="1" noChangeAspect="1"/>
          </p:cNvPicPr>
          <p:nvPr>
            <p:ph type="pic" sz="quarter" idx="12"/>
          </p:nvPr>
        </p:nvPicPr>
        <p:blipFill rotWithShape="1">
          <a:blip r:embed="rId2"/>
          <a:srcRect l="-17961" r="-17961"/>
          <a:stretch>
            <a:fillRect/>
          </a:stretch>
        </p:blipFill>
        <p:spPr>
          <a:prstGeom prst="rect">
            <a:avLst/>
          </a:prstGeom>
        </p:spPr>
      </p:pic>
    </p:spTree>
    <p:extLst>
      <p:ext uri="{BB962C8B-B14F-4D97-AF65-F5344CB8AC3E}">
        <p14:creationId xmlns:p14="http://schemas.microsoft.com/office/powerpoint/2010/main" val="39672973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DF369-4AE2-DF5E-C487-A9EBF234B15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A79748-0281-AAEB-E2EE-BC82B1CBCF1B}"/>
              </a:ext>
            </a:extLst>
          </p:cNvPr>
          <p:cNvSpPr>
            <a:spLocks noGrp="1"/>
          </p:cNvSpPr>
          <p:nvPr>
            <p:ph type="body" sz="quarter" idx="10"/>
          </p:nvPr>
        </p:nvSpPr>
        <p:spPr/>
        <p:txBody>
          <a:bodyPr/>
          <a:lstStyle/>
          <a:p>
            <a:r>
              <a:rPr lang="en-US" altLang="zh-CN" dirty="0"/>
              <a:t>6.5</a:t>
            </a:r>
            <a:r>
              <a:rPr lang="zh-CN" altLang="en-US" dirty="0"/>
              <a:t>　美化表格</a:t>
            </a:r>
          </a:p>
        </p:txBody>
      </p:sp>
      <p:sp>
        <p:nvSpPr>
          <p:cNvPr id="6" name="文本占位符 5">
            <a:extLst>
              <a:ext uri="{FF2B5EF4-FFF2-40B4-BE49-F238E27FC236}">
                <a16:creationId xmlns:a16="http://schemas.microsoft.com/office/drawing/2014/main" id="{24A6371A-014E-ED8E-8DEF-560E8F2DB83F}"/>
              </a:ext>
            </a:extLst>
          </p:cNvPr>
          <p:cNvSpPr>
            <a:spLocks noGrp="1"/>
          </p:cNvSpPr>
          <p:nvPr>
            <p:ph type="body" sz="quarter" idx="11"/>
          </p:nvPr>
        </p:nvSpPr>
        <p:spPr>
          <a:xfrm>
            <a:off x="174886" y="3019478"/>
            <a:ext cx="5440724" cy="1556003"/>
          </a:xfrm>
        </p:spPr>
        <p:txBody>
          <a:bodyPr/>
          <a:lstStyle/>
          <a:p>
            <a:r>
              <a:rPr lang="en-US" altLang="zh-CN" dirty="0"/>
              <a:t>6.5.2</a:t>
            </a:r>
            <a:r>
              <a:rPr lang="zh-CN" altLang="en-US" dirty="0"/>
              <a:t>　手动添加边框和底纹</a:t>
            </a:r>
            <a:endParaRPr lang="en-US" altLang="zh-CN" dirty="0"/>
          </a:p>
          <a:p>
            <a:r>
              <a:rPr lang="en-US" altLang="zh-CN" dirty="0"/>
              <a:t>04</a:t>
            </a:r>
            <a:r>
              <a:rPr lang="zh-CN" altLang="en-US" dirty="0"/>
              <a:t>　单击“确定”按钮，添加的边框线效果如图 </a:t>
            </a:r>
            <a:r>
              <a:rPr lang="en-US" altLang="zh-CN" dirty="0"/>
              <a:t>6-63 </a:t>
            </a:r>
            <a:r>
              <a:rPr lang="zh-CN" altLang="en-US" dirty="0"/>
              <a:t>所示。</a:t>
            </a:r>
          </a:p>
        </p:txBody>
      </p:sp>
      <p:sp>
        <p:nvSpPr>
          <p:cNvPr id="11" name="文本占位符 10">
            <a:extLst>
              <a:ext uri="{FF2B5EF4-FFF2-40B4-BE49-F238E27FC236}">
                <a16:creationId xmlns:a16="http://schemas.microsoft.com/office/drawing/2014/main" id="{75BADD50-21A7-AB10-701B-41C6A04F68FF}"/>
              </a:ext>
            </a:extLst>
          </p:cNvPr>
          <p:cNvSpPr>
            <a:spLocks noGrp="1"/>
          </p:cNvSpPr>
          <p:nvPr>
            <p:ph type="body" sz="quarter" idx="13"/>
          </p:nvPr>
        </p:nvSpPr>
        <p:spPr/>
        <p:txBody>
          <a:bodyPr/>
          <a:lstStyle/>
          <a:p>
            <a:r>
              <a:rPr lang="zh-CN" altLang="en-US" dirty="0"/>
              <a:t>图 </a:t>
            </a:r>
            <a:r>
              <a:rPr lang="en-US" altLang="zh-CN" dirty="0"/>
              <a:t>6-63</a:t>
            </a:r>
            <a:r>
              <a:rPr lang="zh-CN" altLang="en-US" dirty="0"/>
              <a:t>　设置的边框效果</a:t>
            </a:r>
          </a:p>
        </p:txBody>
      </p:sp>
      <p:pic>
        <p:nvPicPr>
          <p:cNvPr id="7" name="图片占位符 6">
            <a:extLst>
              <a:ext uri="{FF2B5EF4-FFF2-40B4-BE49-F238E27FC236}">
                <a16:creationId xmlns:a16="http://schemas.microsoft.com/office/drawing/2014/main" id="{0610D6CB-A2CE-4091-3DEF-A077BB9FFBF2}"/>
              </a:ext>
            </a:extLst>
          </p:cNvPr>
          <p:cNvPicPr>
            <a:picLocks noGrp="1" noChangeAspect="1"/>
          </p:cNvPicPr>
          <p:nvPr>
            <p:ph type="pic" sz="quarter" idx="12"/>
          </p:nvPr>
        </p:nvPicPr>
        <p:blipFill rotWithShape="1">
          <a:blip r:embed="rId2"/>
          <a:srcRect t="-48754" b="-48754"/>
          <a:stretch>
            <a:fillRect/>
          </a:stretch>
        </p:blipFill>
        <p:spPr>
          <a:prstGeom prst="rect">
            <a:avLst/>
          </a:prstGeom>
        </p:spPr>
      </p:pic>
    </p:spTree>
    <p:extLst>
      <p:ext uri="{BB962C8B-B14F-4D97-AF65-F5344CB8AC3E}">
        <p14:creationId xmlns:p14="http://schemas.microsoft.com/office/powerpoint/2010/main" val="32526887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7F46B82-0BA2-C0BF-C872-6B0CE0A06689}"/>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数据处理与分析</a:t>
            </a:r>
          </a:p>
        </p:txBody>
      </p:sp>
      <p:sp>
        <p:nvSpPr>
          <p:cNvPr id="6" name="文本占位符 5">
            <a:extLst>
              <a:ext uri="{FF2B5EF4-FFF2-40B4-BE49-F238E27FC236}">
                <a16:creationId xmlns:a16="http://schemas.microsoft.com/office/drawing/2014/main" id="{8F12FEF9-61DC-B29F-9AFC-B77B659EA6EC}"/>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7 </a:t>
            </a:r>
            <a:r>
              <a:rPr lang="zh-CN" altLang="en-US" dirty="0"/>
              <a:t>章</a:t>
            </a:r>
          </a:p>
        </p:txBody>
      </p:sp>
    </p:spTree>
    <p:extLst>
      <p:ext uri="{BB962C8B-B14F-4D97-AF65-F5344CB8AC3E}">
        <p14:creationId xmlns:p14="http://schemas.microsoft.com/office/powerpoint/2010/main" val="29917090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5A567F5-1B9C-F896-21AE-8580362D4D7A}"/>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BAB070F5-3BFF-AA5F-519F-7CAD4ECBCFF3}"/>
              </a:ext>
            </a:extLst>
          </p:cNvPr>
          <p:cNvSpPr>
            <a:spLocks noGrp="1"/>
          </p:cNvSpPr>
          <p:nvPr>
            <p:ph type="body" sz="quarter" idx="11"/>
          </p:nvPr>
        </p:nvSpPr>
        <p:spPr>
          <a:xfrm>
            <a:off x="174886" y="2511646"/>
            <a:ext cx="5440724" cy="2571666"/>
          </a:xfrm>
        </p:spPr>
        <p:txBody>
          <a:bodyPr/>
          <a:lstStyle/>
          <a:p>
            <a:r>
              <a:rPr lang="en-US" altLang="zh-CN" dirty="0"/>
              <a:t>7.1.1</a:t>
            </a:r>
            <a:r>
              <a:rPr lang="zh-CN" altLang="en-US" dirty="0"/>
              <a:t>　快速排序</a:t>
            </a:r>
            <a:endParaRPr lang="en-US" altLang="zh-CN" dirty="0"/>
          </a:p>
          <a:p>
            <a:r>
              <a:rPr lang="en-US" altLang="zh-CN" dirty="0"/>
              <a:t>01</a:t>
            </a:r>
            <a:r>
              <a:rPr lang="zh-CN" altLang="en-US" dirty="0"/>
              <a:t>　选中“总分”列中的任意一个单元格，单击“数据”选项卡中的“排序”下拉按钮，在弹出的下拉列表中选择“升序”选项，如图 </a:t>
            </a:r>
            <a:r>
              <a:rPr lang="en-US" altLang="zh-CN" dirty="0"/>
              <a:t>7-1 </a:t>
            </a:r>
            <a:r>
              <a:rPr lang="zh-CN" altLang="en-US" dirty="0"/>
              <a:t>所示。</a:t>
            </a:r>
          </a:p>
        </p:txBody>
      </p:sp>
      <p:pic>
        <p:nvPicPr>
          <p:cNvPr id="9" name="图片占位符 8">
            <a:extLst>
              <a:ext uri="{FF2B5EF4-FFF2-40B4-BE49-F238E27FC236}">
                <a16:creationId xmlns:a16="http://schemas.microsoft.com/office/drawing/2014/main" id="{BDA9953E-0571-54CD-5F7F-5373A3D4817C}"/>
              </a:ext>
            </a:extLst>
          </p:cNvPr>
          <p:cNvPicPr>
            <a:picLocks noGrp="1" noChangeAspect="1"/>
          </p:cNvPicPr>
          <p:nvPr>
            <p:ph type="pic" sz="quarter" idx="12"/>
          </p:nvPr>
        </p:nvPicPr>
        <p:blipFill rotWithShape="1">
          <a:blip r:embed="rId2"/>
          <a:srcRect t="-3619" b="-3619"/>
          <a:stretch>
            <a:fillRect/>
          </a:stretch>
        </p:blipFill>
        <p:spPr>
          <a:prstGeom prst="rect">
            <a:avLst/>
          </a:prstGeom>
        </p:spPr>
      </p:pic>
      <p:sp>
        <p:nvSpPr>
          <p:cNvPr id="7" name="文本占位符 6">
            <a:extLst>
              <a:ext uri="{FF2B5EF4-FFF2-40B4-BE49-F238E27FC236}">
                <a16:creationId xmlns:a16="http://schemas.microsoft.com/office/drawing/2014/main" id="{5EE37AC2-4CB4-B1EB-38B1-61C8611E1DD6}"/>
              </a:ext>
            </a:extLst>
          </p:cNvPr>
          <p:cNvSpPr>
            <a:spLocks noGrp="1"/>
          </p:cNvSpPr>
          <p:nvPr>
            <p:ph type="body" sz="quarter" idx="13"/>
          </p:nvPr>
        </p:nvSpPr>
        <p:spPr/>
        <p:txBody>
          <a:bodyPr/>
          <a:lstStyle/>
          <a:p>
            <a:r>
              <a:rPr lang="zh-CN" altLang="en-US" dirty="0"/>
              <a:t>图 </a:t>
            </a:r>
            <a:r>
              <a:rPr lang="en-US" altLang="zh-CN" dirty="0"/>
              <a:t>7-1</a:t>
            </a:r>
            <a:r>
              <a:rPr lang="zh-CN" altLang="en-US" dirty="0"/>
              <a:t>　选择“升序”选项</a:t>
            </a:r>
          </a:p>
        </p:txBody>
      </p:sp>
    </p:spTree>
    <p:extLst>
      <p:ext uri="{BB962C8B-B14F-4D97-AF65-F5344CB8AC3E}">
        <p14:creationId xmlns:p14="http://schemas.microsoft.com/office/powerpoint/2010/main" val="17772857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5078E-63A5-0B0F-E08F-319491183A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9731C22-B3E7-3671-0F24-4480821BC53E}"/>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710CF5C9-90BA-04D0-6F90-F40DBE8CA175}"/>
              </a:ext>
            </a:extLst>
          </p:cNvPr>
          <p:cNvSpPr>
            <a:spLocks noGrp="1"/>
          </p:cNvSpPr>
          <p:nvPr>
            <p:ph type="body" sz="quarter" idx="11"/>
          </p:nvPr>
        </p:nvSpPr>
        <p:spPr>
          <a:xfrm>
            <a:off x="174886" y="2765561"/>
            <a:ext cx="5440724" cy="2063835"/>
          </a:xfrm>
        </p:spPr>
        <p:txBody>
          <a:bodyPr/>
          <a:lstStyle/>
          <a:p>
            <a:r>
              <a:rPr lang="en-US" altLang="zh-CN" dirty="0"/>
              <a:t>7.1.1</a:t>
            </a:r>
            <a:r>
              <a:rPr lang="zh-CN" altLang="en-US" dirty="0"/>
              <a:t>　快速排序</a:t>
            </a:r>
            <a:endParaRPr lang="en-US" altLang="zh-CN" dirty="0"/>
          </a:p>
          <a:p>
            <a:r>
              <a:rPr lang="en-US" altLang="zh-CN" dirty="0"/>
              <a:t>02</a:t>
            </a:r>
            <a:r>
              <a:rPr lang="zh-CN" altLang="en-US" dirty="0"/>
              <a:t>　经过升序排列后，总分数据即按从小到大的顺序排列，“总分”列中的最低分和最高分一目了然，如图 </a:t>
            </a:r>
            <a:r>
              <a:rPr lang="en-US" altLang="zh-CN" dirty="0"/>
              <a:t>7-2 </a:t>
            </a:r>
            <a:r>
              <a:rPr lang="zh-CN" altLang="en-US" dirty="0"/>
              <a:t>所示。</a:t>
            </a:r>
          </a:p>
        </p:txBody>
      </p:sp>
      <p:sp>
        <p:nvSpPr>
          <p:cNvPr id="7" name="文本占位符 6">
            <a:extLst>
              <a:ext uri="{FF2B5EF4-FFF2-40B4-BE49-F238E27FC236}">
                <a16:creationId xmlns:a16="http://schemas.microsoft.com/office/drawing/2014/main" id="{B20C5495-EAD1-E591-8C0A-2450954492D5}"/>
              </a:ext>
            </a:extLst>
          </p:cNvPr>
          <p:cNvSpPr>
            <a:spLocks noGrp="1"/>
          </p:cNvSpPr>
          <p:nvPr>
            <p:ph type="body" sz="quarter" idx="13"/>
          </p:nvPr>
        </p:nvSpPr>
        <p:spPr/>
        <p:txBody>
          <a:bodyPr/>
          <a:lstStyle/>
          <a:p>
            <a:r>
              <a:rPr lang="zh-CN" altLang="en-US" dirty="0"/>
              <a:t>图 </a:t>
            </a:r>
            <a:r>
              <a:rPr lang="en-US" altLang="zh-CN" dirty="0"/>
              <a:t>7-2</a:t>
            </a:r>
            <a:r>
              <a:rPr lang="zh-CN" altLang="en-US" dirty="0"/>
              <a:t>　升序排序结果</a:t>
            </a:r>
          </a:p>
        </p:txBody>
      </p:sp>
      <p:pic>
        <p:nvPicPr>
          <p:cNvPr id="8" name="图片占位符 7">
            <a:extLst>
              <a:ext uri="{FF2B5EF4-FFF2-40B4-BE49-F238E27FC236}">
                <a16:creationId xmlns:a16="http://schemas.microsoft.com/office/drawing/2014/main" id="{13B3F0D7-D18B-B138-FD26-CE5DB01B55DE}"/>
              </a:ext>
            </a:extLst>
          </p:cNvPr>
          <p:cNvPicPr>
            <a:picLocks noGrp="1" noChangeAspect="1"/>
          </p:cNvPicPr>
          <p:nvPr>
            <p:ph type="pic" sz="quarter" idx="12"/>
          </p:nvPr>
        </p:nvPicPr>
        <p:blipFill rotWithShape="1">
          <a:blip r:embed="rId2"/>
          <a:srcRect t="-19726" b="-19726"/>
          <a:stretch>
            <a:fillRect/>
          </a:stretch>
        </p:blipFill>
        <p:spPr>
          <a:prstGeom prst="rect">
            <a:avLst/>
          </a:prstGeom>
        </p:spPr>
      </p:pic>
    </p:spTree>
    <p:extLst>
      <p:ext uri="{BB962C8B-B14F-4D97-AF65-F5344CB8AC3E}">
        <p14:creationId xmlns:p14="http://schemas.microsoft.com/office/powerpoint/2010/main" val="34632207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888D2-4957-0924-D94A-C1A5ABD01C8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014BC0F-5B36-7A8C-5DDC-AC9F78635535}"/>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DAD9E96C-4619-BABD-EEFD-4B8D84E67ACA}"/>
              </a:ext>
            </a:extLst>
          </p:cNvPr>
          <p:cNvSpPr>
            <a:spLocks noGrp="1"/>
          </p:cNvSpPr>
          <p:nvPr>
            <p:ph type="body" sz="quarter" idx="11"/>
          </p:nvPr>
        </p:nvSpPr>
        <p:spPr>
          <a:xfrm>
            <a:off x="174886" y="2765561"/>
            <a:ext cx="5440724" cy="2063835"/>
          </a:xfrm>
        </p:spPr>
        <p:txBody>
          <a:bodyPr/>
          <a:lstStyle/>
          <a:p>
            <a:r>
              <a:rPr lang="en-US" altLang="zh-CN" dirty="0"/>
              <a:t>7.1.1</a:t>
            </a:r>
            <a:r>
              <a:rPr lang="zh-CN" altLang="en-US" dirty="0"/>
              <a:t>　快速排序</a:t>
            </a:r>
            <a:endParaRPr lang="en-US" altLang="zh-CN" dirty="0"/>
          </a:p>
          <a:p>
            <a:r>
              <a:rPr lang="en-US" altLang="zh-CN" dirty="0"/>
              <a:t>02</a:t>
            </a:r>
            <a:r>
              <a:rPr lang="zh-CN" altLang="en-US" dirty="0"/>
              <a:t>　经过升序排列后，总分数据即按从小到大的顺序排列，“总分”列中的最低分和最高分一目了然，如图 </a:t>
            </a:r>
            <a:r>
              <a:rPr lang="en-US" altLang="zh-CN" dirty="0"/>
              <a:t>7-2 </a:t>
            </a:r>
            <a:r>
              <a:rPr lang="zh-CN" altLang="en-US" dirty="0"/>
              <a:t>所示。</a:t>
            </a:r>
          </a:p>
        </p:txBody>
      </p:sp>
      <p:sp>
        <p:nvSpPr>
          <p:cNvPr id="7" name="文本占位符 6">
            <a:extLst>
              <a:ext uri="{FF2B5EF4-FFF2-40B4-BE49-F238E27FC236}">
                <a16:creationId xmlns:a16="http://schemas.microsoft.com/office/drawing/2014/main" id="{59BBE404-E777-B161-A40D-32B0BEC2CDD6}"/>
              </a:ext>
            </a:extLst>
          </p:cNvPr>
          <p:cNvSpPr>
            <a:spLocks noGrp="1"/>
          </p:cNvSpPr>
          <p:nvPr>
            <p:ph type="body" sz="quarter" idx="13"/>
          </p:nvPr>
        </p:nvSpPr>
        <p:spPr/>
        <p:txBody>
          <a:bodyPr/>
          <a:lstStyle/>
          <a:p>
            <a:r>
              <a:rPr lang="zh-CN" altLang="en-US" dirty="0"/>
              <a:t>图 </a:t>
            </a:r>
            <a:r>
              <a:rPr lang="en-US" altLang="zh-CN" dirty="0"/>
              <a:t>7-2</a:t>
            </a:r>
            <a:r>
              <a:rPr lang="zh-CN" altLang="en-US" dirty="0"/>
              <a:t>　升序排序结果</a:t>
            </a:r>
          </a:p>
        </p:txBody>
      </p:sp>
      <p:pic>
        <p:nvPicPr>
          <p:cNvPr id="8" name="图片占位符 7">
            <a:extLst>
              <a:ext uri="{FF2B5EF4-FFF2-40B4-BE49-F238E27FC236}">
                <a16:creationId xmlns:a16="http://schemas.microsoft.com/office/drawing/2014/main" id="{56282B2F-167E-1139-AF19-040980449652}"/>
              </a:ext>
            </a:extLst>
          </p:cNvPr>
          <p:cNvPicPr>
            <a:picLocks noGrp="1" noChangeAspect="1"/>
          </p:cNvPicPr>
          <p:nvPr>
            <p:ph type="pic" sz="quarter" idx="12"/>
          </p:nvPr>
        </p:nvPicPr>
        <p:blipFill rotWithShape="1">
          <a:blip r:embed="rId2"/>
          <a:srcRect t="-19726" b="-19726"/>
          <a:stretch>
            <a:fillRect/>
          </a:stretch>
        </p:blipFill>
        <p:spPr>
          <a:prstGeom prst="rect">
            <a:avLst/>
          </a:prstGeom>
        </p:spPr>
      </p:pic>
    </p:spTree>
    <p:extLst>
      <p:ext uri="{BB962C8B-B14F-4D97-AF65-F5344CB8AC3E}">
        <p14:creationId xmlns:p14="http://schemas.microsoft.com/office/powerpoint/2010/main" val="39178682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4E540-AF15-5EBE-EB0C-47632B553FA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CDD6561-72BB-FA50-4723-8E6E01BD4F5A}"/>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59352392-3D67-E325-EF3E-64D01D2CE67A}"/>
              </a:ext>
            </a:extLst>
          </p:cNvPr>
          <p:cNvSpPr>
            <a:spLocks noGrp="1"/>
          </p:cNvSpPr>
          <p:nvPr>
            <p:ph type="body" sz="quarter" idx="11"/>
          </p:nvPr>
        </p:nvSpPr>
        <p:spPr>
          <a:xfrm>
            <a:off x="174886" y="2511646"/>
            <a:ext cx="5440724" cy="2571666"/>
          </a:xfrm>
        </p:spPr>
        <p:txBody>
          <a:bodyPr/>
          <a:lstStyle/>
          <a:p>
            <a:r>
              <a:rPr lang="en-US" altLang="zh-CN" dirty="0"/>
              <a:t>7.1.2</a:t>
            </a:r>
            <a:r>
              <a:rPr lang="zh-CN" altLang="en-US" dirty="0"/>
              <a:t>　多条件排序</a:t>
            </a:r>
            <a:endParaRPr lang="en-US" altLang="zh-CN" dirty="0"/>
          </a:p>
          <a:p>
            <a:r>
              <a:rPr lang="en-US" altLang="zh-CN" dirty="0"/>
              <a:t>01</a:t>
            </a:r>
            <a:r>
              <a:rPr lang="zh-CN" altLang="en-US" dirty="0"/>
              <a:t>　打开销售情况表，在“数据”选项卡中单击“排序”下拉按钮，在弹出的下拉列表中选择“自定义排序”选项，如图 </a:t>
            </a:r>
            <a:r>
              <a:rPr lang="en-US" altLang="zh-CN" dirty="0"/>
              <a:t>7-3 </a:t>
            </a:r>
            <a:r>
              <a:rPr lang="zh-CN" altLang="en-US" dirty="0"/>
              <a:t>所示。</a:t>
            </a:r>
          </a:p>
        </p:txBody>
      </p:sp>
      <p:sp>
        <p:nvSpPr>
          <p:cNvPr id="7" name="文本占位符 6">
            <a:extLst>
              <a:ext uri="{FF2B5EF4-FFF2-40B4-BE49-F238E27FC236}">
                <a16:creationId xmlns:a16="http://schemas.microsoft.com/office/drawing/2014/main" id="{C9ADCDB5-1E55-2086-B965-F530FDC4D9E9}"/>
              </a:ext>
            </a:extLst>
          </p:cNvPr>
          <p:cNvSpPr>
            <a:spLocks noGrp="1"/>
          </p:cNvSpPr>
          <p:nvPr>
            <p:ph type="body" sz="quarter" idx="13"/>
          </p:nvPr>
        </p:nvSpPr>
        <p:spPr/>
        <p:txBody>
          <a:bodyPr/>
          <a:lstStyle/>
          <a:p>
            <a:r>
              <a:rPr lang="zh-CN" altLang="en-US" dirty="0"/>
              <a:t>图 </a:t>
            </a:r>
            <a:r>
              <a:rPr lang="en-US" altLang="zh-CN" dirty="0"/>
              <a:t>7-3</a:t>
            </a:r>
            <a:r>
              <a:rPr lang="zh-CN" altLang="en-US" dirty="0"/>
              <a:t>　选择“自定义排序”选项</a:t>
            </a:r>
          </a:p>
        </p:txBody>
      </p:sp>
      <p:pic>
        <p:nvPicPr>
          <p:cNvPr id="9" name="图片占位符 8">
            <a:extLst>
              <a:ext uri="{FF2B5EF4-FFF2-40B4-BE49-F238E27FC236}">
                <a16:creationId xmlns:a16="http://schemas.microsoft.com/office/drawing/2014/main" id="{FE5DD064-F25B-1566-5C6F-CA2D53F29E4B}"/>
              </a:ext>
            </a:extLst>
          </p:cNvPr>
          <p:cNvPicPr>
            <a:picLocks noGrp="1" noChangeAspect="1"/>
          </p:cNvPicPr>
          <p:nvPr>
            <p:ph type="pic" sz="quarter" idx="12"/>
          </p:nvPr>
        </p:nvPicPr>
        <p:blipFill rotWithShape="1">
          <a:blip r:embed="rId2"/>
          <a:srcRect t="-17354" b="-17354"/>
          <a:stretch>
            <a:fillRect/>
          </a:stretch>
        </p:blipFill>
        <p:spPr>
          <a:prstGeom prst="rect">
            <a:avLst/>
          </a:prstGeom>
        </p:spPr>
      </p:pic>
    </p:spTree>
    <p:extLst>
      <p:ext uri="{BB962C8B-B14F-4D97-AF65-F5344CB8AC3E}">
        <p14:creationId xmlns:p14="http://schemas.microsoft.com/office/powerpoint/2010/main" val="21970543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7FAAA-9094-BDA9-F3AC-9185CF1723D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D787EED-05E6-C8D2-504E-3C5EEBE9596A}"/>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37D9C5FB-2E2F-2D42-D98C-55AAF6FC6EFC}"/>
              </a:ext>
            </a:extLst>
          </p:cNvPr>
          <p:cNvSpPr>
            <a:spLocks noGrp="1"/>
          </p:cNvSpPr>
          <p:nvPr>
            <p:ph type="body" sz="quarter" idx="11"/>
          </p:nvPr>
        </p:nvSpPr>
        <p:spPr>
          <a:xfrm>
            <a:off x="174886" y="2003815"/>
            <a:ext cx="5440724" cy="3587329"/>
          </a:xfrm>
        </p:spPr>
        <p:txBody>
          <a:bodyPr/>
          <a:lstStyle/>
          <a:p>
            <a:r>
              <a:rPr lang="en-US" altLang="zh-CN" dirty="0"/>
              <a:t>7.1.2</a:t>
            </a:r>
            <a:r>
              <a:rPr lang="zh-CN" altLang="en-US" dirty="0"/>
              <a:t>　多条件排序</a:t>
            </a:r>
            <a:endParaRPr lang="en-US" altLang="zh-CN" dirty="0"/>
          </a:p>
          <a:p>
            <a:r>
              <a:rPr lang="en-US" altLang="zh-CN" dirty="0"/>
              <a:t>02</a:t>
            </a:r>
            <a:r>
              <a:rPr lang="zh-CN" altLang="en-US" dirty="0"/>
              <a:t>　在打开的“排序”对话框中添加主要关键字“销售数量”，设置其排序依据为“数值”、次序为“升序”；再添加次要关键字“销售金额”，设置其排序依据为“数值”、次序为“降序”，如图 </a:t>
            </a:r>
            <a:r>
              <a:rPr lang="en-US" altLang="zh-CN" dirty="0"/>
              <a:t>7-4 </a:t>
            </a:r>
            <a:r>
              <a:rPr lang="zh-CN" altLang="en-US" dirty="0"/>
              <a:t>所示。设置好后单击“确定”按钮。</a:t>
            </a:r>
          </a:p>
        </p:txBody>
      </p:sp>
      <p:sp>
        <p:nvSpPr>
          <p:cNvPr id="7" name="文本占位符 6">
            <a:extLst>
              <a:ext uri="{FF2B5EF4-FFF2-40B4-BE49-F238E27FC236}">
                <a16:creationId xmlns:a16="http://schemas.microsoft.com/office/drawing/2014/main" id="{695D2FF8-A4C2-E990-3E78-1848C1396A29}"/>
              </a:ext>
            </a:extLst>
          </p:cNvPr>
          <p:cNvSpPr>
            <a:spLocks noGrp="1"/>
          </p:cNvSpPr>
          <p:nvPr>
            <p:ph type="body" sz="quarter" idx="13"/>
          </p:nvPr>
        </p:nvSpPr>
        <p:spPr/>
        <p:txBody>
          <a:bodyPr/>
          <a:lstStyle/>
          <a:p>
            <a:r>
              <a:rPr lang="zh-CN" altLang="en-US" dirty="0"/>
              <a:t>图 </a:t>
            </a:r>
            <a:r>
              <a:rPr lang="en-US" altLang="zh-CN" dirty="0"/>
              <a:t>7-4</a:t>
            </a:r>
            <a:r>
              <a:rPr lang="zh-CN" altLang="en-US" dirty="0"/>
              <a:t>　设置“排序”对话框参数</a:t>
            </a:r>
          </a:p>
        </p:txBody>
      </p:sp>
      <p:pic>
        <p:nvPicPr>
          <p:cNvPr id="8" name="图片占位符 7">
            <a:extLst>
              <a:ext uri="{FF2B5EF4-FFF2-40B4-BE49-F238E27FC236}">
                <a16:creationId xmlns:a16="http://schemas.microsoft.com/office/drawing/2014/main" id="{7BDA993C-688E-4881-9BC1-71BC985FFD3F}"/>
              </a:ext>
            </a:extLst>
          </p:cNvPr>
          <p:cNvPicPr>
            <a:picLocks noGrp="1" noChangeAspect="1"/>
          </p:cNvPicPr>
          <p:nvPr>
            <p:ph type="pic" sz="quarter" idx="12"/>
          </p:nvPr>
        </p:nvPicPr>
        <p:blipFill rotWithShape="1">
          <a:blip r:embed="rId2"/>
          <a:srcRect t="-49524" b="-49524"/>
          <a:stretch>
            <a:fillRect/>
          </a:stretch>
        </p:blipFill>
        <p:spPr>
          <a:prstGeom prst="rect">
            <a:avLst/>
          </a:prstGeom>
        </p:spPr>
      </p:pic>
    </p:spTree>
    <p:extLst>
      <p:ext uri="{BB962C8B-B14F-4D97-AF65-F5344CB8AC3E}">
        <p14:creationId xmlns:p14="http://schemas.microsoft.com/office/powerpoint/2010/main" val="9075872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19BAE-B882-9C71-789D-1B1849EAB6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E275341-4A78-EC5D-F997-F241FB8DF01E}"/>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ECCA8E6D-8F8D-EA92-AF4E-39ABC810D5FD}"/>
              </a:ext>
            </a:extLst>
          </p:cNvPr>
          <p:cNvSpPr>
            <a:spLocks noGrp="1"/>
          </p:cNvSpPr>
          <p:nvPr>
            <p:ph type="body" sz="quarter" idx="11"/>
          </p:nvPr>
        </p:nvSpPr>
        <p:spPr>
          <a:xfrm>
            <a:off x="174886" y="2511647"/>
            <a:ext cx="5440724" cy="2571666"/>
          </a:xfrm>
        </p:spPr>
        <p:txBody>
          <a:bodyPr/>
          <a:lstStyle/>
          <a:p>
            <a:r>
              <a:rPr lang="en-US" altLang="zh-CN" dirty="0"/>
              <a:t>7.1.2</a:t>
            </a:r>
            <a:r>
              <a:rPr lang="zh-CN" altLang="en-US" dirty="0"/>
              <a:t>　多条件排序</a:t>
            </a:r>
            <a:endParaRPr lang="en-US" altLang="zh-CN" dirty="0"/>
          </a:p>
          <a:p>
            <a:r>
              <a:rPr lang="en-US" altLang="zh-CN" dirty="0"/>
              <a:t>03</a:t>
            </a:r>
            <a:r>
              <a:rPr lang="zh-CN" altLang="en-US" dirty="0"/>
              <a:t>　此时即可按销售数量从小到大升序排列，当销售数量相同时，再按销售金额从大到小降序排列。最终的排序效果如图 </a:t>
            </a:r>
            <a:r>
              <a:rPr lang="en-US" altLang="zh-CN" dirty="0"/>
              <a:t>7-5 </a:t>
            </a:r>
            <a:r>
              <a:rPr lang="zh-CN" altLang="en-US" dirty="0"/>
              <a:t>所示。</a:t>
            </a:r>
          </a:p>
        </p:txBody>
      </p:sp>
      <p:sp>
        <p:nvSpPr>
          <p:cNvPr id="7" name="文本占位符 6">
            <a:extLst>
              <a:ext uri="{FF2B5EF4-FFF2-40B4-BE49-F238E27FC236}">
                <a16:creationId xmlns:a16="http://schemas.microsoft.com/office/drawing/2014/main" id="{6CE2ED94-2324-3D13-2D48-FF8847ECF14C}"/>
              </a:ext>
            </a:extLst>
          </p:cNvPr>
          <p:cNvSpPr>
            <a:spLocks noGrp="1"/>
          </p:cNvSpPr>
          <p:nvPr>
            <p:ph type="body" sz="quarter" idx="13"/>
          </p:nvPr>
        </p:nvSpPr>
        <p:spPr/>
        <p:txBody>
          <a:bodyPr/>
          <a:lstStyle/>
          <a:p>
            <a:r>
              <a:rPr lang="zh-CN" altLang="en-US" dirty="0"/>
              <a:t>图 </a:t>
            </a:r>
            <a:r>
              <a:rPr lang="en-US" altLang="zh-CN" dirty="0"/>
              <a:t>7-5</a:t>
            </a:r>
            <a:r>
              <a:rPr lang="zh-CN" altLang="en-US" dirty="0"/>
              <a:t>　最终的排序效果</a:t>
            </a:r>
          </a:p>
        </p:txBody>
      </p:sp>
      <p:pic>
        <p:nvPicPr>
          <p:cNvPr id="9" name="图片占位符 8">
            <a:extLst>
              <a:ext uri="{FF2B5EF4-FFF2-40B4-BE49-F238E27FC236}">
                <a16:creationId xmlns:a16="http://schemas.microsoft.com/office/drawing/2014/main" id="{3E3BB34A-55ED-5DBE-39BF-7039A10A89D4}"/>
              </a:ext>
            </a:extLst>
          </p:cNvPr>
          <p:cNvPicPr>
            <a:picLocks noGrp="1" noChangeAspect="1"/>
          </p:cNvPicPr>
          <p:nvPr>
            <p:ph type="pic" sz="quarter" idx="12"/>
          </p:nvPr>
        </p:nvPicPr>
        <p:blipFill rotWithShape="1">
          <a:blip r:embed="rId2"/>
          <a:srcRect t="-35545" b="-35545"/>
          <a:stretch>
            <a:fillRect/>
          </a:stretch>
        </p:blipFill>
        <p:spPr>
          <a:prstGeom prst="rect">
            <a:avLst/>
          </a:prstGeom>
        </p:spPr>
      </p:pic>
    </p:spTree>
    <p:extLst>
      <p:ext uri="{BB962C8B-B14F-4D97-AF65-F5344CB8AC3E}">
        <p14:creationId xmlns:p14="http://schemas.microsoft.com/office/powerpoint/2010/main" val="27455333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32088-87F1-8D72-4FD5-ED025A2DC8A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603822F-052C-C6B7-1C36-C1064F7D32F9}"/>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D20A0799-82C2-D4DF-BB38-34E16913E86F}"/>
              </a:ext>
            </a:extLst>
          </p:cNvPr>
          <p:cNvSpPr>
            <a:spLocks noGrp="1"/>
          </p:cNvSpPr>
          <p:nvPr>
            <p:ph type="body" sz="quarter" idx="11"/>
          </p:nvPr>
        </p:nvSpPr>
        <p:spPr>
          <a:xfrm>
            <a:off x="174886" y="2257732"/>
            <a:ext cx="5440724" cy="3079497"/>
          </a:xfrm>
        </p:spPr>
        <p:txBody>
          <a:bodyPr/>
          <a:lstStyle/>
          <a:p>
            <a:r>
              <a:rPr lang="en-US" altLang="zh-CN" dirty="0"/>
              <a:t>7.1.3</a:t>
            </a:r>
            <a:r>
              <a:rPr lang="zh-CN" altLang="en-US" dirty="0"/>
              <a:t>　自定义序列排序</a:t>
            </a:r>
            <a:endParaRPr lang="en-US" altLang="zh-CN" dirty="0"/>
          </a:p>
          <a:p>
            <a:r>
              <a:rPr lang="en-US" altLang="zh-CN" dirty="0"/>
              <a:t>01</a:t>
            </a:r>
            <a:r>
              <a:rPr lang="zh-CN" altLang="en-US" dirty="0"/>
              <a:t>　单击 </a:t>
            </a:r>
            <a:r>
              <a:rPr lang="en-US" altLang="zh-CN" dirty="0"/>
              <a:t>WPS </a:t>
            </a:r>
            <a:r>
              <a:rPr lang="zh-CN" altLang="en-US" dirty="0"/>
              <a:t>表格操作界面左上角的“文件”按钮，在弹出的菜单中选择“选项”命令，再在打开的“选项”对话框左侧列表中选择“自定义序列”选项，如图 </a:t>
            </a:r>
            <a:r>
              <a:rPr lang="en-US" altLang="zh-CN" dirty="0"/>
              <a:t>7-6 </a:t>
            </a:r>
            <a:r>
              <a:rPr lang="zh-CN" altLang="en-US" dirty="0"/>
              <a:t>所示。</a:t>
            </a:r>
          </a:p>
        </p:txBody>
      </p:sp>
      <p:sp>
        <p:nvSpPr>
          <p:cNvPr id="7" name="文本占位符 6">
            <a:extLst>
              <a:ext uri="{FF2B5EF4-FFF2-40B4-BE49-F238E27FC236}">
                <a16:creationId xmlns:a16="http://schemas.microsoft.com/office/drawing/2014/main" id="{BD7CB4D4-04DB-CC75-8FEB-998522CB7C4B}"/>
              </a:ext>
            </a:extLst>
          </p:cNvPr>
          <p:cNvSpPr>
            <a:spLocks noGrp="1"/>
          </p:cNvSpPr>
          <p:nvPr>
            <p:ph type="body" sz="quarter" idx="13"/>
          </p:nvPr>
        </p:nvSpPr>
        <p:spPr/>
        <p:txBody>
          <a:bodyPr/>
          <a:lstStyle/>
          <a:p>
            <a:r>
              <a:rPr lang="zh-CN" altLang="en-US" dirty="0"/>
              <a:t>图 </a:t>
            </a:r>
            <a:r>
              <a:rPr lang="en-US" altLang="zh-CN" dirty="0"/>
              <a:t>7-6</a:t>
            </a:r>
            <a:r>
              <a:rPr lang="zh-CN" altLang="en-US" dirty="0"/>
              <a:t>　选择“自定义序列”选项</a:t>
            </a:r>
          </a:p>
        </p:txBody>
      </p:sp>
      <p:pic>
        <p:nvPicPr>
          <p:cNvPr id="8" name="图片占位符 7">
            <a:extLst>
              <a:ext uri="{FF2B5EF4-FFF2-40B4-BE49-F238E27FC236}">
                <a16:creationId xmlns:a16="http://schemas.microsoft.com/office/drawing/2014/main" id="{EE81A3D8-7229-67AA-4C23-36E5AE28D24C}"/>
              </a:ext>
            </a:extLst>
          </p:cNvPr>
          <p:cNvPicPr>
            <a:picLocks noGrp="1" noChangeAspect="1"/>
          </p:cNvPicPr>
          <p:nvPr>
            <p:ph type="pic" sz="quarter" idx="12"/>
          </p:nvPr>
        </p:nvPicPr>
        <p:blipFill rotWithShape="1">
          <a:blip r:embed="rId2"/>
          <a:srcRect t="-15830" b="-15830"/>
          <a:stretch>
            <a:fillRect/>
          </a:stretch>
        </p:blipFill>
        <p:spPr>
          <a:prstGeom prst="rect">
            <a:avLst/>
          </a:prstGeom>
        </p:spPr>
      </p:pic>
    </p:spTree>
    <p:extLst>
      <p:ext uri="{BB962C8B-B14F-4D97-AF65-F5344CB8AC3E}">
        <p14:creationId xmlns:p14="http://schemas.microsoft.com/office/powerpoint/2010/main" val="3157216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0C04F-10B0-478B-1E79-EFE158928BB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20D01F-55B3-288F-3E4B-725FB86A8F16}"/>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B86C9599-D0B5-A5F9-F7F7-352257F0FD88}"/>
              </a:ext>
            </a:extLst>
          </p:cNvPr>
          <p:cNvSpPr>
            <a:spLocks noGrp="1"/>
          </p:cNvSpPr>
          <p:nvPr>
            <p:ph type="body" sz="quarter" idx="11"/>
          </p:nvPr>
        </p:nvSpPr>
        <p:spPr>
          <a:xfrm>
            <a:off x="174886" y="1242067"/>
            <a:ext cx="5440724" cy="5110823"/>
          </a:xfrm>
        </p:spPr>
        <p:txBody>
          <a:bodyPr/>
          <a:lstStyle/>
          <a:p>
            <a:r>
              <a:rPr lang="en-US" altLang="zh-CN" dirty="0"/>
              <a:t>2.1.1</a:t>
            </a:r>
            <a:r>
              <a:rPr lang="zh-CN" altLang="en-US" dirty="0"/>
              <a:t> 复制与剪切文本</a:t>
            </a:r>
            <a:endParaRPr lang="en-US" altLang="zh-CN" dirty="0"/>
          </a:p>
          <a:p>
            <a:r>
              <a:rPr lang="en-US" altLang="zh-CN" dirty="0"/>
              <a:t>1. </a:t>
            </a:r>
            <a:r>
              <a:rPr lang="zh-CN" altLang="en-US" dirty="0"/>
              <a:t>复制文本</a:t>
            </a:r>
            <a:endParaRPr lang="en-US" altLang="zh-CN" dirty="0"/>
          </a:p>
          <a:p>
            <a:r>
              <a:rPr lang="zh-CN" altLang="en-US" dirty="0"/>
              <a:t>方法一：使用快捷键操作</a:t>
            </a:r>
            <a:endParaRPr lang="en-US" altLang="zh-CN" dirty="0"/>
          </a:p>
          <a:p>
            <a:r>
              <a:rPr lang="en-US" altLang="zh-CN" dirty="0"/>
              <a:t>02</a:t>
            </a:r>
            <a:r>
              <a:rPr lang="zh-CN" altLang="en-US" dirty="0"/>
              <a:t>　执行复制操作：按下快捷键 </a:t>
            </a:r>
            <a:r>
              <a:rPr lang="en-US" altLang="zh-CN" dirty="0" err="1"/>
              <a:t>Ctrl+C</a:t>
            </a:r>
            <a:r>
              <a:rPr lang="en-US" altLang="zh-CN" dirty="0"/>
              <a:t> </a:t>
            </a:r>
            <a:r>
              <a:rPr lang="zh-CN" altLang="en-US" dirty="0"/>
              <a:t>，此时选定的文本副本已暂存于系统剪贴板。</a:t>
            </a:r>
            <a:endParaRPr lang="en-US" altLang="zh-CN" dirty="0"/>
          </a:p>
          <a:p>
            <a:r>
              <a:rPr lang="en-US" altLang="zh-CN" dirty="0"/>
              <a:t>03</a:t>
            </a:r>
            <a:r>
              <a:rPr lang="zh-CN" altLang="en-US" dirty="0"/>
              <a:t>　粘贴文本：将插入点定位到目标位置（即“重要单词：”下一行），按快捷键 </a:t>
            </a:r>
            <a:r>
              <a:rPr lang="en-US" altLang="zh-CN" dirty="0" err="1"/>
              <a:t>Ctrl+V</a:t>
            </a:r>
            <a:r>
              <a:rPr lang="en-US" altLang="zh-CN" dirty="0"/>
              <a:t> </a:t>
            </a:r>
            <a:r>
              <a:rPr lang="zh-CN" altLang="en-US" dirty="0"/>
              <a:t>，即可将复制的文本粘贴到该位置，如图 </a:t>
            </a:r>
            <a:r>
              <a:rPr lang="en-US" altLang="zh-CN" dirty="0"/>
              <a:t>2-2 </a:t>
            </a:r>
            <a:r>
              <a:rPr lang="zh-CN" altLang="en-US" dirty="0"/>
              <a:t>所示。</a:t>
            </a:r>
          </a:p>
        </p:txBody>
      </p:sp>
      <p:sp>
        <p:nvSpPr>
          <p:cNvPr id="3" name="文本占位符 2">
            <a:extLst>
              <a:ext uri="{FF2B5EF4-FFF2-40B4-BE49-F238E27FC236}">
                <a16:creationId xmlns:a16="http://schemas.microsoft.com/office/drawing/2014/main" id="{79B84833-2C59-CBF8-2FB4-543D34759B93}"/>
              </a:ext>
            </a:extLst>
          </p:cNvPr>
          <p:cNvSpPr>
            <a:spLocks noGrp="1"/>
          </p:cNvSpPr>
          <p:nvPr>
            <p:ph type="body" sz="quarter" idx="13"/>
          </p:nvPr>
        </p:nvSpPr>
        <p:spPr/>
        <p:txBody>
          <a:bodyPr/>
          <a:lstStyle/>
          <a:p>
            <a:r>
              <a:rPr lang="zh-CN" altLang="en-US" dirty="0"/>
              <a:t>图 </a:t>
            </a:r>
            <a:r>
              <a:rPr lang="en-US" altLang="zh-CN" dirty="0"/>
              <a:t>2-2</a:t>
            </a:r>
            <a:r>
              <a:rPr lang="zh-CN" altLang="en-US" dirty="0"/>
              <a:t>　完成文本复制</a:t>
            </a:r>
          </a:p>
        </p:txBody>
      </p:sp>
      <p:pic>
        <p:nvPicPr>
          <p:cNvPr id="9" name="图片占位符 8">
            <a:extLst>
              <a:ext uri="{FF2B5EF4-FFF2-40B4-BE49-F238E27FC236}">
                <a16:creationId xmlns:a16="http://schemas.microsoft.com/office/drawing/2014/main" id="{17B35669-9CDA-2518-0969-F95B392C6F07}"/>
              </a:ext>
            </a:extLst>
          </p:cNvPr>
          <p:cNvPicPr>
            <a:picLocks noGrp="1" noChangeAspect="1"/>
          </p:cNvPicPr>
          <p:nvPr>
            <p:ph type="pic" sz="quarter" idx="12"/>
          </p:nvPr>
        </p:nvPicPr>
        <p:blipFill rotWithShape="1">
          <a:blip r:embed="rId2"/>
          <a:srcRect l="-8384" r="-8384"/>
          <a:stretch>
            <a:fillRect/>
          </a:stretch>
        </p:blipFill>
        <p:spPr>
          <a:prstGeom prst="rect">
            <a:avLst/>
          </a:prstGeom>
        </p:spPr>
      </p:pic>
    </p:spTree>
    <p:extLst>
      <p:ext uri="{BB962C8B-B14F-4D97-AF65-F5344CB8AC3E}">
        <p14:creationId xmlns:p14="http://schemas.microsoft.com/office/powerpoint/2010/main" val="25460160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0AC51-CD37-FDC0-14E9-96C4019AC6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0C0283-6406-2A7B-2045-6947FD847106}"/>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7D3B3902-35EE-2ABC-AE51-117D6A20469A}"/>
              </a:ext>
            </a:extLst>
          </p:cNvPr>
          <p:cNvSpPr>
            <a:spLocks noGrp="1"/>
          </p:cNvSpPr>
          <p:nvPr>
            <p:ph type="body" sz="quarter" idx="11"/>
          </p:nvPr>
        </p:nvSpPr>
        <p:spPr>
          <a:xfrm>
            <a:off x="174886" y="2003816"/>
            <a:ext cx="5440724" cy="3587329"/>
          </a:xfrm>
        </p:spPr>
        <p:txBody>
          <a:bodyPr/>
          <a:lstStyle/>
          <a:p>
            <a:r>
              <a:rPr lang="en-US" altLang="zh-CN" dirty="0"/>
              <a:t>7.1.3</a:t>
            </a:r>
            <a:r>
              <a:rPr lang="zh-CN" altLang="en-US" dirty="0"/>
              <a:t>　自定义序列排序</a:t>
            </a:r>
            <a:endParaRPr lang="en-US" altLang="zh-CN" dirty="0"/>
          </a:p>
          <a:p>
            <a:r>
              <a:rPr lang="en-US" altLang="zh-CN" dirty="0"/>
              <a:t>02</a:t>
            </a:r>
            <a:r>
              <a:rPr lang="zh-CN" altLang="en-US" dirty="0"/>
              <a:t>　在对话框右侧的“输入序列”文本框中输入自定义序列“销售一部</a:t>
            </a:r>
            <a:r>
              <a:rPr lang="en-US" altLang="zh-CN" dirty="0"/>
              <a:t>,</a:t>
            </a:r>
            <a:r>
              <a:rPr lang="zh-CN" altLang="en-US" dirty="0"/>
              <a:t>销售二部</a:t>
            </a:r>
            <a:r>
              <a:rPr lang="en-US" altLang="zh-CN" dirty="0"/>
              <a:t>,</a:t>
            </a:r>
            <a:r>
              <a:rPr lang="zh-CN" altLang="en-US" dirty="0"/>
              <a:t>销售三部</a:t>
            </a:r>
            <a:r>
              <a:rPr lang="en-US" altLang="zh-CN" dirty="0"/>
              <a:t>,</a:t>
            </a:r>
            <a:r>
              <a:rPr lang="zh-CN" altLang="en-US" dirty="0"/>
              <a:t>销售四部</a:t>
            </a:r>
            <a:r>
              <a:rPr lang="en-US" altLang="zh-CN" dirty="0"/>
              <a:t>,</a:t>
            </a:r>
            <a:r>
              <a:rPr lang="zh-CN" altLang="en-US" dirty="0"/>
              <a:t>销售五部”，单击“添加”按钮，将其添加到“自定义序列”列表框中，如图 </a:t>
            </a:r>
            <a:r>
              <a:rPr lang="en-US" altLang="zh-CN" dirty="0"/>
              <a:t>7-7 </a:t>
            </a:r>
            <a:r>
              <a:rPr lang="zh-CN" altLang="en-US" dirty="0"/>
              <a:t>所示。单击“确定”按钮。</a:t>
            </a:r>
          </a:p>
        </p:txBody>
      </p:sp>
      <p:sp>
        <p:nvSpPr>
          <p:cNvPr id="7" name="文本占位符 6">
            <a:extLst>
              <a:ext uri="{FF2B5EF4-FFF2-40B4-BE49-F238E27FC236}">
                <a16:creationId xmlns:a16="http://schemas.microsoft.com/office/drawing/2014/main" id="{016C2D3E-70D5-2D44-E2AB-7F1C424EE348}"/>
              </a:ext>
            </a:extLst>
          </p:cNvPr>
          <p:cNvSpPr>
            <a:spLocks noGrp="1"/>
          </p:cNvSpPr>
          <p:nvPr>
            <p:ph type="body" sz="quarter" idx="13"/>
          </p:nvPr>
        </p:nvSpPr>
        <p:spPr/>
        <p:txBody>
          <a:bodyPr/>
          <a:lstStyle/>
          <a:p>
            <a:r>
              <a:rPr lang="zh-CN" altLang="en-US" dirty="0"/>
              <a:t>图 </a:t>
            </a:r>
            <a:r>
              <a:rPr lang="en-US" altLang="zh-CN" dirty="0"/>
              <a:t>7-7</a:t>
            </a:r>
            <a:r>
              <a:rPr lang="zh-CN" altLang="en-US" dirty="0"/>
              <a:t>　添加自定义序列</a:t>
            </a:r>
          </a:p>
        </p:txBody>
      </p:sp>
      <p:pic>
        <p:nvPicPr>
          <p:cNvPr id="9" name="图片占位符 8">
            <a:extLst>
              <a:ext uri="{FF2B5EF4-FFF2-40B4-BE49-F238E27FC236}">
                <a16:creationId xmlns:a16="http://schemas.microsoft.com/office/drawing/2014/main" id="{E339C29F-5C48-9D0D-7791-138C1D05E838}"/>
              </a:ext>
            </a:extLst>
          </p:cNvPr>
          <p:cNvPicPr>
            <a:picLocks noGrp="1" noChangeAspect="1"/>
          </p:cNvPicPr>
          <p:nvPr>
            <p:ph type="pic" sz="quarter" idx="12"/>
          </p:nvPr>
        </p:nvPicPr>
        <p:blipFill rotWithShape="1">
          <a:blip r:embed="rId2"/>
          <a:srcRect t="-13928" b="-13928"/>
          <a:stretch>
            <a:fillRect/>
          </a:stretch>
        </p:blipFill>
        <p:spPr>
          <a:prstGeom prst="rect">
            <a:avLst/>
          </a:prstGeom>
        </p:spPr>
      </p:pic>
    </p:spTree>
    <p:extLst>
      <p:ext uri="{BB962C8B-B14F-4D97-AF65-F5344CB8AC3E}">
        <p14:creationId xmlns:p14="http://schemas.microsoft.com/office/powerpoint/2010/main" val="31743972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0EF12-896B-2FE6-4489-17B576955AD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7BA5E2C-E338-AA73-E266-059C8FFC1EB5}"/>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051033FB-230D-B490-7A64-43BF06D8F551}"/>
              </a:ext>
            </a:extLst>
          </p:cNvPr>
          <p:cNvSpPr>
            <a:spLocks noGrp="1"/>
          </p:cNvSpPr>
          <p:nvPr>
            <p:ph type="body" sz="quarter" idx="11"/>
          </p:nvPr>
        </p:nvSpPr>
        <p:spPr>
          <a:xfrm>
            <a:off x="174886" y="2003816"/>
            <a:ext cx="5440724" cy="3587329"/>
          </a:xfrm>
        </p:spPr>
        <p:txBody>
          <a:bodyPr/>
          <a:lstStyle/>
          <a:p>
            <a:r>
              <a:rPr lang="en-US" altLang="zh-CN" dirty="0"/>
              <a:t>7.1.3</a:t>
            </a:r>
            <a:r>
              <a:rPr lang="zh-CN" altLang="en-US" dirty="0"/>
              <a:t>　自定义序列排序</a:t>
            </a:r>
            <a:endParaRPr lang="en-US" altLang="zh-CN" dirty="0"/>
          </a:p>
          <a:p>
            <a:r>
              <a:rPr lang="en-US" altLang="zh-CN" dirty="0"/>
              <a:t>02</a:t>
            </a:r>
            <a:r>
              <a:rPr lang="zh-CN" altLang="en-US" dirty="0"/>
              <a:t>　也可以在 </a:t>
            </a:r>
            <a:r>
              <a:rPr lang="en-US" altLang="zh-CN" dirty="0"/>
              <a:t>WPS </a:t>
            </a:r>
            <a:r>
              <a:rPr lang="zh-CN" altLang="en-US" dirty="0"/>
              <a:t>表格中将销售部门按照“销售一部、销售二部、销售三部、销售四部、销售五部”的顺序排好，然后单击“选项”对话框中的“导入”按钮，将其直接导入“自定义序列”列表框，如图 </a:t>
            </a:r>
            <a:r>
              <a:rPr lang="en-US" altLang="zh-CN" dirty="0"/>
              <a:t>7-8 </a:t>
            </a:r>
            <a:r>
              <a:rPr lang="zh-CN" altLang="en-US" dirty="0"/>
              <a:t>所示。</a:t>
            </a:r>
          </a:p>
        </p:txBody>
      </p:sp>
      <p:sp>
        <p:nvSpPr>
          <p:cNvPr id="7" name="文本占位符 6">
            <a:extLst>
              <a:ext uri="{FF2B5EF4-FFF2-40B4-BE49-F238E27FC236}">
                <a16:creationId xmlns:a16="http://schemas.microsoft.com/office/drawing/2014/main" id="{64186DDB-4EBC-8D32-29E0-ADA2F3435C40}"/>
              </a:ext>
            </a:extLst>
          </p:cNvPr>
          <p:cNvSpPr>
            <a:spLocks noGrp="1"/>
          </p:cNvSpPr>
          <p:nvPr>
            <p:ph type="body" sz="quarter" idx="13"/>
          </p:nvPr>
        </p:nvSpPr>
        <p:spPr/>
        <p:txBody>
          <a:bodyPr/>
          <a:lstStyle/>
          <a:p>
            <a:r>
              <a:rPr lang="zh-CN" altLang="en-US" dirty="0"/>
              <a:t>图 </a:t>
            </a:r>
            <a:r>
              <a:rPr lang="en-US" altLang="zh-CN" dirty="0"/>
              <a:t>7-8</a:t>
            </a:r>
            <a:r>
              <a:rPr lang="zh-CN" altLang="en-US" dirty="0"/>
              <a:t>　导入自定义序列</a:t>
            </a:r>
          </a:p>
        </p:txBody>
      </p:sp>
      <p:pic>
        <p:nvPicPr>
          <p:cNvPr id="8" name="图片占位符 7">
            <a:extLst>
              <a:ext uri="{FF2B5EF4-FFF2-40B4-BE49-F238E27FC236}">
                <a16:creationId xmlns:a16="http://schemas.microsoft.com/office/drawing/2014/main" id="{96B18E73-BA13-F9FD-8E4D-81AD2C4D6016}"/>
              </a:ext>
            </a:extLst>
          </p:cNvPr>
          <p:cNvPicPr>
            <a:picLocks noGrp="1" noChangeAspect="1"/>
          </p:cNvPicPr>
          <p:nvPr>
            <p:ph type="pic" sz="quarter" idx="12"/>
          </p:nvPr>
        </p:nvPicPr>
        <p:blipFill rotWithShape="1">
          <a:blip r:embed="rId2"/>
          <a:srcRect t="-11585" b="-11585"/>
          <a:stretch>
            <a:fillRect/>
          </a:stretch>
        </p:blipFill>
        <p:spPr>
          <a:prstGeom prst="rect">
            <a:avLst/>
          </a:prstGeom>
        </p:spPr>
      </p:pic>
    </p:spTree>
    <p:extLst>
      <p:ext uri="{BB962C8B-B14F-4D97-AF65-F5344CB8AC3E}">
        <p14:creationId xmlns:p14="http://schemas.microsoft.com/office/powerpoint/2010/main" val="20447669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20D63-4B3E-381F-4B8E-C8B4D03864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1A9372C-46B7-184D-3F14-C27605A08ACC}"/>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F47C7BB7-6F4A-47AF-301D-9DB34C2BDA24}"/>
              </a:ext>
            </a:extLst>
          </p:cNvPr>
          <p:cNvSpPr>
            <a:spLocks noGrp="1"/>
          </p:cNvSpPr>
          <p:nvPr>
            <p:ph type="body" sz="quarter" idx="11"/>
          </p:nvPr>
        </p:nvSpPr>
        <p:spPr>
          <a:xfrm>
            <a:off x="174886" y="988154"/>
            <a:ext cx="5440724" cy="5618654"/>
          </a:xfrm>
        </p:spPr>
        <p:txBody>
          <a:bodyPr/>
          <a:lstStyle/>
          <a:p>
            <a:r>
              <a:rPr lang="en-US" altLang="zh-CN" dirty="0"/>
              <a:t>7.1.3</a:t>
            </a:r>
            <a:r>
              <a:rPr lang="zh-CN" altLang="en-US" dirty="0"/>
              <a:t>　自定义序列排序</a:t>
            </a:r>
            <a:endParaRPr lang="en-US" altLang="zh-CN" dirty="0"/>
          </a:p>
          <a:p>
            <a:r>
              <a:rPr lang="en-US" altLang="zh-CN" dirty="0"/>
              <a:t>03</a:t>
            </a:r>
            <a:r>
              <a:rPr lang="zh-CN" altLang="en-US" dirty="0"/>
              <a:t>　自定义序列设置好后，选中表格中的任意单元格，单击“数据”选项卡中的“排序” 下拉按钮，在弹出的下拉列表中选择“自定义排序”选项。在打开的“排序”对话框中设置主要关键字为“销售部门”、排序依据为“数值”，然后选择次序为“自定义序列”，此时会弹出“自定义序列”对话框，选择步骤 </a:t>
            </a:r>
            <a:r>
              <a:rPr lang="en-US" altLang="zh-CN" dirty="0"/>
              <a:t>02</a:t>
            </a:r>
            <a:r>
              <a:rPr lang="zh-CN" altLang="en-US" dirty="0"/>
              <a:t>　中添加的序列，单击“添加”按钮，如图</a:t>
            </a:r>
            <a:r>
              <a:rPr lang="en-US" altLang="zh-CN" dirty="0"/>
              <a:t>7-9 </a:t>
            </a:r>
            <a:r>
              <a:rPr lang="zh-CN" altLang="en-US" dirty="0"/>
              <a:t>所示。</a:t>
            </a:r>
          </a:p>
        </p:txBody>
      </p:sp>
      <p:sp>
        <p:nvSpPr>
          <p:cNvPr id="7" name="文本占位符 6">
            <a:extLst>
              <a:ext uri="{FF2B5EF4-FFF2-40B4-BE49-F238E27FC236}">
                <a16:creationId xmlns:a16="http://schemas.microsoft.com/office/drawing/2014/main" id="{688E5042-F49E-ACC5-DC4E-A4E7D1E909BE}"/>
              </a:ext>
            </a:extLst>
          </p:cNvPr>
          <p:cNvSpPr>
            <a:spLocks noGrp="1"/>
          </p:cNvSpPr>
          <p:nvPr>
            <p:ph type="body" sz="quarter" idx="13"/>
          </p:nvPr>
        </p:nvSpPr>
        <p:spPr/>
        <p:txBody>
          <a:bodyPr/>
          <a:lstStyle/>
          <a:p>
            <a:r>
              <a:rPr lang="zh-CN" altLang="en-US" dirty="0"/>
              <a:t>图 </a:t>
            </a:r>
            <a:r>
              <a:rPr lang="en-US" altLang="zh-CN" dirty="0"/>
              <a:t>7-9</a:t>
            </a:r>
            <a:r>
              <a:rPr lang="zh-CN" altLang="en-US" dirty="0"/>
              <a:t>　选择自定义序列</a:t>
            </a:r>
          </a:p>
        </p:txBody>
      </p:sp>
      <p:pic>
        <p:nvPicPr>
          <p:cNvPr id="9" name="图片占位符 8">
            <a:extLst>
              <a:ext uri="{FF2B5EF4-FFF2-40B4-BE49-F238E27FC236}">
                <a16:creationId xmlns:a16="http://schemas.microsoft.com/office/drawing/2014/main" id="{06CAEFBB-9111-9E18-07DE-BE8BB0146BDC}"/>
              </a:ext>
            </a:extLst>
          </p:cNvPr>
          <p:cNvPicPr>
            <a:picLocks noGrp="1" noChangeAspect="1"/>
          </p:cNvPicPr>
          <p:nvPr>
            <p:ph type="pic" sz="quarter" idx="12"/>
          </p:nvPr>
        </p:nvPicPr>
        <p:blipFill rotWithShape="1">
          <a:blip r:embed="rId2"/>
          <a:srcRect l="-5614" r="-5614"/>
          <a:stretch>
            <a:fillRect/>
          </a:stretch>
        </p:blipFill>
        <p:spPr>
          <a:prstGeom prst="rect">
            <a:avLst/>
          </a:prstGeom>
        </p:spPr>
      </p:pic>
    </p:spTree>
    <p:extLst>
      <p:ext uri="{BB962C8B-B14F-4D97-AF65-F5344CB8AC3E}">
        <p14:creationId xmlns:p14="http://schemas.microsoft.com/office/powerpoint/2010/main" val="20580541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1A1FE-E767-286F-93A6-6953F3D77DD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3C806D6-F27A-490C-BF4E-BEFDB5E78AF8}"/>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52E689E1-BBC0-9EC5-5930-A15AF15FE649}"/>
              </a:ext>
            </a:extLst>
          </p:cNvPr>
          <p:cNvSpPr>
            <a:spLocks noGrp="1"/>
          </p:cNvSpPr>
          <p:nvPr>
            <p:ph type="body" sz="quarter" idx="11"/>
          </p:nvPr>
        </p:nvSpPr>
        <p:spPr>
          <a:xfrm>
            <a:off x="174886" y="2765563"/>
            <a:ext cx="5440724" cy="2063835"/>
          </a:xfrm>
        </p:spPr>
        <p:txBody>
          <a:bodyPr/>
          <a:lstStyle/>
          <a:p>
            <a:r>
              <a:rPr lang="en-US" altLang="zh-CN" dirty="0"/>
              <a:t>7.1.3</a:t>
            </a:r>
            <a:r>
              <a:rPr lang="zh-CN" altLang="en-US" dirty="0"/>
              <a:t>　自定义序列排序</a:t>
            </a:r>
            <a:endParaRPr lang="en-US" altLang="zh-CN" dirty="0"/>
          </a:p>
          <a:p>
            <a:r>
              <a:rPr lang="en-US" altLang="zh-CN" dirty="0"/>
              <a:t>04</a:t>
            </a:r>
            <a:r>
              <a:rPr lang="zh-CN" altLang="en-US" dirty="0"/>
              <a:t>　单击“确定”按钮返回“排序”对话框，可以看到“次序”选项中已选择了自定义序列，如图 </a:t>
            </a:r>
            <a:r>
              <a:rPr lang="en-US" altLang="zh-CN" dirty="0"/>
              <a:t>7-10 </a:t>
            </a:r>
            <a:r>
              <a:rPr lang="zh-CN" altLang="en-US" dirty="0"/>
              <a:t>所示。</a:t>
            </a:r>
          </a:p>
        </p:txBody>
      </p:sp>
      <p:sp>
        <p:nvSpPr>
          <p:cNvPr id="7" name="文本占位符 6">
            <a:extLst>
              <a:ext uri="{FF2B5EF4-FFF2-40B4-BE49-F238E27FC236}">
                <a16:creationId xmlns:a16="http://schemas.microsoft.com/office/drawing/2014/main" id="{0742894C-D422-B3AB-40FA-3E570546F9F7}"/>
              </a:ext>
            </a:extLst>
          </p:cNvPr>
          <p:cNvSpPr>
            <a:spLocks noGrp="1"/>
          </p:cNvSpPr>
          <p:nvPr>
            <p:ph type="body" sz="quarter" idx="13"/>
          </p:nvPr>
        </p:nvSpPr>
        <p:spPr/>
        <p:txBody>
          <a:bodyPr/>
          <a:lstStyle/>
          <a:p>
            <a:r>
              <a:rPr lang="zh-CN" altLang="en-US" dirty="0"/>
              <a:t>图 </a:t>
            </a:r>
            <a:r>
              <a:rPr lang="en-US" altLang="zh-CN" dirty="0"/>
              <a:t>7-10</a:t>
            </a:r>
            <a:r>
              <a:rPr lang="zh-CN" altLang="en-US" dirty="0"/>
              <a:t>　“次序”选项已选择自定义序列</a:t>
            </a:r>
          </a:p>
        </p:txBody>
      </p:sp>
      <p:pic>
        <p:nvPicPr>
          <p:cNvPr id="8" name="图片占位符 7">
            <a:extLst>
              <a:ext uri="{FF2B5EF4-FFF2-40B4-BE49-F238E27FC236}">
                <a16:creationId xmlns:a16="http://schemas.microsoft.com/office/drawing/2014/main" id="{E2A9DE4D-9E99-F2BA-DA56-56A962BEECB8}"/>
              </a:ext>
            </a:extLst>
          </p:cNvPr>
          <p:cNvPicPr>
            <a:picLocks noGrp="1" noChangeAspect="1"/>
          </p:cNvPicPr>
          <p:nvPr>
            <p:ph type="pic" sz="quarter" idx="12"/>
          </p:nvPr>
        </p:nvPicPr>
        <p:blipFill rotWithShape="1">
          <a:blip r:embed="rId2"/>
          <a:srcRect t="-47074" b="-47074"/>
          <a:stretch>
            <a:fillRect/>
          </a:stretch>
        </p:blipFill>
        <p:spPr>
          <a:prstGeom prst="rect">
            <a:avLst/>
          </a:prstGeom>
        </p:spPr>
      </p:pic>
    </p:spTree>
    <p:extLst>
      <p:ext uri="{BB962C8B-B14F-4D97-AF65-F5344CB8AC3E}">
        <p14:creationId xmlns:p14="http://schemas.microsoft.com/office/powerpoint/2010/main" val="23261040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1758B-F1E4-685C-284E-52AEC4EB833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1F46911-0C6E-566D-99FC-6DC380562910}"/>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3C16EAEA-E1B0-6B60-0630-CF21F0FCD111}"/>
              </a:ext>
            </a:extLst>
          </p:cNvPr>
          <p:cNvSpPr>
            <a:spLocks noGrp="1"/>
          </p:cNvSpPr>
          <p:nvPr>
            <p:ph type="body" sz="quarter" idx="11"/>
          </p:nvPr>
        </p:nvSpPr>
        <p:spPr>
          <a:xfrm>
            <a:off x="174886" y="3019479"/>
            <a:ext cx="5440724" cy="1556003"/>
          </a:xfrm>
        </p:spPr>
        <p:txBody>
          <a:bodyPr/>
          <a:lstStyle/>
          <a:p>
            <a:r>
              <a:rPr lang="en-US" altLang="zh-CN" dirty="0"/>
              <a:t>7.1.3</a:t>
            </a:r>
            <a:r>
              <a:rPr lang="zh-CN" altLang="en-US" dirty="0"/>
              <a:t>　自定义序列排序</a:t>
            </a:r>
            <a:endParaRPr lang="en-US" altLang="zh-CN" dirty="0"/>
          </a:p>
          <a:p>
            <a:r>
              <a:rPr lang="en-US" altLang="zh-CN" dirty="0"/>
              <a:t>05</a:t>
            </a:r>
            <a:r>
              <a:rPr lang="zh-CN" altLang="en-US" dirty="0"/>
              <a:t>　单击“确定”按钮，最终呈现的排序效果如图 </a:t>
            </a:r>
            <a:r>
              <a:rPr lang="en-US" altLang="zh-CN" dirty="0"/>
              <a:t>7-11 </a:t>
            </a:r>
            <a:r>
              <a:rPr lang="zh-CN" altLang="en-US" dirty="0"/>
              <a:t>所示。</a:t>
            </a:r>
          </a:p>
        </p:txBody>
      </p:sp>
      <p:sp>
        <p:nvSpPr>
          <p:cNvPr id="7" name="文本占位符 6">
            <a:extLst>
              <a:ext uri="{FF2B5EF4-FFF2-40B4-BE49-F238E27FC236}">
                <a16:creationId xmlns:a16="http://schemas.microsoft.com/office/drawing/2014/main" id="{D01E114E-B602-1D97-2700-29A3CD85D985}"/>
              </a:ext>
            </a:extLst>
          </p:cNvPr>
          <p:cNvSpPr>
            <a:spLocks noGrp="1"/>
          </p:cNvSpPr>
          <p:nvPr>
            <p:ph type="body" sz="quarter" idx="13"/>
          </p:nvPr>
        </p:nvSpPr>
        <p:spPr/>
        <p:txBody>
          <a:bodyPr/>
          <a:lstStyle/>
          <a:p>
            <a:r>
              <a:rPr lang="zh-CN" altLang="en-US" dirty="0"/>
              <a:t>图 </a:t>
            </a:r>
            <a:r>
              <a:rPr lang="en-US" altLang="zh-CN" dirty="0"/>
              <a:t>7-11</a:t>
            </a:r>
            <a:r>
              <a:rPr lang="zh-CN" altLang="en-US" dirty="0"/>
              <a:t>　最终排序效果</a:t>
            </a:r>
          </a:p>
        </p:txBody>
      </p:sp>
      <p:pic>
        <p:nvPicPr>
          <p:cNvPr id="9" name="图片占位符 8">
            <a:extLst>
              <a:ext uri="{FF2B5EF4-FFF2-40B4-BE49-F238E27FC236}">
                <a16:creationId xmlns:a16="http://schemas.microsoft.com/office/drawing/2014/main" id="{D9F019E6-800A-F82C-6000-C7317A26EF3F}"/>
              </a:ext>
            </a:extLst>
          </p:cNvPr>
          <p:cNvPicPr>
            <a:picLocks noGrp="1" noChangeAspect="1"/>
          </p:cNvPicPr>
          <p:nvPr>
            <p:ph type="pic" sz="quarter" idx="12"/>
          </p:nvPr>
        </p:nvPicPr>
        <p:blipFill rotWithShape="1">
          <a:blip r:embed="rId2"/>
          <a:srcRect t="-27935" b="-27935"/>
          <a:stretch>
            <a:fillRect/>
          </a:stretch>
        </p:blipFill>
        <p:spPr>
          <a:prstGeom prst="rect">
            <a:avLst/>
          </a:prstGeom>
        </p:spPr>
      </p:pic>
    </p:spTree>
    <p:extLst>
      <p:ext uri="{BB962C8B-B14F-4D97-AF65-F5344CB8AC3E}">
        <p14:creationId xmlns:p14="http://schemas.microsoft.com/office/powerpoint/2010/main" val="35478010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0F8A72-D5B2-1192-6081-108DF621774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804BEF-E9FA-ECD5-947D-1B787105E72E}"/>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48E42D13-5E90-5009-78DB-A92555AECF6E}"/>
              </a:ext>
            </a:extLst>
          </p:cNvPr>
          <p:cNvSpPr>
            <a:spLocks noGrp="1"/>
          </p:cNvSpPr>
          <p:nvPr>
            <p:ph type="body" sz="quarter" idx="11"/>
          </p:nvPr>
        </p:nvSpPr>
        <p:spPr>
          <a:xfrm>
            <a:off x="174886" y="2003817"/>
            <a:ext cx="5440724" cy="3587329"/>
          </a:xfrm>
        </p:spPr>
        <p:txBody>
          <a:bodyPr/>
          <a:lstStyle/>
          <a:p>
            <a:r>
              <a:rPr lang="en-US" altLang="zh-CN" dirty="0"/>
              <a:t>7.1.4</a:t>
            </a:r>
            <a:r>
              <a:rPr lang="zh-CN" altLang="en-US" dirty="0"/>
              <a:t>　自动筛选</a:t>
            </a:r>
            <a:endParaRPr lang="en-US" altLang="zh-CN" dirty="0"/>
          </a:p>
          <a:p>
            <a:r>
              <a:rPr lang="en-US" altLang="zh-CN" dirty="0"/>
              <a:t>01</a:t>
            </a:r>
            <a:r>
              <a:rPr lang="zh-CN" altLang="en-US" dirty="0"/>
              <a:t>　选中工作表数据区域的任意单元格，在“数据”选项卡中单击“筛选”按钮，在弹出的下拉列表中选择“筛选”选项，启用筛选功能，如图 </a:t>
            </a:r>
            <a:r>
              <a:rPr lang="en-US" altLang="zh-CN" dirty="0"/>
              <a:t>7-12 </a:t>
            </a:r>
            <a:r>
              <a:rPr lang="zh-CN" altLang="en-US" dirty="0"/>
              <a:t>所示。此时工作表表头的所有单元格右上角会显示用于自动筛选的下拉按钮。</a:t>
            </a:r>
          </a:p>
        </p:txBody>
      </p:sp>
      <p:sp>
        <p:nvSpPr>
          <p:cNvPr id="7" name="文本占位符 6">
            <a:extLst>
              <a:ext uri="{FF2B5EF4-FFF2-40B4-BE49-F238E27FC236}">
                <a16:creationId xmlns:a16="http://schemas.microsoft.com/office/drawing/2014/main" id="{AF11B324-169E-D8E7-234B-9DA590B17D52}"/>
              </a:ext>
            </a:extLst>
          </p:cNvPr>
          <p:cNvSpPr>
            <a:spLocks noGrp="1"/>
          </p:cNvSpPr>
          <p:nvPr>
            <p:ph type="body" sz="quarter" idx="13"/>
          </p:nvPr>
        </p:nvSpPr>
        <p:spPr/>
        <p:txBody>
          <a:bodyPr/>
          <a:lstStyle/>
          <a:p>
            <a:r>
              <a:rPr lang="zh-CN" altLang="en-US" dirty="0"/>
              <a:t>图 </a:t>
            </a:r>
            <a:r>
              <a:rPr lang="en-US" altLang="zh-CN" dirty="0"/>
              <a:t>7-12</a:t>
            </a:r>
            <a:r>
              <a:rPr lang="zh-CN" altLang="en-US" dirty="0"/>
              <a:t>　启用筛选功能</a:t>
            </a:r>
          </a:p>
        </p:txBody>
      </p:sp>
      <p:pic>
        <p:nvPicPr>
          <p:cNvPr id="8" name="图片占位符 7">
            <a:extLst>
              <a:ext uri="{FF2B5EF4-FFF2-40B4-BE49-F238E27FC236}">
                <a16:creationId xmlns:a16="http://schemas.microsoft.com/office/drawing/2014/main" id="{2BED8C5C-3E72-9BF1-90C0-12F4C8FA9FEE}"/>
              </a:ext>
            </a:extLst>
          </p:cNvPr>
          <p:cNvPicPr>
            <a:picLocks noGrp="1" noChangeAspect="1"/>
          </p:cNvPicPr>
          <p:nvPr>
            <p:ph type="pic" sz="quarter" idx="12"/>
          </p:nvPr>
        </p:nvPicPr>
        <p:blipFill rotWithShape="1">
          <a:blip r:embed="rId2"/>
          <a:srcRect t="-29722" b="-29722"/>
          <a:stretch>
            <a:fillRect/>
          </a:stretch>
        </p:blipFill>
        <p:spPr>
          <a:prstGeom prst="rect">
            <a:avLst/>
          </a:prstGeom>
        </p:spPr>
      </p:pic>
    </p:spTree>
    <p:extLst>
      <p:ext uri="{BB962C8B-B14F-4D97-AF65-F5344CB8AC3E}">
        <p14:creationId xmlns:p14="http://schemas.microsoft.com/office/powerpoint/2010/main" val="33612910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A0D60-2EC4-F742-996A-1D7EA977DFC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B45C12-DA86-3240-6989-66AE6BCBECF9}"/>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75C2FA43-9BF7-91CD-28E1-C521E045E055}"/>
              </a:ext>
            </a:extLst>
          </p:cNvPr>
          <p:cNvSpPr>
            <a:spLocks noGrp="1"/>
          </p:cNvSpPr>
          <p:nvPr>
            <p:ph type="body" sz="quarter" idx="11"/>
          </p:nvPr>
        </p:nvSpPr>
        <p:spPr>
          <a:xfrm>
            <a:off x="174886" y="2003817"/>
            <a:ext cx="5440724" cy="3587329"/>
          </a:xfrm>
        </p:spPr>
        <p:txBody>
          <a:bodyPr/>
          <a:lstStyle/>
          <a:p>
            <a:r>
              <a:rPr lang="en-US" altLang="zh-CN" dirty="0"/>
              <a:t>7.1.4</a:t>
            </a:r>
            <a:r>
              <a:rPr lang="zh-CN" altLang="en-US" dirty="0"/>
              <a:t>　自动筛选</a:t>
            </a:r>
            <a:endParaRPr lang="en-US" altLang="zh-CN" dirty="0"/>
          </a:p>
          <a:p>
            <a:r>
              <a:rPr lang="en-US" altLang="zh-CN" dirty="0"/>
              <a:t>02</a:t>
            </a:r>
            <a:r>
              <a:rPr lang="zh-CN" altLang="en-US" dirty="0"/>
              <a:t>　单击“销售渠道”单元格的下拉按钮，会弹出包含筛选选项的操作面板，面板中列出了该列的所有数据类别（如“代理”“线上”“线下”），勾选“代理”选项，如图 </a:t>
            </a:r>
            <a:r>
              <a:rPr lang="en-US" altLang="zh-CN" dirty="0"/>
              <a:t>7-13 </a:t>
            </a:r>
            <a:r>
              <a:rPr lang="zh-CN" altLang="en-US" dirty="0"/>
              <a:t>所示，即可筛选出符合条件的数据记录。</a:t>
            </a:r>
          </a:p>
        </p:txBody>
      </p:sp>
      <p:sp>
        <p:nvSpPr>
          <p:cNvPr id="7" name="文本占位符 6">
            <a:extLst>
              <a:ext uri="{FF2B5EF4-FFF2-40B4-BE49-F238E27FC236}">
                <a16:creationId xmlns:a16="http://schemas.microsoft.com/office/drawing/2014/main" id="{763C938B-4F8C-4EDB-0003-0149F50E4809}"/>
              </a:ext>
            </a:extLst>
          </p:cNvPr>
          <p:cNvSpPr>
            <a:spLocks noGrp="1"/>
          </p:cNvSpPr>
          <p:nvPr>
            <p:ph type="body" sz="quarter" idx="13"/>
          </p:nvPr>
        </p:nvSpPr>
        <p:spPr/>
        <p:txBody>
          <a:bodyPr/>
          <a:lstStyle/>
          <a:p>
            <a:r>
              <a:rPr lang="zh-CN" altLang="en-US" dirty="0"/>
              <a:t>图 </a:t>
            </a:r>
            <a:r>
              <a:rPr lang="en-US" altLang="zh-CN" dirty="0"/>
              <a:t>7-13</a:t>
            </a:r>
            <a:r>
              <a:rPr lang="zh-CN" altLang="en-US" dirty="0"/>
              <a:t>　勾选“代理”选项</a:t>
            </a:r>
          </a:p>
        </p:txBody>
      </p:sp>
      <p:pic>
        <p:nvPicPr>
          <p:cNvPr id="9" name="图片占位符 8">
            <a:extLst>
              <a:ext uri="{FF2B5EF4-FFF2-40B4-BE49-F238E27FC236}">
                <a16:creationId xmlns:a16="http://schemas.microsoft.com/office/drawing/2014/main" id="{A54390A6-7F8C-EC31-830D-B76209530E9D}"/>
              </a:ext>
            </a:extLst>
          </p:cNvPr>
          <p:cNvPicPr>
            <a:picLocks noGrp="1" noChangeAspect="1"/>
          </p:cNvPicPr>
          <p:nvPr>
            <p:ph type="pic" sz="quarter" idx="12"/>
          </p:nvPr>
        </p:nvPicPr>
        <p:blipFill rotWithShape="1">
          <a:blip r:embed="rId2"/>
          <a:srcRect t="-112232" b="-112232"/>
          <a:stretch>
            <a:fillRect/>
          </a:stretch>
        </p:blipFill>
        <p:spPr>
          <a:prstGeom prst="rect">
            <a:avLst/>
          </a:prstGeom>
        </p:spPr>
      </p:pic>
    </p:spTree>
    <p:extLst>
      <p:ext uri="{BB962C8B-B14F-4D97-AF65-F5344CB8AC3E}">
        <p14:creationId xmlns:p14="http://schemas.microsoft.com/office/powerpoint/2010/main" val="13769141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BB020-F20A-3617-0BEC-7298DB2B8B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5A42836-2FAC-4FDF-11BD-70B0F93D72B8}"/>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693B1817-9FE4-BE2F-9F96-DF29CB2B266D}"/>
              </a:ext>
            </a:extLst>
          </p:cNvPr>
          <p:cNvSpPr>
            <a:spLocks noGrp="1"/>
          </p:cNvSpPr>
          <p:nvPr>
            <p:ph type="body" sz="quarter" idx="11"/>
          </p:nvPr>
        </p:nvSpPr>
        <p:spPr>
          <a:xfrm>
            <a:off x="174886" y="2003818"/>
            <a:ext cx="5440724" cy="3587329"/>
          </a:xfrm>
        </p:spPr>
        <p:txBody>
          <a:bodyPr/>
          <a:lstStyle/>
          <a:p>
            <a:r>
              <a:rPr lang="en-US" altLang="zh-CN" dirty="0"/>
              <a:t>7.1.4</a:t>
            </a:r>
            <a:r>
              <a:rPr lang="zh-CN" altLang="en-US" dirty="0"/>
              <a:t>　自动筛选</a:t>
            </a:r>
            <a:endParaRPr lang="en-US" altLang="zh-CN" dirty="0"/>
          </a:p>
          <a:p>
            <a:r>
              <a:rPr lang="en-US" altLang="zh-CN" dirty="0"/>
              <a:t>03</a:t>
            </a:r>
            <a:r>
              <a:rPr lang="zh-CN" altLang="en-US" dirty="0"/>
              <a:t>　单击面板中的“确定”按钮，系统即可筛选出销售渠道为“代理”的所有数据记录，如图 </a:t>
            </a:r>
            <a:r>
              <a:rPr lang="en-US" altLang="zh-CN" dirty="0"/>
              <a:t>7-14 </a:t>
            </a:r>
            <a:r>
              <a:rPr lang="zh-CN" altLang="en-US" dirty="0"/>
              <a:t>所示。</a:t>
            </a:r>
            <a:endParaRPr lang="en-US" altLang="zh-CN" dirty="0"/>
          </a:p>
          <a:p>
            <a:r>
              <a:rPr lang="zh-CN" altLang="en-US" dirty="0"/>
              <a:t>筛选数据后，若要恢复显示工作表中的全部数据，只需再次单击“数据”选项卡中的“筛选”按钮即可。</a:t>
            </a:r>
          </a:p>
        </p:txBody>
      </p:sp>
      <p:sp>
        <p:nvSpPr>
          <p:cNvPr id="7" name="文本占位符 6">
            <a:extLst>
              <a:ext uri="{FF2B5EF4-FFF2-40B4-BE49-F238E27FC236}">
                <a16:creationId xmlns:a16="http://schemas.microsoft.com/office/drawing/2014/main" id="{1DEBEC06-520D-1CF7-F6E7-9DD943D010ED}"/>
              </a:ext>
            </a:extLst>
          </p:cNvPr>
          <p:cNvSpPr>
            <a:spLocks noGrp="1"/>
          </p:cNvSpPr>
          <p:nvPr>
            <p:ph type="body" sz="quarter" idx="13"/>
          </p:nvPr>
        </p:nvSpPr>
        <p:spPr/>
        <p:txBody>
          <a:bodyPr/>
          <a:lstStyle/>
          <a:p>
            <a:r>
              <a:rPr lang="zh-CN" altLang="en-US" dirty="0"/>
              <a:t>图 </a:t>
            </a:r>
            <a:r>
              <a:rPr lang="en-US" altLang="zh-CN" dirty="0"/>
              <a:t>7-14</a:t>
            </a:r>
            <a:r>
              <a:rPr lang="zh-CN" altLang="en-US" dirty="0"/>
              <a:t>　自动筛选出销售渠道为“代理”的数据</a:t>
            </a:r>
          </a:p>
        </p:txBody>
      </p:sp>
      <p:pic>
        <p:nvPicPr>
          <p:cNvPr id="8" name="图片占位符 7">
            <a:extLst>
              <a:ext uri="{FF2B5EF4-FFF2-40B4-BE49-F238E27FC236}">
                <a16:creationId xmlns:a16="http://schemas.microsoft.com/office/drawing/2014/main" id="{12446B17-B345-08A5-1F63-F5A8DEC59036}"/>
              </a:ext>
            </a:extLst>
          </p:cNvPr>
          <p:cNvPicPr>
            <a:picLocks noGrp="1" noChangeAspect="1"/>
          </p:cNvPicPr>
          <p:nvPr>
            <p:ph type="pic" sz="quarter" idx="12"/>
          </p:nvPr>
        </p:nvPicPr>
        <p:blipFill rotWithShape="1">
          <a:blip r:embed="rId2"/>
          <a:srcRect t="-124119" b="-124119"/>
          <a:stretch>
            <a:fillRect/>
          </a:stretch>
        </p:blipFill>
        <p:spPr>
          <a:prstGeom prst="rect">
            <a:avLst/>
          </a:prstGeom>
        </p:spPr>
      </p:pic>
    </p:spTree>
    <p:extLst>
      <p:ext uri="{BB962C8B-B14F-4D97-AF65-F5344CB8AC3E}">
        <p14:creationId xmlns:p14="http://schemas.microsoft.com/office/powerpoint/2010/main" val="19948220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7F798-2AF8-2569-5221-B5EE38D09B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943D55-1D89-1479-C2DD-EB03C3393E05}"/>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928084A6-37AC-7F73-C98A-6FACE4075853}"/>
              </a:ext>
            </a:extLst>
          </p:cNvPr>
          <p:cNvSpPr>
            <a:spLocks noGrp="1"/>
          </p:cNvSpPr>
          <p:nvPr>
            <p:ph type="body" sz="quarter" idx="11"/>
          </p:nvPr>
        </p:nvSpPr>
        <p:spPr>
          <a:xfrm>
            <a:off x="174886" y="2257735"/>
            <a:ext cx="5440724" cy="3079497"/>
          </a:xfrm>
        </p:spPr>
        <p:txBody>
          <a:bodyPr/>
          <a:lstStyle/>
          <a:p>
            <a:r>
              <a:rPr lang="en-US" altLang="zh-CN" dirty="0"/>
              <a:t>7.1.5</a:t>
            </a:r>
            <a:r>
              <a:rPr lang="zh-CN" altLang="en-US" dirty="0"/>
              <a:t>　按颜色筛选</a:t>
            </a:r>
            <a:endParaRPr lang="en-US" altLang="zh-CN" dirty="0"/>
          </a:p>
          <a:p>
            <a:r>
              <a:rPr lang="en-US" altLang="zh-CN" dirty="0"/>
              <a:t>01</a:t>
            </a:r>
            <a:r>
              <a:rPr lang="zh-CN" altLang="en-US" dirty="0"/>
              <a:t>　选中数据区域，单击“数据”选项卡中的“筛选”按钮，在标题为“产品系列” 的下拉面板中选择“按颜色”筛选，再选择红色（因为要筛选出产品系列单元格背景为红色的订单），如图 </a:t>
            </a:r>
            <a:r>
              <a:rPr lang="en-US" altLang="zh-CN" dirty="0"/>
              <a:t>7-15 </a:t>
            </a:r>
            <a:r>
              <a:rPr lang="zh-CN" altLang="en-US" dirty="0"/>
              <a:t>所示。</a:t>
            </a:r>
          </a:p>
        </p:txBody>
      </p:sp>
      <p:sp>
        <p:nvSpPr>
          <p:cNvPr id="7" name="文本占位符 6">
            <a:extLst>
              <a:ext uri="{FF2B5EF4-FFF2-40B4-BE49-F238E27FC236}">
                <a16:creationId xmlns:a16="http://schemas.microsoft.com/office/drawing/2014/main" id="{C2660CF3-5D5D-3067-3936-6997665A33FB}"/>
              </a:ext>
            </a:extLst>
          </p:cNvPr>
          <p:cNvSpPr>
            <a:spLocks noGrp="1"/>
          </p:cNvSpPr>
          <p:nvPr>
            <p:ph type="body" sz="quarter" idx="13"/>
          </p:nvPr>
        </p:nvSpPr>
        <p:spPr/>
        <p:txBody>
          <a:bodyPr/>
          <a:lstStyle/>
          <a:p>
            <a:r>
              <a:rPr lang="zh-CN" altLang="en-US" dirty="0"/>
              <a:t>图 </a:t>
            </a:r>
            <a:r>
              <a:rPr lang="en-US" altLang="zh-CN" dirty="0"/>
              <a:t>7-15</a:t>
            </a:r>
            <a:r>
              <a:rPr lang="zh-CN" altLang="en-US" dirty="0"/>
              <a:t>　选择按红色筛选</a:t>
            </a:r>
          </a:p>
        </p:txBody>
      </p:sp>
      <p:pic>
        <p:nvPicPr>
          <p:cNvPr id="9" name="图片占位符 8">
            <a:extLst>
              <a:ext uri="{FF2B5EF4-FFF2-40B4-BE49-F238E27FC236}">
                <a16:creationId xmlns:a16="http://schemas.microsoft.com/office/drawing/2014/main" id="{8A0BC0F3-37EE-638C-A86A-833E82B0ACD0}"/>
              </a:ext>
            </a:extLst>
          </p:cNvPr>
          <p:cNvPicPr>
            <a:picLocks noGrp="1" noChangeAspect="1"/>
          </p:cNvPicPr>
          <p:nvPr>
            <p:ph type="pic" sz="quarter" idx="12"/>
          </p:nvPr>
        </p:nvPicPr>
        <p:blipFill rotWithShape="1">
          <a:blip r:embed="rId2"/>
          <a:srcRect t="-95768" b="-95768"/>
          <a:stretch>
            <a:fillRect/>
          </a:stretch>
        </p:blipFill>
        <p:spPr>
          <a:prstGeom prst="rect">
            <a:avLst/>
          </a:prstGeom>
        </p:spPr>
      </p:pic>
    </p:spTree>
    <p:extLst>
      <p:ext uri="{BB962C8B-B14F-4D97-AF65-F5344CB8AC3E}">
        <p14:creationId xmlns:p14="http://schemas.microsoft.com/office/powerpoint/2010/main" val="39399968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0A8A0-B8BE-B569-C4D0-40A81152EC4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C1377C-7C20-01AB-4A4F-DDE3E4CD7ABE}"/>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43778EB8-7829-A426-F5E1-DC5C7680D20A}"/>
              </a:ext>
            </a:extLst>
          </p:cNvPr>
          <p:cNvSpPr>
            <a:spLocks noGrp="1"/>
          </p:cNvSpPr>
          <p:nvPr>
            <p:ph type="body" sz="quarter" idx="11"/>
          </p:nvPr>
        </p:nvSpPr>
        <p:spPr>
          <a:xfrm>
            <a:off x="174886" y="2511650"/>
            <a:ext cx="5440724" cy="2571666"/>
          </a:xfrm>
        </p:spPr>
        <p:txBody>
          <a:bodyPr/>
          <a:lstStyle/>
          <a:p>
            <a:r>
              <a:rPr lang="en-US" altLang="zh-CN" dirty="0"/>
              <a:t>7.1.5</a:t>
            </a:r>
            <a:r>
              <a:rPr lang="zh-CN" altLang="en-US" dirty="0"/>
              <a:t>　按颜色筛选</a:t>
            </a:r>
            <a:endParaRPr lang="en-US" altLang="zh-CN" dirty="0"/>
          </a:p>
          <a:p>
            <a:r>
              <a:rPr lang="en-US" altLang="zh-CN" dirty="0"/>
              <a:t>02</a:t>
            </a:r>
            <a:r>
              <a:rPr lang="zh-CN" altLang="en-US" dirty="0"/>
              <a:t>　执行按颜色筛选操作后，表格将仅展示“产品系列”列中单元格背景为红色的订单数据，其余不符合条件的记录会被暂时隐藏，最终效果如图 </a:t>
            </a:r>
            <a:r>
              <a:rPr lang="en-US" altLang="zh-CN" dirty="0"/>
              <a:t>7-16 </a:t>
            </a:r>
            <a:r>
              <a:rPr lang="zh-CN" altLang="en-US" dirty="0"/>
              <a:t>所示。</a:t>
            </a:r>
          </a:p>
        </p:txBody>
      </p:sp>
      <p:sp>
        <p:nvSpPr>
          <p:cNvPr id="7" name="文本占位符 6">
            <a:extLst>
              <a:ext uri="{FF2B5EF4-FFF2-40B4-BE49-F238E27FC236}">
                <a16:creationId xmlns:a16="http://schemas.microsoft.com/office/drawing/2014/main" id="{90D58EC7-4BD5-328B-B69B-24AA5B744CF8}"/>
              </a:ext>
            </a:extLst>
          </p:cNvPr>
          <p:cNvSpPr>
            <a:spLocks noGrp="1"/>
          </p:cNvSpPr>
          <p:nvPr>
            <p:ph type="body" sz="quarter" idx="13"/>
          </p:nvPr>
        </p:nvSpPr>
        <p:spPr/>
        <p:txBody>
          <a:bodyPr/>
          <a:lstStyle/>
          <a:p>
            <a:r>
              <a:rPr lang="zh-CN" altLang="en-US" dirty="0"/>
              <a:t>图 </a:t>
            </a:r>
            <a:r>
              <a:rPr lang="en-US" altLang="zh-CN" dirty="0"/>
              <a:t>7-16</a:t>
            </a:r>
            <a:r>
              <a:rPr lang="zh-CN" altLang="en-US" dirty="0"/>
              <a:t>　按颜色筛选的结果</a:t>
            </a:r>
          </a:p>
        </p:txBody>
      </p:sp>
      <p:pic>
        <p:nvPicPr>
          <p:cNvPr id="8" name="图片占位符 7">
            <a:extLst>
              <a:ext uri="{FF2B5EF4-FFF2-40B4-BE49-F238E27FC236}">
                <a16:creationId xmlns:a16="http://schemas.microsoft.com/office/drawing/2014/main" id="{66CFF7D4-4744-3F20-1034-EEEF4D6B2D76}"/>
              </a:ext>
            </a:extLst>
          </p:cNvPr>
          <p:cNvPicPr>
            <a:picLocks noGrp="1" noChangeAspect="1"/>
          </p:cNvPicPr>
          <p:nvPr>
            <p:ph type="pic" sz="quarter" idx="12"/>
          </p:nvPr>
        </p:nvPicPr>
        <p:blipFill rotWithShape="1">
          <a:blip r:embed="rId2"/>
          <a:srcRect t="-90001" b="-90001"/>
          <a:stretch>
            <a:fillRect/>
          </a:stretch>
        </p:blipFill>
        <p:spPr>
          <a:prstGeom prst="rect">
            <a:avLst/>
          </a:prstGeom>
        </p:spPr>
      </p:pic>
    </p:spTree>
    <p:extLst>
      <p:ext uri="{BB962C8B-B14F-4D97-AF65-F5344CB8AC3E}">
        <p14:creationId xmlns:p14="http://schemas.microsoft.com/office/powerpoint/2010/main" val="27007859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7FF2D-8001-F7D6-5D5F-F96ABB32290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94E02A0-688D-453C-83C1-05AD115FE6E4}"/>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75EF718-376C-79FA-505C-92B3EC446E7F}"/>
              </a:ext>
            </a:extLst>
          </p:cNvPr>
          <p:cNvSpPr>
            <a:spLocks noGrp="1"/>
          </p:cNvSpPr>
          <p:nvPr>
            <p:ph type="body" sz="quarter" idx="11"/>
          </p:nvPr>
        </p:nvSpPr>
        <p:spPr>
          <a:xfrm>
            <a:off x="174886" y="1749901"/>
            <a:ext cx="5440724" cy="4095160"/>
          </a:xfrm>
        </p:spPr>
        <p:txBody>
          <a:bodyPr/>
          <a:lstStyle/>
          <a:p>
            <a:r>
              <a:rPr lang="en-US" altLang="zh-CN" dirty="0"/>
              <a:t>2.1.1</a:t>
            </a:r>
            <a:r>
              <a:rPr lang="zh-CN" altLang="en-US" dirty="0"/>
              <a:t> 复制与剪切文本</a:t>
            </a:r>
            <a:endParaRPr lang="en-US" altLang="zh-CN" dirty="0"/>
          </a:p>
          <a:p>
            <a:r>
              <a:rPr lang="en-US" altLang="zh-CN" dirty="0"/>
              <a:t>1. </a:t>
            </a:r>
            <a:r>
              <a:rPr lang="zh-CN" altLang="en-US" dirty="0"/>
              <a:t>复制文本</a:t>
            </a:r>
            <a:endParaRPr lang="en-US" altLang="zh-CN" dirty="0"/>
          </a:p>
          <a:p>
            <a:r>
              <a:rPr lang="zh-CN" altLang="en-US" dirty="0"/>
              <a:t>方法二：通过快捷菜单操作</a:t>
            </a:r>
            <a:endParaRPr lang="en-US" altLang="zh-CN" dirty="0"/>
          </a:p>
          <a:p>
            <a:r>
              <a:rPr lang="en-US" altLang="zh-CN" dirty="0"/>
              <a:t>01</a:t>
            </a:r>
            <a:r>
              <a:rPr lang="zh-CN" altLang="en-US" dirty="0"/>
              <a:t>　选中文本：按住鼠标左键拖动选择需要复制的文本。</a:t>
            </a:r>
            <a:endParaRPr lang="en-US" altLang="zh-CN" dirty="0"/>
          </a:p>
          <a:p>
            <a:r>
              <a:rPr lang="en-US" altLang="zh-CN" dirty="0"/>
              <a:t>02</a:t>
            </a:r>
            <a:r>
              <a:rPr lang="zh-CN" altLang="en-US" dirty="0"/>
              <a:t>　打开快捷菜单：在选中的文本上单击鼠标右键，在弹出的快捷菜单中单击“复制”按钮，如图 </a:t>
            </a:r>
            <a:r>
              <a:rPr lang="en-US" altLang="zh-CN" dirty="0"/>
              <a:t>2-3 </a:t>
            </a:r>
            <a:r>
              <a:rPr lang="zh-CN" altLang="en-US" dirty="0"/>
              <a:t>所示。</a:t>
            </a:r>
          </a:p>
        </p:txBody>
      </p:sp>
      <p:sp>
        <p:nvSpPr>
          <p:cNvPr id="3" name="文本占位符 2">
            <a:extLst>
              <a:ext uri="{FF2B5EF4-FFF2-40B4-BE49-F238E27FC236}">
                <a16:creationId xmlns:a16="http://schemas.microsoft.com/office/drawing/2014/main" id="{FEB21D3B-C759-E0FE-B389-9C22CE925DF0}"/>
              </a:ext>
            </a:extLst>
          </p:cNvPr>
          <p:cNvSpPr>
            <a:spLocks noGrp="1"/>
          </p:cNvSpPr>
          <p:nvPr>
            <p:ph type="body" sz="quarter" idx="13"/>
          </p:nvPr>
        </p:nvSpPr>
        <p:spPr/>
        <p:txBody>
          <a:bodyPr/>
          <a:lstStyle/>
          <a:p>
            <a:r>
              <a:rPr lang="zh-CN" altLang="en-US" dirty="0"/>
              <a:t>图 </a:t>
            </a:r>
            <a:r>
              <a:rPr lang="en-US" altLang="zh-CN" dirty="0"/>
              <a:t>2-3</a:t>
            </a:r>
            <a:r>
              <a:rPr lang="zh-CN" altLang="en-US" dirty="0"/>
              <a:t>　单击“复制”按钮</a:t>
            </a:r>
          </a:p>
        </p:txBody>
      </p:sp>
      <p:pic>
        <p:nvPicPr>
          <p:cNvPr id="13" name="图片占位符 12">
            <a:extLst>
              <a:ext uri="{FF2B5EF4-FFF2-40B4-BE49-F238E27FC236}">
                <a16:creationId xmlns:a16="http://schemas.microsoft.com/office/drawing/2014/main" id="{23A67D80-5430-1932-9790-8AE12E1992ED}"/>
              </a:ext>
            </a:extLst>
          </p:cNvPr>
          <p:cNvPicPr>
            <a:picLocks noGrp="1" noChangeAspect="1"/>
          </p:cNvPicPr>
          <p:nvPr>
            <p:ph type="pic" sz="quarter" idx="12"/>
          </p:nvPr>
        </p:nvPicPr>
        <p:blipFill rotWithShape="1">
          <a:blip r:embed="rId2"/>
          <a:srcRect l="-5749" r="-5749"/>
          <a:stretch>
            <a:fillRect/>
          </a:stretch>
        </p:blipFill>
        <p:spPr>
          <a:prstGeom prst="rect">
            <a:avLst/>
          </a:prstGeom>
        </p:spPr>
      </p:pic>
    </p:spTree>
    <p:extLst>
      <p:ext uri="{BB962C8B-B14F-4D97-AF65-F5344CB8AC3E}">
        <p14:creationId xmlns:p14="http://schemas.microsoft.com/office/powerpoint/2010/main" val="12333863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C689F-7361-E56B-8FF6-BC8820DCFE1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0CC688C-4EA9-D0C4-E400-DD6E4BDBD0D8}"/>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21B98395-44E9-3BFF-A6A9-28D12B793EA0}"/>
              </a:ext>
            </a:extLst>
          </p:cNvPr>
          <p:cNvSpPr>
            <a:spLocks noGrp="1"/>
          </p:cNvSpPr>
          <p:nvPr>
            <p:ph type="body" sz="quarter" idx="11"/>
          </p:nvPr>
        </p:nvSpPr>
        <p:spPr>
          <a:xfrm>
            <a:off x="174886" y="2257735"/>
            <a:ext cx="5440724" cy="3079497"/>
          </a:xfrm>
        </p:spPr>
        <p:txBody>
          <a:bodyPr/>
          <a:lstStyle/>
          <a:p>
            <a:r>
              <a:rPr lang="en-US" altLang="zh-CN" dirty="0"/>
              <a:t>7.1.6</a:t>
            </a:r>
            <a:r>
              <a:rPr lang="zh-CN" altLang="en-US" dirty="0"/>
              <a:t>　数字筛选</a:t>
            </a:r>
            <a:endParaRPr lang="en-US" altLang="zh-CN" dirty="0"/>
          </a:p>
          <a:p>
            <a:r>
              <a:rPr lang="en-US" altLang="zh-CN" dirty="0"/>
              <a:t>01</a:t>
            </a:r>
            <a:r>
              <a:rPr lang="zh-CN" altLang="en-US" dirty="0"/>
              <a:t>　选中数据区域，单击“数据”选项卡中的“筛选”按钮，在标题为“销售数量”的下拉面板中单击“数字筛选”，再在弹出的列表中选择 “大于”选项，如图 </a:t>
            </a:r>
            <a:r>
              <a:rPr lang="en-US" altLang="zh-CN" dirty="0"/>
              <a:t>7-17 </a:t>
            </a:r>
            <a:r>
              <a:rPr lang="zh-CN" altLang="en-US" dirty="0"/>
              <a:t>所示。</a:t>
            </a:r>
          </a:p>
        </p:txBody>
      </p:sp>
      <p:sp>
        <p:nvSpPr>
          <p:cNvPr id="7" name="文本占位符 6">
            <a:extLst>
              <a:ext uri="{FF2B5EF4-FFF2-40B4-BE49-F238E27FC236}">
                <a16:creationId xmlns:a16="http://schemas.microsoft.com/office/drawing/2014/main" id="{29B8155D-350A-2434-838C-0E99EF85B708}"/>
              </a:ext>
            </a:extLst>
          </p:cNvPr>
          <p:cNvSpPr>
            <a:spLocks noGrp="1"/>
          </p:cNvSpPr>
          <p:nvPr>
            <p:ph type="body" sz="quarter" idx="13"/>
          </p:nvPr>
        </p:nvSpPr>
        <p:spPr/>
        <p:txBody>
          <a:bodyPr/>
          <a:lstStyle/>
          <a:p>
            <a:r>
              <a:rPr lang="zh-CN" altLang="en-US" dirty="0"/>
              <a:t>图 </a:t>
            </a:r>
            <a:r>
              <a:rPr lang="en-US" altLang="zh-CN" dirty="0"/>
              <a:t>7-17</a:t>
            </a:r>
            <a:r>
              <a:rPr lang="zh-CN" altLang="en-US" dirty="0"/>
              <a:t>　选择“大于”选项</a:t>
            </a:r>
          </a:p>
        </p:txBody>
      </p:sp>
      <p:pic>
        <p:nvPicPr>
          <p:cNvPr id="9" name="图片占位符 8">
            <a:extLst>
              <a:ext uri="{FF2B5EF4-FFF2-40B4-BE49-F238E27FC236}">
                <a16:creationId xmlns:a16="http://schemas.microsoft.com/office/drawing/2014/main" id="{2051A388-DA2A-1A70-0F76-4223563D77C0}"/>
              </a:ext>
            </a:extLst>
          </p:cNvPr>
          <p:cNvPicPr>
            <a:picLocks noGrp="1" noChangeAspect="1"/>
          </p:cNvPicPr>
          <p:nvPr>
            <p:ph type="pic" sz="quarter" idx="12"/>
          </p:nvPr>
        </p:nvPicPr>
        <p:blipFill rotWithShape="1">
          <a:blip r:embed="rId2"/>
          <a:srcRect l="-7581" r="-7581"/>
          <a:stretch>
            <a:fillRect/>
          </a:stretch>
        </p:blipFill>
        <p:spPr>
          <a:prstGeom prst="rect">
            <a:avLst/>
          </a:prstGeom>
        </p:spPr>
      </p:pic>
    </p:spTree>
    <p:extLst>
      <p:ext uri="{BB962C8B-B14F-4D97-AF65-F5344CB8AC3E}">
        <p14:creationId xmlns:p14="http://schemas.microsoft.com/office/powerpoint/2010/main" val="27915411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96062-E8BD-416E-4241-E4815814CA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9BEAD48-40F8-C328-B1A7-01AA5CDD5E92}"/>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99B2ED4C-1A6C-0626-39CA-C022803E58E7}"/>
              </a:ext>
            </a:extLst>
          </p:cNvPr>
          <p:cNvSpPr>
            <a:spLocks noGrp="1"/>
          </p:cNvSpPr>
          <p:nvPr>
            <p:ph type="body" sz="quarter" idx="11"/>
          </p:nvPr>
        </p:nvSpPr>
        <p:spPr>
          <a:xfrm>
            <a:off x="174886" y="2765566"/>
            <a:ext cx="5440724" cy="2063835"/>
          </a:xfrm>
        </p:spPr>
        <p:txBody>
          <a:bodyPr/>
          <a:lstStyle/>
          <a:p>
            <a:r>
              <a:rPr lang="en-US" altLang="zh-CN" dirty="0"/>
              <a:t>7.1.6</a:t>
            </a:r>
            <a:r>
              <a:rPr lang="zh-CN" altLang="en-US" dirty="0"/>
              <a:t>　数字筛选</a:t>
            </a:r>
            <a:endParaRPr lang="en-US" altLang="zh-CN" dirty="0"/>
          </a:p>
          <a:p>
            <a:r>
              <a:rPr lang="en-US" altLang="zh-CN" dirty="0"/>
              <a:t>02</a:t>
            </a:r>
            <a:r>
              <a:rPr lang="zh-CN" altLang="en-US" dirty="0"/>
              <a:t>　在弹出的“自定义自动筛选方式”对话框中设置筛选条件为“大于 </a:t>
            </a:r>
            <a:r>
              <a:rPr lang="en-US" altLang="zh-CN" dirty="0"/>
              <a:t>90”</a:t>
            </a:r>
            <a:r>
              <a:rPr lang="zh-CN" altLang="en-US" dirty="0"/>
              <a:t>，如图 </a:t>
            </a:r>
            <a:r>
              <a:rPr lang="en-US" altLang="zh-CN" dirty="0"/>
              <a:t>7-18 </a:t>
            </a:r>
            <a:r>
              <a:rPr lang="zh-CN" altLang="en-US" dirty="0"/>
              <a:t>所示，单击“确定”按钮。</a:t>
            </a:r>
          </a:p>
        </p:txBody>
      </p:sp>
      <p:sp>
        <p:nvSpPr>
          <p:cNvPr id="7" name="文本占位符 6">
            <a:extLst>
              <a:ext uri="{FF2B5EF4-FFF2-40B4-BE49-F238E27FC236}">
                <a16:creationId xmlns:a16="http://schemas.microsoft.com/office/drawing/2014/main" id="{7A440EE9-809A-DB53-1DB2-D70C4C63D2D3}"/>
              </a:ext>
            </a:extLst>
          </p:cNvPr>
          <p:cNvSpPr>
            <a:spLocks noGrp="1"/>
          </p:cNvSpPr>
          <p:nvPr>
            <p:ph type="body" sz="quarter" idx="13"/>
          </p:nvPr>
        </p:nvSpPr>
        <p:spPr/>
        <p:txBody>
          <a:bodyPr/>
          <a:lstStyle/>
          <a:p>
            <a:r>
              <a:rPr lang="zh-CN" altLang="en-US" dirty="0"/>
              <a:t>图 </a:t>
            </a:r>
            <a:r>
              <a:rPr lang="en-US" altLang="zh-CN" dirty="0"/>
              <a:t>7-18</a:t>
            </a:r>
            <a:r>
              <a:rPr lang="zh-CN" altLang="en-US" dirty="0"/>
              <a:t>　设置筛选条件</a:t>
            </a:r>
          </a:p>
        </p:txBody>
      </p:sp>
      <p:pic>
        <p:nvPicPr>
          <p:cNvPr id="8" name="图片占位符 7">
            <a:extLst>
              <a:ext uri="{FF2B5EF4-FFF2-40B4-BE49-F238E27FC236}">
                <a16:creationId xmlns:a16="http://schemas.microsoft.com/office/drawing/2014/main" id="{4C555241-76DE-B7D1-27A7-B59C2D292E76}"/>
              </a:ext>
            </a:extLst>
          </p:cNvPr>
          <p:cNvPicPr>
            <a:picLocks noGrp="1" noChangeAspect="1"/>
          </p:cNvPicPr>
          <p:nvPr>
            <p:ph type="pic" sz="quarter" idx="12"/>
          </p:nvPr>
        </p:nvPicPr>
        <p:blipFill rotWithShape="1">
          <a:blip r:embed="rId2"/>
          <a:srcRect t="-97024" b="-97024"/>
          <a:stretch>
            <a:fillRect/>
          </a:stretch>
        </p:blipFill>
        <p:spPr>
          <a:prstGeom prst="rect">
            <a:avLst/>
          </a:prstGeom>
        </p:spPr>
      </p:pic>
    </p:spTree>
    <p:extLst>
      <p:ext uri="{BB962C8B-B14F-4D97-AF65-F5344CB8AC3E}">
        <p14:creationId xmlns:p14="http://schemas.microsoft.com/office/powerpoint/2010/main" val="1834564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EEE7D-EAC2-DF51-1B31-6A9E350DC86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3C8D89D-CAF4-F29F-F005-4E2698415418}"/>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36572F66-884F-8222-D807-C329F1A303D8}"/>
              </a:ext>
            </a:extLst>
          </p:cNvPr>
          <p:cNvSpPr>
            <a:spLocks noGrp="1"/>
          </p:cNvSpPr>
          <p:nvPr>
            <p:ph type="body" sz="quarter" idx="11"/>
          </p:nvPr>
        </p:nvSpPr>
        <p:spPr>
          <a:xfrm>
            <a:off x="174886" y="3019482"/>
            <a:ext cx="5440724" cy="1556003"/>
          </a:xfrm>
        </p:spPr>
        <p:txBody>
          <a:bodyPr/>
          <a:lstStyle/>
          <a:p>
            <a:r>
              <a:rPr lang="en-US" altLang="zh-CN" dirty="0"/>
              <a:t>7.1.6</a:t>
            </a:r>
            <a:r>
              <a:rPr lang="zh-CN" altLang="en-US" dirty="0"/>
              <a:t>　数字筛选</a:t>
            </a:r>
            <a:endParaRPr lang="en-US" altLang="zh-CN" dirty="0"/>
          </a:p>
          <a:p>
            <a:r>
              <a:rPr lang="en-US" altLang="zh-CN" dirty="0"/>
              <a:t>03</a:t>
            </a:r>
            <a:r>
              <a:rPr lang="zh-CN" altLang="en-US" dirty="0"/>
              <a:t>　此时系统会展示符合筛选条件的数据，效果如图 </a:t>
            </a:r>
            <a:r>
              <a:rPr lang="en-US" altLang="zh-CN" dirty="0"/>
              <a:t>7-19 </a:t>
            </a:r>
            <a:r>
              <a:rPr lang="zh-CN" altLang="en-US" dirty="0"/>
              <a:t>所示。</a:t>
            </a:r>
          </a:p>
        </p:txBody>
      </p:sp>
      <p:sp>
        <p:nvSpPr>
          <p:cNvPr id="7" name="文本占位符 6">
            <a:extLst>
              <a:ext uri="{FF2B5EF4-FFF2-40B4-BE49-F238E27FC236}">
                <a16:creationId xmlns:a16="http://schemas.microsoft.com/office/drawing/2014/main" id="{14F1B68C-FC50-8C25-9978-3689AAE66F4E}"/>
              </a:ext>
            </a:extLst>
          </p:cNvPr>
          <p:cNvSpPr>
            <a:spLocks noGrp="1"/>
          </p:cNvSpPr>
          <p:nvPr>
            <p:ph type="body" sz="quarter" idx="13"/>
          </p:nvPr>
        </p:nvSpPr>
        <p:spPr/>
        <p:txBody>
          <a:bodyPr/>
          <a:lstStyle/>
          <a:p>
            <a:r>
              <a:rPr lang="zh-CN" altLang="en-US" dirty="0"/>
              <a:t>图 </a:t>
            </a:r>
            <a:r>
              <a:rPr lang="en-US" altLang="zh-CN" dirty="0"/>
              <a:t>7-19</a:t>
            </a:r>
            <a:r>
              <a:rPr lang="zh-CN" altLang="en-US" dirty="0"/>
              <a:t>　数字筛选的结果</a:t>
            </a:r>
          </a:p>
        </p:txBody>
      </p:sp>
      <p:pic>
        <p:nvPicPr>
          <p:cNvPr id="9" name="图片占位符 8">
            <a:extLst>
              <a:ext uri="{FF2B5EF4-FFF2-40B4-BE49-F238E27FC236}">
                <a16:creationId xmlns:a16="http://schemas.microsoft.com/office/drawing/2014/main" id="{F0AD0398-3CA1-AF17-D8BB-6FDC8BB1ECF2}"/>
              </a:ext>
            </a:extLst>
          </p:cNvPr>
          <p:cNvPicPr>
            <a:picLocks noGrp="1" noChangeAspect="1"/>
          </p:cNvPicPr>
          <p:nvPr>
            <p:ph type="pic" sz="quarter" idx="12"/>
          </p:nvPr>
        </p:nvPicPr>
        <p:blipFill rotWithShape="1">
          <a:blip r:embed="rId2"/>
          <a:srcRect t="-149712" b="-149712"/>
          <a:stretch>
            <a:fillRect/>
          </a:stretch>
        </p:blipFill>
        <p:spPr>
          <a:prstGeom prst="rect">
            <a:avLst/>
          </a:prstGeom>
        </p:spPr>
      </p:pic>
    </p:spTree>
    <p:extLst>
      <p:ext uri="{BB962C8B-B14F-4D97-AF65-F5344CB8AC3E}">
        <p14:creationId xmlns:p14="http://schemas.microsoft.com/office/powerpoint/2010/main" val="12017558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F0C5D-AF82-4759-F630-FDFFCFA677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3487521-6E67-79B1-EFEB-34B6884A98A7}"/>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2AEFE7C4-978B-8C7D-001A-F7E2291D3CE0}"/>
              </a:ext>
            </a:extLst>
          </p:cNvPr>
          <p:cNvSpPr>
            <a:spLocks noGrp="1"/>
          </p:cNvSpPr>
          <p:nvPr>
            <p:ph type="body" sz="quarter" idx="11"/>
          </p:nvPr>
        </p:nvSpPr>
        <p:spPr>
          <a:xfrm>
            <a:off x="174886" y="2511652"/>
            <a:ext cx="5440724" cy="2571666"/>
          </a:xfrm>
        </p:spPr>
        <p:txBody>
          <a:bodyPr/>
          <a:lstStyle/>
          <a:p>
            <a:r>
              <a:rPr lang="en-US" altLang="zh-CN" dirty="0"/>
              <a:t>7.1.7</a:t>
            </a:r>
            <a:r>
              <a:rPr lang="zh-CN" altLang="en-US" dirty="0"/>
              <a:t>　高级筛选</a:t>
            </a:r>
            <a:endParaRPr lang="en-US" altLang="zh-CN" dirty="0"/>
          </a:p>
          <a:p>
            <a:r>
              <a:rPr lang="en-US" altLang="zh-CN" dirty="0"/>
              <a:t>1. </a:t>
            </a:r>
            <a:r>
              <a:rPr lang="zh-CN" altLang="en-US" dirty="0"/>
              <a:t>同时满足三个筛选条件</a:t>
            </a:r>
            <a:endParaRPr lang="en-US" altLang="zh-CN" dirty="0"/>
          </a:p>
          <a:p>
            <a:r>
              <a:rPr lang="en-US" altLang="zh-CN" dirty="0"/>
              <a:t>01</a:t>
            </a:r>
            <a:r>
              <a:rPr lang="zh-CN" altLang="en-US" dirty="0"/>
              <a:t>　由于三个筛选条件需要同时满足，将它们写在同一行（条件标题需与源数据一致），如图 </a:t>
            </a:r>
            <a:r>
              <a:rPr lang="en-US" altLang="zh-CN" dirty="0"/>
              <a:t>7-20 </a:t>
            </a:r>
            <a:r>
              <a:rPr lang="zh-CN" altLang="en-US" dirty="0"/>
              <a:t>所示。</a:t>
            </a:r>
          </a:p>
        </p:txBody>
      </p:sp>
      <p:sp>
        <p:nvSpPr>
          <p:cNvPr id="7" name="文本占位符 6">
            <a:extLst>
              <a:ext uri="{FF2B5EF4-FFF2-40B4-BE49-F238E27FC236}">
                <a16:creationId xmlns:a16="http://schemas.microsoft.com/office/drawing/2014/main" id="{BA7ECC0E-B528-32E2-DFAF-B54E1CD21AFE}"/>
              </a:ext>
            </a:extLst>
          </p:cNvPr>
          <p:cNvSpPr>
            <a:spLocks noGrp="1"/>
          </p:cNvSpPr>
          <p:nvPr>
            <p:ph type="body" sz="quarter" idx="13"/>
          </p:nvPr>
        </p:nvSpPr>
        <p:spPr/>
        <p:txBody>
          <a:bodyPr/>
          <a:lstStyle/>
          <a:p>
            <a:r>
              <a:rPr lang="zh-CN" altLang="en-US" dirty="0"/>
              <a:t>图 </a:t>
            </a:r>
            <a:r>
              <a:rPr lang="en-US" altLang="zh-CN" dirty="0"/>
              <a:t>7-20</a:t>
            </a:r>
            <a:r>
              <a:rPr lang="zh-CN" altLang="en-US" dirty="0"/>
              <a:t>　设置筛选条件 </a:t>
            </a:r>
            <a:r>
              <a:rPr lang="en-US" altLang="zh-CN" dirty="0"/>
              <a:t>1</a:t>
            </a:r>
            <a:endParaRPr lang="zh-CN" altLang="en-US" dirty="0"/>
          </a:p>
        </p:txBody>
      </p:sp>
      <p:pic>
        <p:nvPicPr>
          <p:cNvPr id="8" name="图片占位符 7">
            <a:extLst>
              <a:ext uri="{FF2B5EF4-FFF2-40B4-BE49-F238E27FC236}">
                <a16:creationId xmlns:a16="http://schemas.microsoft.com/office/drawing/2014/main" id="{084AB031-6968-428F-CAA0-343909EB1CF0}"/>
              </a:ext>
            </a:extLst>
          </p:cNvPr>
          <p:cNvPicPr>
            <a:picLocks noGrp="1" noChangeAspect="1"/>
          </p:cNvPicPr>
          <p:nvPr>
            <p:ph type="pic" sz="quarter" idx="12"/>
          </p:nvPr>
        </p:nvPicPr>
        <p:blipFill rotWithShape="1">
          <a:blip r:embed="rId2"/>
          <a:srcRect t="-102971" b="-102971"/>
          <a:stretch>
            <a:fillRect/>
          </a:stretch>
        </p:blipFill>
        <p:spPr>
          <a:prstGeom prst="rect">
            <a:avLst/>
          </a:prstGeom>
        </p:spPr>
      </p:pic>
    </p:spTree>
    <p:extLst>
      <p:ext uri="{BB962C8B-B14F-4D97-AF65-F5344CB8AC3E}">
        <p14:creationId xmlns:p14="http://schemas.microsoft.com/office/powerpoint/2010/main" val="32886055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4B8DE-06C8-EC77-C974-740FD3B0B0A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8F14A7-3D05-0382-B64B-248848F4768D}"/>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A39C75CA-C6D3-C7C2-46BB-404728A49D45}"/>
              </a:ext>
            </a:extLst>
          </p:cNvPr>
          <p:cNvSpPr>
            <a:spLocks noGrp="1"/>
          </p:cNvSpPr>
          <p:nvPr>
            <p:ph type="body" sz="quarter" idx="11"/>
          </p:nvPr>
        </p:nvSpPr>
        <p:spPr>
          <a:xfrm>
            <a:off x="174886" y="1495990"/>
            <a:ext cx="5440724" cy="4602991"/>
          </a:xfrm>
        </p:spPr>
        <p:txBody>
          <a:bodyPr/>
          <a:lstStyle/>
          <a:p>
            <a:r>
              <a:rPr lang="en-US" altLang="zh-CN" dirty="0"/>
              <a:t>7.1.7</a:t>
            </a:r>
            <a:r>
              <a:rPr lang="zh-CN" altLang="en-US" dirty="0"/>
              <a:t>　高级筛选</a:t>
            </a:r>
            <a:endParaRPr lang="en-US" altLang="zh-CN" dirty="0"/>
          </a:p>
          <a:p>
            <a:r>
              <a:rPr lang="en-US" altLang="zh-CN" dirty="0"/>
              <a:t>1. </a:t>
            </a:r>
            <a:r>
              <a:rPr lang="zh-CN" altLang="en-US" dirty="0"/>
              <a:t>同时满足三个筛选条件</a:t>
            </a:r>
            <a:endParaRPr lang="en-US" altLang="zh-CN" dirty="0"/>
          </a:p>
          <a:p>
            <a:r>
              <a:rPr lang="en-US" altLang="zh-CN" dirty="0"/>
              <a:t>02</a:t>
            </a:r>
            <a:r>
              <a:rPr lang="zh-CN" altLang="en-US" dirty="0"/>
              <a:t>　筛选条件设置完成后，选择“数据”选项卡中的“筛选→高级筛选”命令，“高级筛选”对话框中选择“列表区域”（数据区域）和“条件区域”（即设定条件），如图 </a:t>
            </a:r>
            <a:r>
              <a:rPr lang="en-US" altLang="zh-CN" dirty="0"/>
              <a:t>7-21 </a:t>
            </a:r>
            <a:r>
              <a:rPr lang="zh-CN" altLang="en-US" dirty="0"/>
              <a:t>所示。系统将精准展示符合所有设定条件的订单，便于高效分析和决策。</a:t>
            </a:r>
          </a:p>
        </p:txBody>
      </p:sp>
      <p:sp>
        <p:nvSpPr>
          <p:cNvPr id="7" name="文本占位符 6">
            <a:extLst>
              <a:ext uri="{FF2B5EF4-FFF2-40B4-BE49-F238E27FC236}">
                <a16:creationId xmlns:a16="http://schemas.microsoft.com/office/drawing/2014/main" id="{1FD56FE0-FFFF-72F6-0CC1-134564E01E4A}"/>
              </a:ext>
            </a:extLst>
          </p:cNvPr>
          <p:cNvSpPr>
            <a:spLocks noGrp="1"/>
          </p:cNvSpPr>
          <p:nvPr>
            <p:ph type="body" sz="quarter" idx="13"/>
          </p:nvPr>
        </p:nvSpPr>
        <p:spPr/>
        <p:txBody>
          <a:bodyPr/>
          <a:lstStyle/>
          <a:p>
            <a:r>
              <a:rPr lang="zh-CN" altLang="en-US" dirty="0"/>
              <a:t>图 </a:t>
            </a:r>
            <a:r>
              <a:rPr lang="en-US" altLang="zh-CN" dirty="0"/>
              <a:t>7-21</a:t>
            </a:r>
            <a:r>
              <a:rPr lang="zh-CN" altLang="en-US" dirty="0"/>
              <a:t>　“高级筛选”对话框参数设置 </a:t>
            </a:r>
            <a:r>
              <a:rPr lang="en-US" altLang="zh-CN" dirty="0"/>
              <a:t>1</a:t>
            </a:r>
            <a:endParaRPr lang="zh-CN" altLang="en-US" dirty="0"/>
          </a:p>
        </p:txBody>
      </p:sp>
      <p:pic>
        <p:nvPicPr>
          <p:cNvPr id="9" name="图片占位符 8">
            <a:extLst>
              <a:ext uri="{FF2B5EF4-FFF2-40B4-BE49-F238E27FC236}">
                <a16:creationId xmlns:a16="http://schemas.microsoft.com/office/drawing/2014/main" id="{3049B71D-8859-2B11-3CFE-57FD4F426588}"/>
              </a:ext>
            </a:extLst>
          </p:cNvPr>
          <p:cNvPicPr>
            <a:picLocks noGrp="1" noChangeAspect="1"/>
          </p:cNvPicPr>
          <p:nvPr>
            <p:ph type="pic" sz="quarter" idx="12"/>
          </p:nvPr>
        </p:nvPicPr>
        <p:blipFill rotWithShape="1">
          <a:blip r:embed="rId2"/>
          <a:srcRect t="-15884" b="-15884"/>
          <a:stretch>
            <a:fillRect/>
          </a:stretch>
        </p:blipFill>
        <p:spPr>
          <a:prstGeom prst="rect">
            <a:avLst/>
          </a:prstGeom>
        </p:spPr>
      </p:pic>
    </p:spTree>
    <p:extLst>
      <p:ext uri="{BB962C8B-B14F-4D97-AF65-F5344CB8AC3E}">
        <p14:creationId xmlns:p14="http://schemas.microsoft.com/office/powerpoint/2010/main" val="32505717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58803-7A90-892E-A890-BBEA402D7C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7F521F5-FCA1-E925-B0E1-74595C3438E1}"/>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A046A7A4-8D0D-5BB9-F4A4-41434897CA4F}"/>
              </a:ext>
            </a:extLst>
          </p:cNvPr>
          <p:cNvSpPr>
            <a:spLocks noGrp="1"/>
          </p:cNvSpPr>
          <p:nvPr>
            <p:ph type="body" sz="quarter" idx="11"/>
          </p:nvPr>
        </p:nvSpPr>
        <p:spPr>
          <a:xfrm>
            <a:off x="174886" y="1495990"/>
            <a:ext cx="5440724" cy="4602991"/>
          </a:xfrm>
        </p:spPr>
        <p:txBody>
          <a:bodyPr/>
          <a:lstStyle/>
          <a:p>
            <a:r>
              <a:rPr lang="en-US" altLang="zh-CN" dirty="0"/>
              <a:t>7.1.7</a:t>
            </a:r>
            <a:r>
              <a:rPr lang="zh-CN" altLang="en-US" dirty="0"/>
              <a:t>　高级筛选</a:t>
            </a:r>
            <a:endParaRPr lang="en-US" altLang="zh-CN" dirty="0"/>
          </a:p>
          <a:p>
            <a:r>
              <a:rPr lang="en-US" altLang="zh-CN" dirty="0"/>
              <a:t>1. </a:t>
            </a:r>
            <a:r>
              <a:rPr lang="zh-CN" altLang="en-US" dirty="0"/>
              <a:t>同时满足三个筛选条件</a:t>
            </a:r>
            <a:endParaRPr lang="en-US" altLang="zh-CN" dirty="0"/>
          </a:p>
          <a:p>
            <a:r>
              <a:rPr lang="en-US" altLang="zh-CN" dirty="0"/>
              <a:t>03</a:t>
            </a:r>
            <a:r>
              <a:rPr lang="zh-CN" altLang="en-US" dirty="0"/>
              <a:t>　单击“确定”按钮，最终筛选结果将精准呈现同时满足销售渠道为“代理”、产品类别为“短靴”、产品系列为“可里亚”的订单，便于用户快速识别目标订单，优化销售策略和库存管理，提升业务决策的精准度和效率。筛选结果如图 </a:t>
            </a:r>
            <a:r>
              <a:rPr lang="en-US" altLang="zh-CN" dirty="0"/>
              <a:t>7-22 </a:t>
            </a:r>
            <a:r>
              <a:rPr lang="zh-CN" altLang="en-US" dirty="0"/>
              <a:t>所示。</a:t>
            </a:r>
          </a:p>
        </p:txBody>
      </p:sp>
      <p:sp>
        <p:nvSpPr>
          <p:cNvPr id="7" name="文本占位符 6">
            <a:extLst>
              <a:ext uri="{FF2B5EF4-FFF2-40B4-BE49-F238E27FC236}">
                <a16:creationId xmlns:a16="http://schemas.microsoft.com/office/drawing/2014/main" id="{BD94F2F9-1DD3-C95D-EAD3-4D06B4D40ECB}"/>
              </a:ext>
            </a:extLst>
          </p:cNvPr>
          <p:cNvSpPr>
            <a:spLocks noGrp="1"/>
          </p:cNvSpPr>
          <p:nvPr>
            <p:ph type="body" sz="quarter" idx="13"/>
          </p:nvPr>
        </p:nvSpPr>
        <p:spPr/>
        <p:txBody>
          <a:bodyPr/>
          <a:lstStyle/>
          <a:p>
            <a:r>
              <a:rPr lang="zh-CN" altLang="en-US" dirty="0"/>
              <a:t>图 </a:t>
            </a:r>
            <a:r>
              <a:rPr lang="en-US" altLang="zh-CN" dirty="0"/>
              <a:t>7-22</a:t>
            </a:r>
            <a:r>
              <a:rPr lang="zh-CN" altLang="en-US" dirty="0"/>
              <a:t>　高级筛选结果</a:t>
            </a:r>
          </a:p>
        </p:txBody>
      </p:sp>
      <p:pic>
        <p:nvPicPr>
          <p:cNvPr id="8" name="图片占位符 7">
            <a:extLst>
              <a:ext uri="{FF2B5EF4-FFF2-40B4-BE49-F238E27FC236}">
                <a16:creationId xmlns:a16="http://schemas.microsoft.com/office/drawing/2014/main" id="{433AAD88-D953-809C-B997-D384A7F20E39}"/>
              </a:ext>
            </a:extLst>
          </p:cNvPr>
          <p:cNvPicPr>
            <a:picLocks noGrp="1" noChangeAspect="1"/>
          </p:cNvPicPr>
          <p:nvPr>
            <p:ph type="pic" sz="quarter" idx="12"/>
          </p:nvPr>
        </p:nvPicPr>
        <p:blipFill rotWithShape="1">
          <a:blip r:embed="rId2"/>
          <a:srcRect t="-136979" b="-136979"/>
          <a:stretch>
            <a:fillRect/>
          </a:stretch>
        </p:blipFill>
        <p:spPr>
          <a:prstGeom prst="rect">
            <a:avLst/>
          </a:prstGeom>
        </p:spPr>
      </p:pic>
    </p:spTree>
    <p:extLst>
      <p:ext uri="{BB962C8B-B14F-4D97-AF65-F5344CB8AC3E}">
        <p14:creationId xmlns:p14="http://schemas.microsoft.com/office/powerpoint/2010/main" val="29790237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3B7FC-2769-8BA2-6991-A63082D3C8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01B00D1-3000-D542-28D9-42C47D7859E5}"/>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11BC93F2-5802-C8C4-45AC-40C92B411E7B}"/>
              </a:ext>
            </a:extLst>
          </p:cNvPr>
          <p:cNvSpPr>
            <a:spLocks noGrp="1"/>
          </p:cNvSpPr>
          <p:nvPr>
            <p:ph type="body" sz="quarter" idx="11"/>
          </p:nvPr>
        </p:nvSpPr>
        <p:spPr>
          <a:xfrm>
            <a:off x="174886" y="2257737"/>
            <a:ext cx="5440724" cy="3079497"/>
          </a:xfrm>
        </p:spPr>
        <p:txBody>
          <a:bodyPr/>
          <a:lstStyle/>
          <a:p>
            <a:r>
              <a:rPr lang="en-US" altLang="zh-CN" dirty="0"/>
              <a:t>7.1.7</a:t>
            </a:r>
            <a:r>
              <a:rPr lang="zh-CN" altLang="en-US" dirty="0"/>
              <a:t>　高级筛选</a:t>
            </a:r>
            <a:endParaRPr lang="en-US" altLang="zh-CN" dirty="0"/>
          </a:p>
          <a:p>
            <a:r>
              <a:rPr lang="en-US" altLang="zh-CN" dirty="0"/>
              <a:t>2. </a:t>
            </a:r>
            <a:r>
              <a:rPr lang="zh-CN" altLang="en-US" dirty="0"/>
              <a:t>满足任一筛选条件</a:t>
            </a:r>
            <a:endParaRPr lang="en-US" altLang="zh-CN" dirty="0"/>
          </a:p>
          <a:p>
            <a:r>
              <a:rPr lang="en-US" altLang="zh-CN" dirty="0"/>
              <a:t>01</a:t>
            </a:r>
            <a:r>
              <a:rPr lang="zh-CN" altLang="en-US" dirty="0"/>
              <a:t>　设定筛选条件，分别将“销售渠道是代理”“产品类别是短靴”“产品系列为可里亚”作为独立条件，每条单独一行，如图 </a:t>
            </a:r>
            <a:r>
              <a:rPr lang="en-US" altLang="zh-CN" dirty="0"/>
              <a:t>7-23 </a:t>
            </a:r>
            <a:r>
              <a:rPr lang="zh-CN" altLang="en-US" dirty="0"/>
              <a:t>所示。</a:t>
            </a:r>
          </a:p>
        </p:txBody>
      </p:sp>
      <p:sp>
        <p:nvSpPr>
          <p:cNvPr id="7" name="文本占位符 6">
            <a:extLst>
              <a:ext uri="{FF2B5EF4-FFF2-40B4-BE49-F238E27FC236}">
                <a16:creationId xmlns:a16="http://schemas.microsoft.com/office/drawing/2014/main" id="{23F819CC-B298-4202-60F5-093012B25807}"/>
              </a:ext>
            </a:extLst>
          </p:cNvPr>
          <p:cNvSpPr>
            <a:spLocks noGrp="1"/>
          </p:cNvSpPr>
          <p:nvPr>
            <p:ph type="body" sz="quarter" idx="13"/>
          </p:nvPr>
        </p:nvSpPr>
        <p:spPr/>
        <p:txBody>
          <a:bodyPr/>
          <a:lstStyle/>
          <a:p>
            <a:r>
              <a:rPr lang="zh-CN" altLang="en-US" dirty="0"/>
              <a:t>图 </a:t>
            </a:r>
            <a:r>
              <a:rPr lang="en-US" altLang="zh-CN" dirty="0"/>
              <a:t>7-23</a:t>
            </a:r>
            <a:r>
              <a:rPr lang="zh-CN" altLang="en-US" dirty="0"/>
              <a:t>　设定筛选条件 </a:t>
            </a:r>
            <a:r>
              <a:rPr lang="en-US" altLang="zh-CN" dirty="0"/>
              <a:t>2</a:t>
            </a:r>
            <a:endParaRPr lang="zh-CN" altLang="en-US" dirty="0"/>
          </a:p>
        </p:txBody>
      </p:sp>
      <p:pic>
        <p:nvPicPr>
          <p:cNvPr id="9" name="图片占位符 8">
            <a:extLst>
              <a:ext uri="{FF2B5EF4-FFF2-40B4-BE49-F238E27FC236}">
                <a16:creationId xmlns:a16="http://schemas.microsoft.com/office/drawing/2014/main" id="{5EA41259-39EA-8A16-61E2-B06693199B41}"/>
              </a:ext>
            </a:extLst>
          </p:cNvPr>
          <p:cNvPicPr>
            <a:picLocks noGrp="1" noChangeAspect="1"/>
          </p:cNvPicPr>
          <p:nvPr>
            <p:ph type="pic" sz="quarter" idx="12"/>
          </p:nvPr>
        </p:nvPicPr>
        <p:blipFill rotWithShape="1">
          <a:blip r:embed="rId2"/>
          <a:srcRect t="-17885" b="-17885"/>
          <a:stretch>
            <a:fillRect/>
          </a:stretch>
        </p:blipFill>
        <p:spPr>
          <a:prstGeom prst="rect">
            <a:avLst/>
          </a:prstGeom>
        </p:spPr>
      </p:pic>
    </p:spTree>
    <p:extLst>
      <p:ext uri="{BB962C8B-B14F-4D97-AF65-F5344CB8AC3E}">
        <p14:creationId xmlns:p14="http://schemas.microsoft.com/office/powerpoint/2010/main" val="57584519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B65FB-BF46-08FD-83B9-877854B08B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D37B0B-1C98-162B-08E4-DA95B92CA0F9}"/>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9F6FE431-FBD4-9F18-9A9F-C68527903FAF}"/>
              </a:ext>
            </a:extLst>
          </p:cNvPr>
          <p:cNvSpPr>
            <a:spLocks noGrp="1"/>
          </p:cNvSpPr>
          <p:nvPr>
            <p:ph type="body" sz="quarter" idx="11"/>
          </p:nvPr>
        </p:nvSpPr>
        <p:spPr>
          <a:xfrm>
            <a:off x="174886" y="2257737"/>
            <a:ext cx="5440724" cy="3079497"/>
          </a:xfrm>
        </p:spPr>
        <p:txBody>
          <a:bodyPr/>
          <a:lstStyle/>
          <a:p>
            <a:r>
              <a:rPr lang="en-US" altLang="zh-CN" dirty="0"/>
              <a:t>7.1.7</a:t>
            </a:r>
            <a:r>
              <a:rPr lang="zh-CN" altLang="en-US" dirty="0"/>
              <a:t>　高级筛选</a:t>
            </a:r>
            <a:endParaRPr lang="en-US" altLang="zh-CN" dirty="0"/>
          </a:p>
          <a:p>
            <a:r>
              <a:rPr lang="en-US" altLang="zh-CN" dirty="0"/>
              <a:t>2. </a:t>
            </a:r>
            <a:r>
              <a:rPr lang="zh-CN" altLang="en-US" dirty="0"/>
              <a:t>满足任一筛选条件</a:t>
            </a:r>
            <a:endParaRPr lang="en-US" altLang="zh-CN" dirty="0"/>
          </a:p>
          <a:p>
            <a:r>
              <a:rPr lang="en-US" altLang="zh-CN" dirty="0"/>
              <a:t>02</a:t>
            </a:r>
            <a:r>
              <a:rPr lang="zh-CN" altLang="en-US" dirty="0"/>
              <a:t>　选择“数据”选项卡中的“筛选→高级筛选”命令，在弹出的对话框中指定“列表区域”和“条件区域”，如图 </a:t>
            </a:r>
            <a:r>
              <a:rPr lang="en-US" altLang="zh-CN" dirty="0"/>
              <a:t>7-24 </a:t>
            </a:r>
            <a:r>
              <a:rPr lang="zh-CN" altLang="en-US" dirty="0"/>
              <a:t>所示。</a:t>
            </a:r>
          </a:p>
        </p:txBody>
      </p:sp>
      <p:sp>
        <p:nvSpPr>
          <p:cNvPr id="7" name="文本占位符 6">
            <a:extLst>
              <a:ext uri="{FF2B5EF4-FFF2-40B4-BE49-F238E27FC236}">
                <a16:creationId xmlns:a16="http://schemas.microsoft.com/office/drawing/2014/main" id="{E99E789D-86C5-A565-223B-602C0620B043}"/>
              </a:ext>
            </a:extLst>
          </p:cNvPr>
          <p:cNvSpPr>
            <a:spLocks noGrp="1"/>
          </p:cNvSpPr>
          <p:nvPr>
            <p:ph type="body" sz="quarter" idx="13"/>
          </p:nvPr>
        </p:nvSpPr>
        <p:spPr/>
        <p:txBody>
          <a:bodyPr/>
          <a:lstStyle/>
          <a:p>
            <a:r>
              <a:rPr lang="zh-CN" altLang="en-US" dirty="0"/>
              <a:t>图 </a:t>
            </a:r>
            <a:r>
              <a:rPr lang="en-US" altLang="zh-CN" dirty="0"/>
              <a:t>7-24</a:t>
            </a:r>
            <a:r>
              <a:rPr lang="zh-CN" altLang="en-US" dirty="0"/>
              <a:t>　“高级筛选”对话框参数设置 </a:t>
            </a:r>
            <a:r>
              <a:rPr lang="en-US" altLang="zh-CN" dirty="0"/>
              <a:t>2</a:t>
            </a:r>
            <a:endParaRPr lang="zh-CN" altLang="en-US" dirty="0"/>
          </a:p>
        </p:txBody>
      </p:sp>
      <p:pic>
        <p:nvPicPr>
          <p:cNvPr id="8" name="图片占位符 7">
            <a:extLst>
              <a:ext uri="{FF2B5EF4-FFF2-40B4-BE49-F238E27FC236}">
                <a16:creationId xmlns:a16="http://schemas.microsoft.com/office/drawing/2014/main" id="{E4A4CC13-0713-6012-9BAA-C3BA629DFBC1}"/>
              </a:ext>
            </a:extLst>
          </p:cNvPr>
          <p:cNvPicPr>
            <a:picLocks noGrp="1" noChangeAspect="1"/>
          </p:cNvPicPr>
          <p:nvPr>
            <p:ph type="pic" sz="quarter" idx="12"/>
          </p:nvPr>
        </p:nvPicPr>
        <p:blipFill rotWithShape="1">
          <a:blip r:embed="rId2"/>
          <a:srcRect t="-15699" b="-15699"/>
          <a:stretch>
            <a:fillRect/>
          </a:stretch>
        </p:blipFill>
        <p:spPr>
          <a:prstGeom prst="rect">
            <a:avLst/>
          </a:prstGeom>
        </p:spPr>
      </p:pic>
    </p:spTree>
    <p:extLst>
      <p:ext uri="{BB962C8B-B14F-4D97-AF65-F5344CB8AC3E}">
        <p14:creationId xmlns:p14="http://schemas.microsoft.com/office/powerpoint/2010/main" val="24762738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4F758-C3AD-BC27-E24F-8F5086F449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F782596-0475-1EC8-6AF4-02B3568726C9}"/>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806AF5D9-C68C-3119-8199-718EB656805A}"/>
              </a:ext>
            </a:extLst>
          </p:cNvPr>
          <p:cNvSpPr>
            <a:spLocks noGrp="1"/>
          </p:cNvSpPr>
          <p:nvPr>
            <p:ph type="body" sz="quarter" idx="11"/>
          </p:nvPr>
        </p:nvSpPr>
        <p:spPr>
          <a:xfrm>
            <a:off x="174885" y="2481766"/>
            <a:ext cx="11842230" cy="2571666"/>
          </a:xfrm>
        </p:spPr>
        <p:txBody>
          <a:bodyPr/>
          <a:lstStyle/>
          <a:p>
            <a:r>
              <a:rPr lang="en-US" altLang="zh-CN" dirty="0"/>
              <a:t>7.1.7</a:t>
            </a:r>
            <a:r>
              <a:rPr lang="zh-CN" altLang="en-US" dirty="0"/>
              <a:t>　高级筛选</a:t>
            </a:r>
            <a:endParaRPr lang="en-US" altLang="zh-CN" dirty="0"/>
          </a:p>
          <a:p>
            <a:r>
              <a:rPr lang="en-US" altLang="zh-CN" dirty="0"/>
              <a:t>2. </a:t>
            </a:r>
            <a:r>
              <a:rPr lang="zh-CN" altLang="en-US" dirty="0"/>
              <a:t>满足任一筛选条件</a:t>
            </a:r>
            <a:endParaRPr lang="en-US" altLang="zh-CN" dirty="0"/>
          </a:p>
          <a:p>
            <a:r>
              <a:rPr lang="en-US" altLang="zh-CN" dirty="0"/>
              <a:t>03</a:t>
            </a:r>
            <a:r>
              <a:rPr lang="zh-CN" altLang="en-US" dirty="0"/>
              <a:t>　单击“确定”按钮，系统将展示满足任一条件的订单，便于用户多维度分析市场动态，灵活应对不同的业务场景，提升数据处理的广度和深度，助力企业在竞争激烈的市场中占据优势。</a:t>
            </a:r>
          </a:p>
        </p:txBody>
      </p:sp>
    </p:spTree>
    <p:extLst>
      <p:ext uri="{BB962C8B-B14F-4D97-AF65-F5344CB8AC3E}">
        <p14:creationId xmlns:p14="http://schemas.microsoft.com/office/powerpoint/2010/main" val="31556274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D6174-BE66-EB2D-2102-5E41681C28D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9C90018-B60C-BF13-E5FE-A6BE9B210808}"/>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9ECB30A8-D9FB-AD09-9C05-CA24DB33DD29}"/>
              </a:ext>
            </a:extLst>
          </p:cNvPr>
          <p:cNvSpPr>
            <a:spLocks noGrp="1"/>
          </p:cNvSpPr>
          <p:nvPr>
            <p:ph type="body" sz="quarter" idx="11"/>
          </p:nvPr>
        </p:nvSpPr>
        <p:spPr>
          <a:xfrm>
            <a:off x="174886" y="2257732"/>
            <a:ext cx="5440724" cy="3079497"/>
          </a:xfrm>
        </p:spPr>
        <p:txBody>
          <a:bodyPr/>
          <a:lstStyle/>
          <a:p>
            <a:r>
              <a:rPr lang="en-US" altLang="zh-CN" dirty="0"/>
              <a:t>7.1.7</a:t>
            </a:r>
            <a:r>
              <a:rPr lang="zh-CN" altLang="en-US" dirty="0"/>
              <a:t>　高级筛选</a:t>
            </a:r>
            <a:endParaRPr lang="en-US" altLang="zh-CN" dirty="0"/>
          </a:p>
          <a:p>
            <a:r>
              <a:rPr lang="en-US" altLang="zh-CN" dirty="0"/>
              <a:t>3. </a:t>
            </a:r>
            <a:r>
              <a:rPr lang="zh-CN" altLang="en-US" dirty="0"/>
              <a:t>同时满足任意两个筛选条件</a:t>
            </a:r>
            <a:endParaRPr lang="en-US" altLang="zh-CN" dirty="0"/>
          </a:p>
          <a:p>
            <a:r>
              <a:rPr lang="en-US" altLang="zh-CN" dirty="0"/>
              <a:t>01</a:t>
            </a:r>
            <a:r>
              <a:rPr lang="zh-CN" altLang="en-US" dirty="0"/>
              <a:t>　设定筛选条件，将“销售渠道是代理且销售单价大于 </a:t>
            </a:r>
            <a:r>
              <a:rPr lang="en-US" altLang="zh-CN" dirty="0"/>
              <a:t>700”</a:t>
            </a:r>
            <a:r>
              <a:rPr lang="zh-CN" altLang="en-US" dirty="0"/>
              <a:t>和“销售渠道是线上且销售单价小于 </a:t>
            </a:r>
            <a:r>
              <a:rPr lang="en-US" altLang="zh-CN" dirty="0"/>
              <a:t>400”</a:t>
            </a:r>
            <a:r>
              <a:rPr lang="zh-CN" altLang="en-US" dirty="0"/>
              <a:t>分别作为独立条件，每条单独一行，如图 </a:t>
            </a:r>
            <a:r>
              <a:rPr lang="en-US" altLang="zh-CN" dirty="0"/>
              <a:t>7-25 </a:t>
            </a:r>
            <a:r>
              <a:rPr lang="zh-CN" altLang="en-US" dirty="0"/>
              <a:t>所示。</a:t>
            </a:r>
          </a:p>
        </p:txBody>
      </p:sp>
      <p:pic>
        <p:nvPicPr>
          <p:cNvPr id="7" name="图片占位符 6">
            <a:extLst>
              <a:ext uri="{FF2B5EF4-FFF2-40B4-BE49-F238E27FC236}">
                <a16:creationId xmlns:a16="http://schemas.microsoft.com/office/drawing/2014/main" id="{98160A80-19E2-D2CF-D7BE-E6E7170523B4}"/>
              </a:ext>
            </a:extLst>
          </p:cNvPr>
          <p:cNvPicPr>
            <a:picLocks noGrp="1" noChangeAspect="1"/>
          </p:cNvPicPr>
          <p:nvPr>
            <p:ph type="pic" sz="quarter" idx="12"/>
          </p:nvPr>
        </p:nvPicPr>
        <p:blipFill rotWithShape="1">
          <a:blip r:embed="rId2"/>
          <a:srcRect t="-8406" b="-8406"/>
          <a:stretch>
            <a:fillRect/>
          </a:stretch>
        </p:blipFill>
        <p:spPr>
          <a:prstGeom prst="rect">
            <a:avLst/>
          </a:prstGeom>
        </p:spPr>
      </p:pic>
      <p:sp>
        <p:nvSpPr>
          <p:cNvPr id="3" name="文本占位符 2">
            <a:extLst>
              <a:ext uri="{FF2B5EF4-FFF2-40B4-BE49-F238E27FC236}">
                <a16:creationId xmlns:a16="http://schemas.microsoft.com/office/drawing/2014/main" id="{EDF28F9D-0C37-106C-FB75-3471ABE6FB3B}"/>
              </a:ext>
            </a:extLst>
          </p:cNvPr>
          <p:cNvSpPr>
            <a:spLocks noGrp="1"/>
          </p:cNvSpPr>
          <p:nvPr>
            <p:ph type="body" sz="quarter" idx="13"/>
          </p:nvPr>
        </p:nvSpPr>
        <p:spPr/>
        <p:txBody>
          <a:bodyPr/>
          <a:lstStyle/>
          <a:p>
            <a:r>
              <a:rPr lang="zh-CN" altLang="en-US" dirty="0"/>
              <a:t>图 </a:t>
            </a:r>
            <a:r>
              <a:rPr lang="en-US" altLang="zh-CN" dirty="0"/>
              <a:t>7-25</a:t>
            </a:r>
            <a:r>
              <a:rPr lang="zh-CN" altLang="en-US" dirty="0"/>
              <a:t>　设定筛选条件 </a:t>
            </a:r>
            <a:r>
              <a:rPr lang="en-US" altLang="zh-CN" dirty="0"/>
              <a:t>3</a:t>
            </a:r>
            <a:endParaRPr lang="zh-CN" altLang="en-US" dirty="0"/>
          </a:p>
        </p:txBody>
      </p:sp>
    </p:spTree>
    <p:extLst>
      <p:ext uri="{BB962C8B-B14F-4D97-AF65-F5344CB8AC3E}">
        <p14:creationId xmlns:p14="http://schemas.microsoft.com/office/powerpoint/2010/main" val="41541417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785BD2A-A11A-70DD-8775-9E3B929A19F9}"/>
              </a:ext>
            </a:extLst>
          </p:cNvPr>
          <p:cNvSpPr>
            <a:spLocks noGrp="1"/>
          </p:cNvSpPr>
          <p:nvPr>
            <p:ph type="body" sz="quarter" idx="10"/>
          </p:nvPr>
        </p:nvSpPr>
        <p:spPr>
          <a:xfrm>
            <a:off x="5250453" y="1808493"/>
            <a:ext cx="6047773" cy="424732"/>
          </a:xfrm>
        </p:spPr>
        <p:txBody>
          <a:bodyPr/>
          <a:lstStyle/>
          <a:p>
            <a:r>
              <a:rPr lang="en-US" altLang="zh-CN" dirty="0"/>
              <a:t>WPS </a:t>
            </a:r>
            <a:r>
              <a:rPr lang="zh-CN" altLang="en-US" dirty="0"/>
              <a:t>表格公式与函数的使用</a:t>
            </a:r>
          </a:p>
        </p:txBody>
      </p:sp>
      <p:sp>
        <p:nvSpPr>
          <p:cNvPr id="3" name="文本占位符 2">
            <a:extLst>
              <a:ext uri="{FF2B5EF4-FFF2-40B4-BE49-F238E27FC236}">
                <a16:creationId xmlns:a16="http://schemas.microsoft.com/office/drawing/2014/main" id="{9BB66A38-588F-E6EC-FB93-294663831BD4}"/>
              </a:ext>
            </a:extLst>
          </p:cNvPr>
          <p:cNvSpPr>
            <a:spLocks noGrp="1"/>
          </p:cNvSpPr>
          <p:nvPr>
            <p:ph type="body" sz="quarter" idx="11"/>
          </p:nvPr>
        </p:nvSpPr>
        <p:spPr>
          <a:xfrm>
            <a:off x="2476954" y="1804481"/>
            <a:ext cx="2045494" cy="424732"/>
          </a:xfrm>
        </p:spPr>
        <p:txBody>
          <a:bodyPr/>
          <a:lstStyle/>
          <a:p>
            <a:r>
              <a:rPr lang="zh-CN" altLang="en-US" dirty="0"/>
              <a:t>第 </a:t>
            </a:r>
            <a:r>
              <a:rPr lang="en-US" altLang="zh-CN" dirty="0"/>
              <a:t>8 </a:t>
            </a:r>
            <a:r>
              <a:rPr lang="zh-CN" altLang="en-US" dirty="0"/>
              <a:t>章</a:t>
            </a:r>
          </a:p>
        </p:txBody>
      </p:sp>
      <p:sp>
        <p:nvSpPr>
          <p:cNvPr id="4" name="文本占位符 3">
            <a:extLst>
              <a:ext uri="{FF2B5EF4-FFF2-40B4-BE49-F238E27FC236}">
                <a16:creationId xmlns:a16="http://schemas.microsoft.com/office/drawing/2014/main" id="{CA46E420-2CD5-5B46-89B8-DB0AE715F699}"/>
              </a:ext>
            </a:extLst>
          </p:cNvPr>
          <p:cNvSpPr>
            <a:spLocks noGrp="1"/>
          </p:cNvSpPr>
          <p:nvPr>
            <p:ph type="body" sz="quarter" idx="12"/>
          </p:nvPr>
        </p:nvSpPr>
        <p:spPr>
          <a:xfrm>
            <a:off x="5250453" y="2476201"/>
            <a:ext cx="6047773" cy="424732"/>
          </a:xfrm>
        </p:spPr>
        <p:txBody>
          <a:bodyPr/>
          <a:lstStyle/>
          <a:p>
            <a:r>
              <a:rPr lang="en-US" altLang="zh-CN" dirty="0"/>
              <a:t>WPS </a:t>
            </a:r>
            <a:r>
              <a:rPr lang="zh-CN" altLang="en-US" dirty="0"/>
              <a:t>图表的创建与编辑</a:t>
            </a:r>
          </a:p>
        </p:txBody>
      </p:sp>
      <p:sp>
        <p:nvSpPr>
          <p:cNvPr id="5" name="文本占位符 4">
            <a:extLst>
              <a:ext uri="{FF2B5EF4-FFF2-40B4-BE49-F238E27FC236}">
                <a16:creationId xmlns:a16="http://schemas.microsoft.com/office/drawing/2014/main" id="{6F0E3499-863A-0139-BDD5-E72986487DB4}"/>
              </a:ext>
            </a:extLst>
          </p:cNvPr>
          <p:cNvSpPr>
            <a:spLocks noGrp="1"/>
          </p:cNvSpPr>
          <p:nvPr>
            <p:ph type="body" sz="quarter" idx="13"/>
          </p:nvPr>
        </p:nvSpPr>
        <p:spPr>
          <a:xfrm>
            <a:off x="1889813" y="2480213"/>
            <a:ext cx="2045494" cy="424732"/>
          </a:xfrm>
        </p:spPr>
        <p:txBody>
          <a:bodyPr/>
          <a:lstStyle/>
          <a:p>
            <a:r>
              <a:rPr lang="zh-CN" altLang="en-US" dirty="0"/>
              <a:t>第 </a:t>
            </a:r>
            <a:r>
              <a:rPr lang="en-US" altLang="zh-CN" dirty="0"/>
              <a:t>9 </a:t>
            </a:r>
            <a:r>
              <a:rPr lang="zh-CN" altLang="en-US" dirty="0"/>
              <a:t>章</a:t>
            </a:r>
          </a:p>
        </p:txBody>
      </p:sp>
      <p:sp>
        <p:nvSpPr>
          <p:cNvPr id="6" name="文本占位符 5">
            <a:extLst>
              <a:ext uri="{FF2B5EF4-FFF2-40B4-BE49-F238E27FC236}">
                <a16:creationId xmlns:a16="http://schemas.microsoft.com/office/drawing/2014/main" id="{D3AEC8BF-E5F1-2027-0874-5B2F2FD81E83}"/>
              </a:ext>
            </a:extLst>
          </p:cNvPr>
          <p:cNvSpPr>
            <a:spLocks noGrp="1"/>
          </p:cNvSpPr>
          <p:nvPr>
            <p:ph type="body" sz="quarter" idx="14"/>
          </p:nvPr>
        </p:nvSpPr>
        <p:spPr>
          <a:xfrm>
            <a:off x="5250453" y="3061745"/>
            <a:ext cx="6047773" cy="424732"/>
          </a:xfrm>
        </p:spPr>
        <p:txBody>
          <a:bodyPr/>
          <a:lstStyle/>
          <a:p>
            <a:r>
              <a:rPr lang="en-US" altLang="zh-CN" dirty="0"/>
              <a:t>WPS AI </a:t>
            </a:r>
            <a:r>
              <a:rPr lang="zh-CN" altLang="en-US" dirty="0"/>
              <a:t>表格智能处理与分析</a:t>
            </a:r>
          </a:p>
        </p:txBody>
      </p:sp>
      <p:sp>
        <p:nvSpPr>
          <p:cNvPr id="7" name="文本占位符 6">
            <a:extLst>
              <a:ext uri="{FF2B5EF4-FFF2-40B4-BE49-F238E27FC236}">
                <a16:creationId xmlns:a16="http://schemas.microsoft.com/office/drawing/2014/main" id="{642D51B7-5D77-7ADD-BD72-690F8B14070A}"/>
              </a:ext>
            </a:extLst>
          </p:cNvPr>
          <p:cNvSpPr>
            <a:spLocks noGrp="1"/>
          </p:cNvSpPr>
          <p:nvPr>
            <p:ph type="body" sz="quarter" idx="15"/>
          </p:nvPr>
        </p:nvSpPr>
        <p:spPr>
          <a:xfrm>
            <a:off x="2476954" y="3057733"/>
            <a:ext cx="2045494" cy="424732"/>
          </a:xfrm>
        </p:spPr>
        <p:txBody>
          <a:bodyPr/>
          <a:lstStyle/>
          <a:p>
            <a:r>
              <a:rPr lang="zh-CN" altLang="en-US" dirty="0"/>
              <a:t>第 </a:t>
            </a:r>
            <a:r>
              <a:rPr lang="en-US" altLang="zh-CN" dirty="0"/>
              <a:t>10 </a:t>
            </a:r>
            <a:r>
              <a:rPr lang="zh-CN" altLang="en-US" dirty="0"/>
              <a:t>章</a:t>
            </a:r>
          </a:p>
        </p:txBody>
      </p:sp>
      <p:sp>
        <p:nvSpPr>
          <p:cNvPr id="8" name="文本占位符 7">
            <a:extLst>
              <a:ext uri="{FF2B5EF4-FFF2-40B4-BE49-F238E27FC236}">
                <a16:creationId xmlns:a16="http://schemas.microsoft.com/office/drawing/2014/main" id="{80124871-5667-E36C-14A9-30AD8C5E0077}"/>
              </a:ext>
            </a:extLst>
          </p:cNvPr>
          <p:cNvSpPr>
            <a:spLocks noGrp="1"/>
          </p:cNvSpPr>
          <p:nvPr>
            <p:ph type="body" sz="quarter" idx="16"/>
          </p:nvPr>
        </p:nvSpPr>
        <p:spPr>
          <a:xfrm>
            <a:off x="5250453" y="3647289"/>
            <a:ext cx="6047773" cy="424732"/>
          </a:xfrm>
        </p:spPr>
        <p:txBody>
          <a:bodyPr/>
          <a:lstStyle/>
          <a:p>
            <a:r>
              <a:rPr lang="zh-CN" altLang="en-US" dirty="0"/>
              <a:t>使用 </a:t>
            </a:r>
            <a:r>
              <a:rPr lang="en-US" altLang="zh-CN" dirty="0"/>
              <a:t>WPS </a:t>
            </a:r>
            <a:r>
              <a:rPr lang="zh-CN" altLang="en-US" dirty="0"/>
              <a:t>创建与编辑幻灯片</a:t>
            </a:r>
          </a:p>
        </p:txBody>
      </p:sp>
      <p:sp>
        <p:nvSpPr>
          <p:cNvPr id="9" name="文本占位符 8">
            <a:extLst>
              <a:ext uri="{FF2B5EF4-FFF2-40B4-BE49-F238E27FC236}">
                <a16:creationId xmlns:a16="http://schemas.microsoft.com/office/drawing/2014/main" id="{9C42A533-CA75-56DD-7975-1650CE6C78CE}"/>
              </a:ext>
            </a:extLst>
          </p:cNvPr>
          <p:cNvSpPr>
            <a:spLocks noGrp="1"/>
          </p:cNvSpPr>
          <p:nvPr>
            <p:ph type="body" sz="quarter" idx="18"/>
          </p:nvPr>
        </p:nvSpPr>
        <p:spPr>
          <a:xfrm>
            <a:off x="5250453" y="4232833"/>
            <a:ext cx="6047773" cy="424732"/>
          </a:xfrm>
        </p:spPr>
        <p:txBody>
          <a:bodyPr/>
          <a:lstStyle/>
          <a:p>
            <a:r>
              <a:rPr lang="zh-CN" altLang="en-US" dirty="0"/>
              <a:t>设置幻灯片动画与放映</a:t>
            </a:r>
          </a:p>
        </p:txBody>
      </p:sp>
      <p:sp>
        <p:nvSpPr>
          <p:cNvPr id="10" name="文本占位符 9">
            <a:extLst>
              <a:ext uri="{FF2B5EF4-FFF2-40B4-BE49-F238E27FC236}">
                <a16:creationId xmlns:a16="http://schemas.microsoft.com/office/drawing/2014/main" id="{0F1CE168-DA6C-056B-70EE-C1499E86AAD4}"/>
              </a:ext>
            </a:extLst>
          </p:cNvPr>
          <p:cNvSpPr>
            <a:spLocks noGrp="1"/>
          </p:cNvSpPr>
          <p:nvPr>
            <p:ph type="body" sz="quarter" idx="19"/>
          </p:nvPr>
        </p:nvSpPr>
        <p:spPr>
          <a:xfrm>
            <a:off x="2476954" y="4228821"/>
            <a:ext cx="2045494" cy="424732"/>
          </a:xfrm>
        </p:spPr>
        <p:txBody>
          <a:bodyPr/>
          <a:lstStyle/>
          <a:p>
            <a:r>
              <a:rPr lang="zh-CN" altLang="en-US" dirty="0"/>
              <a:t>第 </a:t>
            </a:r>
            <a:r>
              <a:rPr lang="en-US" altLang="zh-CN" dirty="0"/>
              <a:t>12 </a:t>
            </a:r>
            <a:r>
              <a:rPr lang="zh-CN" altLang="en-US" dirty="0"/>
              <a:t>章</a:t>
            </a:r>
          </a:p>
        </p:txBody>
      </p:sp>
      <p:sp>
        <p:nvSpPr>
          <p:cNvPr id="11" name="文本占位符 10">
            <a:extLst>
              <a:ext uri="{FF2B5EF4-FFF2-40B4-BE49-F238E27FC236}">
                <a16:creationId xmlns:a16="http://schemas.microsoft.com/office/drawing/2014/main" id="{62B8FD23-740A-07D3-3B79-ADBD37FF3D9B}"/>
              </a:ext>
            </a:extLst>
          </p:cNvPr>
          <p:cNvSpPr>
            <a:spLocks noGrp="1"/>
          </p:cNvSpPr>
          <p:nvPr>
            <p:ph type="body" sz="quarter" idx="20"/>
          </p:nvPr>
        </p:nvSpPr>
        <p:spPr>
          <a:xfrm>
            <a:off x="5250453" y="4818377"/>
            <a:ext cx="6047773" cy="424732"/>
          </a:xfrm>
        </p:spPr>
        <p:txBody>
          <a:bodyPr/>
          <a:lstStyle/>
          <a:p>
            <a:r>
              <a:rPr lang="zh-CN" altLang="en-US" dirty="0"/>
              <a:t>使用 </a:t>
            </a:r>
            <a:r>
              <a:rPr lang="en-US" altLang="zh-CN" dirty="0"/>
              <a:t>WPS AI </a:t>
            </a:r>
            <a:r>
              <a:rPr lang="zh-CN" altLang="en-US" dirty="0"/>
              <a:t>一键生成与美化演示文稿</a:t>
            </a:r>
          </a:p>
        </p:txBody>
      </p:sp>
      <p:sp>
        <p:nvSpPr>
          <p:cNvPr id="14" name="文本占位符 13">
            <a:extLst>
              <a:ext uri="{FF2B5EF4-FFF2-40B4-BE49-F238E27FC236}">
                <a16:creationId xmlns:a16="http://schemas.microsoft.com/office/drawing/2014/main" id="{837CA58D-42E4-B841-F26B-C118A58BFA37}"/>
              </a:ext>
            </a:extLst>
          </p:cNvPr>
          <p:cNvSpPr>
            <a:spLocks noGrp="1"/>
          </p:cNvSpPr>
          <p:nvPr>
            <p:ph type="body" sz="quarter" idx="24"/>
          </p:nvPr>
        </p:nvSpPr>
        <p:spPr>
          <a:xfrm>
            <a:off x="1889813" y="3650624"/>
            <a:ext cx="2045494" cy="424732"/>
          </a:xfrm>
        </p:spPr>
        <p:txBody>
          <a:bodyPr/>
          <a:lstStyle/>
          <a:p>
            <a:r>
              <a:rPr lang="zh-CN" altLang="en-US" dirty="0"/>
              <a:t>第 </a:t>
            </a:r>
            <a:r>
              <a:rPr lang="en-US" altLang="zh-CN" dirty="0"/>
              <a:t>11 </a:t>
            </a:r>
            <a:r>
              <a:rPr lang="zh-CN" altLang="en-US" dirty="0"/>
              <a:t>章</a:t>
            </a:r>
          </a:p>
        </p:txBody>
      </p:sp>
      <p:sp>
        <p:nvSpPr>
          <p:cNvPr id="15" name="文本占位符 14">
            <a:extLst>
              <a:ext uri="{FF2B5EF4-FFF2-40B4-BE49-F238E27FC236}">
                <a16:creationId xmlns:a16="http://schemas.microsoft.com/office/drawing/2014/main" id="{69D30AF7-2730-A30A-BD33-F86FE8F33EA0}"/>
              </a:ext>
            </a:extLst>
          </p:cNvPr>
          <p:cNvSpPr>
            <a:spLocks noGrp="1"/>
          </p:cNvSpPr>
          <p:nvPr>
            <p:ph type="body" sz="quarter" idx="25"/>
          </p:nvPr>
        </p:nvSpPr>
        <p:spPr>
          <a:xfrm>
            <a:off x="1889813" y="4821035"/>
            <a:ext cx="2045494" cy="424732"/>
          </a:xfrm>
        </p:spPr>
        <p:txBody>
          <a:bodyPr/>
          <a:lstStyle/>
          <a:p>
            <a:r>
              <a:rPr lang="zh-CN" altLang="en-US" dirty="0"/>
              <a:t>第 </a:t>
            </a:r>
            <a:r>
              <a:rPr lang="en-US" altLang="zh-CN" dirty="0"/>
              <a:t>13 </a:t>
            </a:r>
            <a:r>
              <a:rPr lang="zh-CN" altLang="en-US" dirty="0"/>
              <a:t>章</a:t>
            </a:r>
          </a:p>
        </p:txBody>
      </p:sp>
    </p:spTree>
    <p:extLst>
      <p:ext uri="{BB962C8B-B14F-4D97-AF65-F5344CB8AC3E}">
        <p14:creationId xmlns:p14="http://schemas.microsoft.com/office/powerpoint/2010/main" val="41273485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8AE81-7F19-B426-FA7A-D70A71B121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60C975C-E15C-5D42-6C93-B7006E2137A6}"/>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8C95E14-9D36-05C4-20A0-12B68CB1CCDA}"/>
              </a:ext>
            </a:extLst>
          </p:cNvPr>
          <p:cNvSpPr>
            <a:spLocks noGrp="1"/>
          </p:cNvSpPr>
          <p:nvPr>
            <p:ph type="body" sz="quarter" idx="11"/>
          </p:nvPr>
        </p:nvSpPr>
        <p:spPr>
          <a:xfrm>
            <a:off x="174886" y="2003817"/>
            <a:ext cx="5440724" cy="3587329"/>
          </a:xfrm>
        </p:spPr>
        <p:txBody>
          <a:bodyPr/>
          <a:lstStyle/>
          <a:p>
            <a:r>
              <a:rPr lang="en-US" altLang="zh-CN" dirty="0"/>
              <a:t>2.1.1</a:t>
            </a:r>
            <a:r>
              <a:rPr lang="zh-CN" altLang="en-US" dirty="0"/>
              <a:t> 复制与剪切文本</a:t>
            </a:r>
            <a:endParaRPr lang="en-US" altLang="zh-CN" dirty="0"/>
          </a:p>
          <a:p>
            <a:r>
              <a:rPr lang="en-US" altLang="zh-CN" dirty="0"/>
              <a:t>1. </a:t>
            </a:r>
            <a:r>
              <a:rPr lang="zh-CN" altLang="en-US" dirty="0"/>
              <a:t>复制文本</a:t>
            </a:r>
            <a:endParaRPr lang="en-US" altLang="zh-CN" dirty="0"/>
          </a:p>
          <a:p>
            <a:r>
              <a:rPr lang="zh-CN" altLang="en-US" dirty="0"/>
              <a:t>方法二：通过快捷菜单操作</a:t>
            </a:r>
            <a:endParaRPr lang="en-US" altLang="zh-CN" dirty="0"/>
          </a:p>
          <a:p>
            <a:r>
              <a:rPr lang="en-US" altLang="zh-CN" dirty="0"/>
              <a:t>03</a:t>
            </a:r>
            <a:r>
              <a:rPr lang="zh-CN" altLang="en-US" dirty="0"/>
              <a:t>　粘贴文本：将插入点移动到目标位置，再次单击鼠标右键，在弹出的快捷菜单中单击“粘贴”按钮，即可实现文本的粘贴，如图 </a:t>
            </a:r>
            <a:r>
              <a:rPr lang="en-US" altLang="zh-CN" dirty="0"/>
              <a:t>2-4 </a:t>
            </a:r>
            <a:r>
              <a:rPr lang="zh-CN" altLang="en-US" dirty="0"/>
              <a:t>所示。</a:t>
            </a:r>
          </a:p>
        </p:txBody>
      </p:sp>
      <p:sp>
        <p:nvSpPr>
          <p:cNvPr id="3" name="文本占位符 2">
            <a:extLst>
              <a:ext uri="{FF2B5EF4-FFF2-40B4-BE49-F238E27FC236}">
                <a16:creationId xmlns:a16="http://schemas.microsoft.com/office/drawing/2014/main" id="{60EA3D8B-A3BC-0832-8A7A-7085763ECED7}"/>
              </a:ext>
            </a:extLst>
          </p:cNvPr>
          <p:cNvSpPr>
            <a:spLocks noGrp="1"/>
          </p:cNvSpPr>
          <p:nvPr>
            <p:ph type="body" sz="quarter" idx="13"/>
          </p:nvPr>
        </p:nvSpPr>
        <p:spPr/>
        <p:txBody>
          <a:bodyPr/>
          <a:lstStyle/>
          <a:p>
            <a:r>
              <a:rPr lang="zh-CN" altLang="en-US" dirty="0"/>
              <a:t>图 </a:t>
            </a:r>
            <a:r>
              <a:rPr lang="en-US" altLang="zh-CN" dirty="0"/>
              <a:t>2-4</a:t>
            </a:r>
            <a:r>
              <a:rPr lang="zh-CN" altLang="en-US" dirty="0"/>
              <a:t>　粘贴文本</a:t>
            </a:r>
          </a:p>
        </p:txBody>
      </p:sp>
      <p:pic>
        <p:nvPicPr>
          <p:cNvPr id="11" name="图片占位符 10">
            <a:extLst>
              <a:ext uri="{FF2B5EF4-FFF2-40B4-BE49-F238E27FC236}">
                <a16:creationId xmlns:a16="http://schemas.microsoft.com/office/drawing/2014/main" id="{FCAB753E-684A-015F-E2D2-BC1678AC1CAA}"/>
              </a:ext>
            </a:extLst>
          </p:cNvPr>
          <p:cNvPicPr>
            <a:picLocks noGrp="1" noChangeAspect="1"/>
          </p:cNvPicPr>
          <p:nvPr>
            <p:ph type="pic" sz="quarter" idx="12"/>
          </p:nvPr>
        </p:nvPicPr>
        <p:blipFill rotWithShape="1">
          <a:blip r:embed="rId2"/>
          <a:srcRect l="-15236" r="-15236"/>
          <a:stretch>
            <a:fillRect/>
          </a:stretch>
        </p:blipFill>
        <p:spPr>
          <a:prstGeom prst="rect">
            <a:avLst/>
          </a:prstGeom>
        </p:spPr>
      </p:pic>
    </p:spTree>
    <p:extLst>
      <p:ext uri="{BB962C8B-B14F-4D97-AF65-F5344CB8AC3E}">
        <p14:creationId xmlns:p14="http://schemas.microsoft.com/office/powerpoint/2010/main" val="8588580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E7A59-BB0C-DF4B-8C15-E86493B9ABB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305AAE-810C-0E4C-EEC4-C15063392DB3}"/>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3F808B3F-55F1-94E5-1B44-C7B9DC475473}"/>
              </a:ext>
            </a:extLst>
          </p:cNvPr>
          <p:cNvSpPr>
            <a:spLocks noGrp="1"/>
          </p:cNvSpPr>
          <p:nvPr>
            <p:ph type="body" sz="quarter" idx="11"/>
          </p:nvPr>
        </p:nvSpPr>
        <p:spPr>
          <a:xfrm>
            <a:off x="174886" y="2257732"/>
            <a:ext cx="5440724" cy="3079497"/>
          </a:xfrm>
        </p:spPr>
        <p:txBody>
          <a:bodyPr/>
          <a:lstStyle/>
          <a:p>
            <a:r>
              <a:rPr lang="en-US" altLang="zh-CN" dirty="0"/>
              <a:t>7.1.7</a:t>
            </a:r>
            <a:r>
              <a:rPr lang="zh-CN" altLang="en-US" dirty="0"/>
              <a:t>　高级筛选</a:t>
            </a:r>
            <a:endParaRPr lang="en-US" altLang="zh-CN" dirty="0"/>
          </a:p>
          <a:p>
            <a:r>
              <a:rPr lang="en-US" altLang="zh-CN" dirty="0"/>
              <a:t>3. </a:t>
            </a:r>
            <a:r>
              <a:rPr lang="zh-CN" altLang="en-US" dirty="0"/>
              <a:t>同时满足任意两个筛选条件</a:t>
            </a:r>
            <a:endParaRPr lang="en-US" altLang="zh-CN" dirty="0"/>
          </a:p>
          <a:p>
            <a:r>
              <a:rPr lang="en-US" altLang="zh-CN" dirty="0"/>
              <a:t>02</a:t>
            </a:r>
            <a:r>
              <a:rPr lang="zh-CN" altLang="en-US" dirty="0"/>
              <a:t>　条件设定好后，选择“数据”选项卡中的“筛选→高级筛选”命令，在弹出的对话框中指定“列表区域”和“条件区域”，如图 </a:t>
            </a:r>
            <a:r>
              <a:rPr lang="en-US" altLang="zh-CN" dirty="0"/>
              <a:t>7-26 </a:t>
            </a:r>
            <a:r>
              <a:rPr lang="zh-CN" altLang="en-US" dirty="0"/>
              <a:t>所示。</a:t>
            </a:r>
          </a:p>
        </p:txBody>
      </p:sp>
      <p:sp>
        <p:nvSpPr>
          <p:cNvPr id="3" name="文本占位符 2">
            <a:extLst>
              <a:ext uri="{FF2B5EF4-FFF2-40B4-BE49-F238E27FC236}">
                <a16:creationId xmlns:a16="http://schemas.microsoft.com/office/drawing/2014/main" id="{F5464D54-ACCC-B937-4434-5D063FA96540}"/>
              </a:ext>
            </a:extLst>
          </p:cNvPr>
          <p:cNvSpPr>
            <a:spLocks noGrp="1"/>
          </p:cNvSpPr>
          <p:nvPr>
            <p:ph type="body" sz="quarter" idx="13"/>
          </p:nvPr>
        </p:nvSpPr>
        <p:spPr/>
        <p:txBody>
          <a:bodyPr/>
          <a:lstStyle/>
          <a:p>
            <a:r>
              <a:rPr lang="zh-CN" altLang="en-US" dirty="0"/>
              <a:t>图 </a:t>
            </a:r>
            <a:r>
              <a:rPr lang="en-US" altLang="zh-CN" dirty="0"/>
              <a:t>7-26</a:t>
            </a:r>
            <a:r>
              <a:rPr lang="zh-CN" altLang="en-US" dirty="0"/>
              <a:t>　“高级筛选”对话框参数设置 </a:t>
            </a:r>
            <a:r>
              <a:rPr lang="en-US" altLang="zh-CN" dirty="0"/>
              <a:t>3</a:t>
            </a:r>
            <a:endParaRPr lang="zh-CN" altLang="en-US" dirty="0"/>
          </a:p>
        </p:txBody>
      </p:sp>
      <p:pic>
        <p:nvPicPr>
          <p:cNvPr id="9" name="图片占位符 8">
            <a:extLst>
              <a:ext uri="{FF2B5EF4-FFF2-40B4-BE49-F238E27FC236}">
                <a16:creationId xmlns:a16="http://schemas.microsoft.com/office/drawing/2014/main" id="{F2C9FDBF-DEC5-3C4E-789B-EF6A0D5E4946}"/>
              </a:ext>
            </a:extLst>
          </p:cNvPr>
          <p:cNvPicPr>
            <a:picLocks noGrp="1" noChangeAspect="1"/>
          </p:cNvPicPr>
          <p:nvPr>
            <p:ph type="pic" sz="quarter" idx="12"/>
          </p:nvPr>
        </p:nvPicPr>
        <p:blipFill rotWithShape="1">
          <a:blip r:embed="rId2"/>
          <a:srcRect t="-2944" b="-2944"/>
          <a:stretch>
            <a:fillRect/>
          </a:stretch>
        </p:blipFill>
        <p:spPr>
          <a:prstGeom prst="rect">
            <a:avLst/>
          </a:prstGeom>
        </p:spPr>
      </p:pic>
    </p:spTree>
    <p:extLst>
      <p:ext uri="{BB962C8B-B14F-4D97-AF65-F5344CB8AC3E}">
        <p14:creationId xmlns:p14="http://schemas.microsoft.com/office/powerpoint/2010/main" val="42885160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1B9F2-BD7A-AC0F-DAE7-9E00016583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9200678-1118-070E-11BF-25A81A410D7D}"/>
              </a:ext>
            </a:extLst>
          </p:cNvPr>
          <p:cNvSpPr>
            <a:spLocks noGrp="1"/>
          </p:cNvSpPr>
          <p:nvPr>
            <p:ph type="body" sz="quarter" idx="10"/>
          </p:nvPr>
        </p:nvSpPr>
        <p:spPr/>
        <p:txBody>
          <a:bodyPr/>
          <a:lstStyle/>
          <a:p>
            <a:r>
              <a:rPr lang="en-US" altLang="zh-CN" dirty="0"/>
              <a:t>7.1</a:t>
            </a:r>
            <a:r>
              <a:rPr lang="zh-CN" altLang="en-US" dirty="0"/>
              <a:t>　数据排序与筛选</a:t>
            </a:r>
          </a:p>
        </p:txBody>
      </p:sp>
      <p:sp>
        <p:nvSpPr>
          <p:cNvPr id="5" name="文本占位符 4">
            <a:extLst>
              <a:ext uri="{FF2B5EF4-FFF2-40B4-BE49-F238E27FC236}">
                <a16:creationId xmlns:a16="http://schemas.microsoft.com/office/drawing/2014/main" id="{2984C43B-294C-524E-410B-7A9B065DEE4B}"/>
              </a:ext>
            </a:extLst>
          </p:cNvPr>
          <p:cNvSpPr>
            <a:spLocks noGrp="1"/>
          </p:cNvSpPr>
          <p:nvPr>
            <p:ph type="body" sz="quarter" idx="11"/>
          </p:nvPr>
        </p:nvSpPr>
        <p:spPr>
          <a:xfrm>
            <a:off x="174885" y="2735681"/>
            <a:ext cx="11842230" cy="2063835"/>
          </a:xfrm>
        </p:spPr>
        <p:txBody>
          <a:bodyPr/>
          <a:lstStyle/>
          <a:p>
            <a:r>
              <a:rPr lang="en-US" altLang="zh-CN" dirty="0"/>
              <a:t>7.1.7</a:t>
            </a:r>
            <a:r>
              <a:rPr lang="zh-CN" altLang="en-US" dirty="0"/>
              <a:t>　高级筛选</a:t>
            </a:r>
            <a:endParaRPr lang="en-US" altLang="zh-CN" dirty="0"/>
          </a:p>
          <a:p>
            <a:r>
              <a:rPr lang="en-US" altLang="zh-CN" dirty="0"/>
              <a:t>3. </a:t>
            </a:r>
            <a:r>
              <a:rPr lang="zh-CN" altLang="en-US" dirty="0"/>
              <a:t>同时满足任意两个筛选条件</a:t>
            </a:r>
            <a:endParaRPr lang="en-US" altLang="zh-CN" dirty="0"/>
          </a:p>
          <a:p>
            <a:r>
              <a:rPr lang="en-US" altLang="zh-CN" dirty="0"/>
              <a:t>03</a:t>
            </a:r>
            <a:r>
              <a:rPr lang="zh-CN" altLang="en-US" dirty="0"/>
              <a:t>　单击“确定”按钮，系统将精准展示符合条件的订单，帮助用户高效识别特定价格区间和销售渠道的产品，优化定价策略和销售布局，提升市场竞争力。</a:t>
            </a:r>
          </a:p>
        </p:txBody>
      </p:sp>
    </p:spTree>
    <p:extLst>
      <p:ext uri="{BB962C8B-B14F-4D97-AF65-F5344CB8AC3E}">
        <p14:creationId xmlns:p14="http://schemas.microsoft.com/office/powerpoint/2010/main" val="27515571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5C9B8-7BC6-7FB9-E2C7-5884210181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FCDA93B-EA6B-A864-9D59-FB8718A86180}"/>
              </a:ext>
            </a:extLst>
          </p:cNvPr>
          <p:cNvSpPr>
            <a:spLocks noGrp="1"/>
          </p:cNvSpPr>
          <p:nvPr>
            <p:ph type="body" sz="quarter" idx="10"/>
          </p:nvPr>
        </p:nvSpPr>
        <p:spPr/>
        <p:txBody>
          <a:bodyPr/>
          <a:lstStyle/>
          <a:p>
            <a:r>
              <a:rPr lang="en-US" altLang="zh-CN" dirty="0"/>
              <a:t>7.2</a:t>
            </a:r>
            <a:r>
              <a:rPr lang="zh-CN" altLang="en-US" dirty="0"/>
              <a:t>　数据分类与汇总</a:t>
            </a:r>
          </a:p>
        </p:txBody>
      </p:sp>
      <p:sp>
        <p:nvSpPr>
          <p:cNvPr id="5" name="文本占位符 4">
            <a:extLst>
              <a:ext uri="{FF2B5EF4-FFF2-40B4-BE49-F238E27FC236}">
                <a16:creationId xmlns:a16="http://schemas.microsoft.com/office/drawing/2014/main" id="{BC410D49-49DD-DCB3-55A9-299F363BCD86}"/>
              </a:ext>
            </a:extLst>
          </p:cNvPr>
          <p:cNvSpPr>
            <a:spLocks noGrp="1"/>
          </p:cNvSpPr>
          <p:nvPr>
            <p:ph type="body" sz="quarter" idx="11"/>
          </p:nvPr>
        </p:nvSpPr>
        <p:spPr>
          <a:xfrm>
            <a:off x="174885" y="2989597"/>
            <a:ext cx="11842230" cy="1556003"/>
          </a:xfrm>
        </p:spPr>
        <p:txBody>
          <a:bodyPr/>
          <a:lstStyle/>
          <a:p>
            <a:r>
              <a:rPr lang="en-US" altLang="zh-CN" dirty="0"/>
              <a:t>7.2.1</a:t>
            </a:r>
            <a:r>
              <a:rPr lang="zh-CN" altLang="en-US" dirty="0"/>
              <a:t>　单级分类汇总</a:t>
            </a:r>
            <a:endParaRPr lang="en-US" altLang="zh-CN" dirty="0"/>
          </a:p>
          <a:p>
            <a:r>
              <a:rPr lang="en-US" altLang="zh-CN" dirty="0"/>
              <a:t>01</a:t>
            </a:r>
            <a:r>
              <a:rPr lang="zh-CN" altLang="en-US" dirty="0"/>
              <a:t>　分类前排序。在执行分类汇总前，需先按分类字段（如“销售渠道”）对数据进行升序或降序排序，确保相同类别的记录连续排列，以保证汇总结果的准确性。</a:t>
            </a:r>
          </a:p>
        </p:txBody>
      </p:sp>
    </p:spTree>
    <p:extLst>
      <p:ext uri="{BB962C8B-B14F-4D97-AF65-F5344CB8AC3E}">
        <p14:creationId xmlns:p14="http://schemas.microsoft.com/office/powerpoint/2010/main" val="26607001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442DA-9DAD-2D2E-4D46-36265DE020E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CD72E0B-62F0-FC62-F50E-5297DEBE6746}"/>
              </a:ext>
            </a:extLst>
          </p:cNvPr>
          <p:cNvSpPr>
            <a:spLocks noGrp="1"/>
          </p:cNvSpPr>
          <p:nvPr>
            <p:ph type="body" sz="quarter" idx="10"/>
          </p:nvPr>
        </p:nvSpPr>
        <p:spPr/>
        <p:txBody>
          <a:bodyPr/>
          <a:lstStyle/>
          <a:p>
            <a:r>
              <a:rPr lang="en-US" altLang="zh-CN" dirty="0"/>
              <a:t>7.2</a:t>
            </a:r>
            <a:r>
              <a:rPr lang="zh-CN" altLang="en-US" dirty="0"/>
              <a:t>　数据分类与汇总</a:t>
            </a:r>
          </a:p>
        </p:txBody>
      </p:sp>
      <p:sp>
        <p:nvSpPr>
          <p:cNvPr id="5" name="文本占位符 4">
            <a:extLst>
              <a:ext uri="{FF2B5EF4-FFF2-40B4-BE49-F238E27FC236}">
                <a16:creationId xmlns:a16="http://schemas.microsoft.com/office/drawing/2014/main" id="{37B02D2B-E5BA-85D5-09A6-978AF6DD4D72}"/>
              </a:ext>
            </a:extLst>
          </p:cNvPr>
          <p:cNvSpPr>
            <a:spLocks noGrp="1"/>
          </p:cNvSpPr>
          <p:nvPr>
            <p:ph type="body" sz="quarter" idx="11"/>
          </p:nvPr>
        </p:nvSpPr>
        <p:spPr>
          <a:xfrm>
            <a:off x="174886" y="1749899"/>
            <a:ext cx="5440724" cy="4095160"/>
          </a:xfrm>
        </p:spPr>
        <p:txBody>
          <a:bodyPr/>
          <a:lstStyle/>
          <a:p>
            <a:r>
              <a:rPr lang="en-US" altLang="zh-CN" dirty="0"/>
              <a:t>7.2.1</a:t>
            </a:r>
            <a:r>
              <a:rPr lang="zh-CN" altLang="en-US" dirty="0"/>
              <a:t>　单级分类汇总</a:t>
            </a:r>
            <a:endParaRPr lang="en-US" altLang="zh-CN" dirty="0"/>
          </a:p>
          <a:p>
            <a:r>
              <a:rPr lang="en-US" altLang="zh-CN" dirty="0"/>
              <a:t>02</a:t>
            </a:r>
            <a:r>
              <a:rPr lang="zh-CN" altLang="en-US" dirty="0"/>
              <a:t>　执行分类汇总。排序完成后，选中数据区域任意单元格，单击“数据”选项卡中的“分类汇总”按钮。在弹出的“分类汇总”对话框中设置分类字段为“销售部门”、汇总方式为“求和”、选定汇总项为“销售数量”和“单位成本”，如图 </a:t>
            </a:r>
            <a:r>
              <a:rPr lang="en-US" altLang="zh-CN" dirty="0"/>
              <a:t>7-27 </a:t>
            </a:r>
            <a:r>
              <a:rPr lang="zh-CN" altLang="en-US" dirty="0"/>
              <a:t>所示。</a:t>
            </a:r>
          </a:p>
        </p:txBody>
      </p:sp>
      <p:pic>
        <p:nvPicPr>
          <p:cNvPr id="7" name="图片占位符 6">
            <a:extLst>
              <a:ext uri="{FF2B5EF4-FFF2-40B4-BE49-F238E27FC236}">
                <a16:creationId xmlns:a16="http://schemas.microsoft.com/office/drawing/2014/main" id="{7F10F6C6-B172-CC84-7832-D7C2027DB04F}"/>
              </a:ext>
            </a:extLst>
          </p:cNvPr>
          <p:cNvPicPr>
            <a:picLocks noGrp="1" noChangeAspect="1"/>
          </p:cNvPicPr>
          <p:nvPr>
            <p:ph type="pic" sz="quarter" idx="12"/>
          </p:nvPr>
        </p:nvPicPr>
        <p:blipFill rotWithShape="1">
          <a:blip r:embed="rId2"/>
          <a:srcRect l="-20444" r="-20444"/>
          <a:stretch>
            <a:fillRect/>
          </a:stretch>
        </p:blipFill>
        <p:spPr>
          <a:prstGeom prst="rect">
            <a:avLst/>
          </a:prstGeom>
        </p:spPr>
      </p:pic>
      <p:sp>
        <p:nvSpPr>
          <p:cNvPr id="3" name="文本占位符 2">
            <a:extLst>
              <a:ext uri="{FF2B5EF4-FFF2-40B4-BE49-F238E27FC236}">
                <a16:creationId xmlns:a16="http://schemas.microsoft.com/office/drawing/2014/main" id="{D82D5A1E-BD88-2A8C-F308-A9C9B0A4B1CE}"/>
              </a:ext>
            </a:extLst>
          </p:cNvPr>
          <p:cNvSpPr>
            <a:spLocks noGrp="1"/>
          </p:cNvSpPr>
          <p:nvPr>
            <p:ph type="body" sz="quarter" idx="13"/>
          </p:nvPr>
        </p:nvSpPr>
        <p:spPr/>
        <p:txBody>
          <a:bodyPr/>
          <a:lstStyle/>
          <a:p>
            <a:r>
              <a:rPr lang="zh-CN" altLang="en-US" dirty="0"/>
              <a:t>图 </a:t>
            </a:r>
            <a:r>
              <a:rPr lang="en-US" altLang="zh-CN" dirty="0"/>
              <a:t>7-27</a:t>
            </a:r>
            <a:r>
              <a:rPr lang="zh-CN" altLang="en-US" dirty="0"/>
              <a:t>　分类汇总</a:t>
            </a:r>
          </a:p>
        </p:txBody>
      </p:sp>
    </p:spTree>
    <p:extLst>
      <p:ext uri="{BB962C8B-B14F-4D97-AF65-F5344CB8AC3E}">
        <p14:creationId xmlns:p14="http://schemas.microsoft.com/office/powerpoint/2010/main" val="26926052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90493-F050-5BE6-776A-C2E5E22F1B9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1DE98C1-9368-E44E-FD26-1E188E7BC1FF}"/>
              </a:ext>
            </a:extLst>
          </p:cNvPr>
          <p:cNvSpPr>
            <a:spLocks noGrp="1"/>
          </p:cNvSpPr>
          <p:nvPr>
            <p:ph type="body" sz="quarter" idx="10"/>
          </p:nvPr>
        </p:nvSpPr>
        <p:spPr/>
        <p:txBody>
          <a:bodyPr/>
          <a:lstStyle/>
          <a:p>
            <a:r>
              <a:rPr lang="en-US" altLang="zh-CN" dirty="0"/>
              <a:t>7.2</a:t>
            </a:r>
            <a:r>
              <a:rPr lang="zh-CN" altLang="en-US" dirty="0"/>
              <a:t>　数据分类与汇总</a:t>
            </a:r>
          </a:p>
        </p:txBody>
      </p:sp>
      <p:sp>
        <p:nvSpPr>
          <p:cNvPr id="5" name="文本占位符 4">
            <a:extLst>
              <a:ext uri="{FF2B5EF4-FFF2-40B4-BE49-F238E27FC236}">
                <a16:creationId xmlns:a16="http://schemas.microsoft.com/office/drawing/2014/main" id="{2A745815-BE78-9B08-AC33-4E35690B450A}"/>
              </a:ext>
            </a:extLst>
          </p:cNvPr>
          <p:cNvSpPr>
            <a:spLocks noGrp="1"/>
          </p:cNvSpPr>
          <p:nvPr>
            <p:ph type="body" sz="quarter" idx="11"/>
          </p:nvPr>
        </p:nvSpPr>
        <p:spPr>
          <a:xfrm>
            <a:off x="174886" y="1749899"/>
            <a:ext cx="5440724" cy="4095160"/>
          </a:xfrm>
        </p:spPr>
        <p:txBody>
          <a:bodyPr/>
          <a:lstStyle/>
          <a:p>
            <a:r>
              <a:rPr lang="en-US" altLang="zh-CN" dirty="0"/>
              <a:t>7.2.1</a:t>
            </a:r>
            <a:r>
              <a:rPr lang="zh-CN" altLang="en-US" dirty="0"/>
              <a:t>　单级分类汇总</a:t>
            </a:r>
            <a:endParaRPr lang="en-US" altLang="zh-CN" dirty="0"/>
          </a:p>
          <a:p>
            <a:r>
              <a:rPr lang="en-US" altLang="zh-CN" dirty="0"/>
              <a:t>03</a:t>
            </a:r>
            <a:r>
              <a:rPr lang="zh-CN" altLang="en-US" dirty="0"/>
              <a:t>　单击“确定”按钮，系统将自动生成按销售部门分类的汇总报表，如图 </a:t>
            </a:r>
            <a:r>
              <a:rPr lang="en-US" altLang="zh-CN" dirty="0"/>
              <a:t>7-28 </a:t>
            </a:r>
            <a:r>
              <a:rPr lang="zh-CN" altLang="en-US" dirty="0"/>
              <a:t>所示。汇总报表包含每个销售部门的小计行及整体总计行，便于快速查看各部门的销售总量与单位成本之和。用户可根据需要展开或折叠明细数据，提升数据浏览效率。</a:t>
            </a:r>
          </a:p>
        </p:txBody>
      </p:sp>
      <p:sp>
        <p:nvSpPr>
          <p:cNvPr id="3" name="文本占位符 2">
            <a:extLst>
              <a:ext uri="{FF2B5EF4-FFF2-40B4-BE49-F238E27FC236}">
                <a16:creationId xmlns:a16="http://schemas.microsoft.com/office/drawing/2014/main" id="{3F04351F-EB0F-96FF-B39C-B376B068C0A3}"/>
              </a:ext>
            </a:extLst>
          </p:cNvPr>
          <p:cNvSpPr>
            <a:spLocks noGrp="1"/>
          </p:cNvSpPr>
          <p:nvPr>
            <p:ph type="body" sz="quarter" idx="13"/>
          </p:nvPr>
        </p:nvSpPr>
        <p:spPr/>
        <p:txBody>
          <a:bodyPr/>
          <a:lstStyle/>
          <a:p>
            <a:r>
              <a:rPr lang="zh-CN" altLang="en-US" dirty="0"/>
              <a:t>图 </a:t>
            </a:r>
            <a:r>
              <a:rPr lang="en-US" altLang="zh-CN" dirty="0"/>
              <a:t>7-28</a:t>
            </a:r>
            <a:r>
              <a:rPr lang="zh-CN" altLang="en-US" dirty="0"/>
              <a:t>　分类汇总报表</a:t>
            </a:r>
          </a:p>
        </p:txBody>
      </p:sp>
      <p:pic>
        <p:nvPicPr>
          <p:cNvPr id="9" name="图片占位符 8">
            <a:extLst>
              <a:ext uri="{FF2B5EF4-FFF2-40B4-BE49-F238E27FC236}">
                <a16:creationId xmlns:a16="http://schemas.microsoft.com/office/drawing/2014/main" id="{ADFBD4DD-5B64-0DDB-8A1D-99E2A6568F0A}"/>
              </a:ext>
            </a:extLst>
          </p:cNvPr>
          <p:cNvPicPr>
            <a:picLocks noGrp="1" noChangeAspect="1"/>
          </p:cNvPicPr>
          <p:nvPr>
            <p:ph type="pic" sz="quarter" idx="12"/>
          </p:nvPr>
        </p:nvPicPr>
        <p:blipFill rotWithShape="1">
          <a:blip r:embed="rId2"/>
          <a:srcRect t="-11049" b="-11049"/>
          <a:stretch>
            <a:fillRect/>
          </a:stretch>
        </p:blipFill>
        <p:spPr>
          <a:prstGeom prst="rect">
            <a:avLst/>
          </a:prstGeom>
        </p:spPr>
      </p:pic>
    </p:spTree>
    <p:extLst>
      <p:ext uri="{BB962C8B-B14F-4D97-AF65-F5344CB8AC3E}">
        <p14:creationId xmlns:p14="http://schemas.microsoft.com/office/powerpoint/2010/main" val="31381090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7AFA6-7850-C99E-7864-74C5E6FFFF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ADB0787-7209-A4E7-2FA9-66FC6FBFF237}"/>
              </a:ext>
            </a:extLst>
          </p:cNvPr>
          <p:cNvSpPr>
            <a:spLocks noGrp="1"/>
          </p:cNvSpPr>
          <p:nvPr>
            <p:ph type="body" sz="quarter" idx="10"/>
          </p:nvPr>
        </p:nvSpPr>
        <p:spPr/>
        <p:txBody>
          <a:bodyPr/>
          <a:lstStyle/>
          <a:p>
            <a:r>
              <a:rPr lang="en-US" altLang="zh-CN" dirty="0"/>
              <a:t>7.2</a:t>
            </a:r>
            <a:r>
              <a:rPr lang="zh-CN" altLang="en-US" dirty="0"/>
              <a:t>　数据分类与汇总</a:t>
            </a:r>
          </a:p>
        </p:txBody>
      </p:sp>
      <p:sp>
        <p:nvSpPr>
          <p:cNvPr id="5" name="文本占位符 4">
            <a:extLst>
              <a:ext uri="{FF2B5EF4-FFF2-40B4-BE49-F238E27FC236}">
                <a16:creationId xmlns:a16="http://schemas.microsoft.com/office/drawing/2014/main" id="{630B5348-DF5A-6C6B-BD9B-4EF6B088170D}"/>
              </a:ext>
            </a:extLst>
          </p:cNvPr>
          <p:cNvSpPr>
            <a:spLocks noGrp="1"/>
          </p:cNvSpPr>
          <p:nvPr>
            <p:ph type="body" sz="quarter" idx="11"/>
          </p:nvPr>
        </p:nvSpPr>
        <p:spPr>
          <a:xfrm>
            <a:off x="174886" y="988152"/>
            <a:ext cx="5440724" cy="5618654"/>
          </a:xfrm>
        </p:spPr>
        <p:txBody>
          <a:bodyPr/>
          <a:lstStyle/>
          <a:p>
            <a:r>
              <a:rPr lang="en-US" altLang="zh-CN" dirty="0"/>
              <a:t>7.2.2</a:t>
            </a:r>
            <a:r>
              <a:rPr lang="zh-CN" altLang="en-US" dirty="0"/>
              <a:t>　取消分类汇总</a:t>
            </a:r>
            <a:endParaRPr lang="en-US" altLang="zh-CN" dirty="0"/>
          </a:p>
          <a:p>
            <a:r>
              <a:rPr lang="zh-CN" altLang="en-US" dirty="0"/>
              <a:t>如果想要取消分类汇总，只需在“数据”选项卡中再次单击“分类汇总”按钮，在弹出的“分类汇总”对话框中单击“全部删除”按钮，如图 </a:t>
            </a:r>
            <a:r>
              <a:rPr lang="en-US" altLang="zh-CN" dirty="0"/>
              <a:t>7-29 </a:t>
            </a:r>
            <a:r>
              <a:rPr lang="zh-CN" altLang="en-US" dirty="0"/>
              <a:t>所示。此操作将移除所有由分类汇总生成的小计行、总计行及分级显示结构，原始数据内容保持不变，所有明细行将重新完整显示（但排序顺序不会自动还原）。取消分类汇总后，用户可基于原始数据重新进行排序与汇总操作，灵活调整分析方案。</a:t>
            </a:r>
          </a:p>
        </p:txBody>
      </p:sp>
      <p:sp>
        <p:nvSpPr>
          <p:cNvPr id="3" name="文本占位符 2">
            <a:extLst>
              <a:ext uri="{FF2B5EF4-FFF2-40B4-BE49-F238E27FC236}">
                <a16:creationId xmlns:a16="http://schemas.microsoft.com/office/drawing/2014/main" id="{5BA2402D-34B9-2319-1DAF-A32DA2BDF8F0}"/>
              </a:ext>
            </a:extLst>
          </p:cNvPr>
          <p:cNvSpPr>
            <a:spLocks noGrp="1"/>
          </p:cNvSpPr>
          <p:nvPr>
            <p:ph type="body" sz="quarter" idx="13"/>
          </p:nvPr>
        </p:nvSpPr>
        <p:spPr/>
        <p:txBody>
          <a:bodyPr/>
          <a:lstStyle/>
          <a:p>
            <a:r>
              <a:rPr lang="zh-CN" altLang="en-US" dirty="0"/>
              <a:t>图 </a:t>
            </a:r>
            <a:r>
              <a:rPr lang="en-US" altLang="zh-CN" dirty="0"/>
              <a:t>7-29</a:t>
            </a:r>
            <a:r>
              <a:rPr lang="zh-CN" altLang="en-US" dirty="0"/>
              <a:t>　取消分类汇总</a:t>
            </a:r>
          </a:p>
        </p:txBody>
      </p:sp>
      <p:pic>
        <p:nvPicPr>
          <p:cNvPr id="8" name="图片占位符 7">
            <a:extLst>
              <a:ext uri="{FF2B5EF4-FFF2-40B4-BE49-F238E27FC236}">
                <a16:creationId xmlns:a16="http://schemas.microsoft.com/office/drawing/2014/main" id="{C09FF85C-729C-2859-1DBC-470B9E768BF3}"/>
              </a:ext>
            </a:extLst>
          </p:cNvPr>
          <p:cNvPicPr>
            <a:picLocks noGrp="1" noChangeAspect="1"/>
          </p:cNvPicPr>
          <p:nvPr>
            <p:ph type="pic" sz="quarter" idx="12"/>
          </p:nvPr>
        </p:nvPicPr>
        <p:blipFill rotWithShape="1">
          <a:blip r:embed="rId2"/>
          <a:srcRect l="-44927" r="-44927"/>
          <a:stretch>
            <a:fillRect/>
          </a:stretch>
        </p:blipFill>
        <p:spPr>
          <a:prstGeom prst="rect">
            <a:avLst/>
          </a:prstGeom>
        </p:spPr>
      </p:pic>
    </p:spTree>
    <p:extLst>
      <p:ext uri="{BB962C8B-B14F-4D97-AF65-F5344CB8AC3E}">
        <p14:creationId xmlns:p14="http://schemas.microsoft.com/office/powerpoint/2010/main" val="24161499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0E5AB-0466-AD82-DE59-9A23526842F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1418241-D181-8566-EFDC-6FAD08E6E938}"/>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5B41D45C-68DE-751C-F97F-97978DB9237A}"/>
              </a:ext>
            </a:extLst>
          </p:cNvPr>
          <p:cNvSpPr>
            <a:spLocks noGrp="1"/>
          </p:cNvSpPr>
          <p:nvPr>
            <p:ph type="body" sz="quarter" idx="11"/>
          </p:nvPr>
        </p:nvSpPr>
        <p:spPr>
          <a:xfrm>
            <a:off x="174886" y="2765562"/>
            <a:ext cx="5440724" cy="2063835"/>
          </a:xfrm>
        </p:spPr>
        <p:txBody>
          <a:bodyPr/>
          <a:lstStyle/>
          <a:p>
            <a:r>
              <a:rPr lang="en-US" altLang="zh-CN" dirty="0"/>
              <a:t>7.3.1</a:t>
            </a:r>
            <a:r>
              <a:rPr lang="zh-CN" altLang="en-US" dirty="0"/>
              <a:t>　新建数据透视表</a:t>
            </a:r>
            <a:endParaRPr lang="en-US" altLang="zh-CN" dirty="0"/>
          </a:p>
          <a:p>
            <a:r>
              <a:rPr lang="en-US" altLang="zh-CN" dirty="0"/>
              <a:t>01</a:t>
            </a:r>
            <a:r>
              <a:rPr lang="zh-CN" altLang="en-US" dirty="0"/>
              <a:t>　在数据区域单击任意一个单元格，单击“数据”选项卡中的“数据透视表”按钮，如图 </a:t>
            </a:r>
            <a:r>
              <a:rPr lang="en-US" altLang="zh-CN" dirty="0"/>
              <a:t>7-31 </a:t>
            </a:r>
            <a:r>
              <a:rPr lang="zh-CN" altLang="en-US" dirty="0"/>
              <a:t>所示。</a:t>
            </a:r>
          </a:p>
        </p:txBody>
      </p:sp>
      <p:sp>
        <p:nvSpPr>
          <p:cNvPr id="3" name="文本占位符 2">
            <a:extLst>
              <a:ext uri="{FF2B5EF4-FFF2-40B4-BE49-F238E27FC236}">
                <a16:creationId xmlns:a16="http://schemas.microsoft.com/office/drawing/2014/main" id="{9C7A1FA1-4516-0C13-9437-BA18668802A3}"/>
              </a:ext>
            </a:extLst>
          </p:cNvPr>
          <p:cNvSpPr>
            <a:spLocks noGrp="1"/>
          </p:cNvSpPr>
          <p:nvPr>
            <p:ph type="body" sz="quarter" idx="13"/>
          </p:nvPr>
        </p:nvSpPr>
        <p:spPr/>
        <p:txBody>
          <a:bodyPr/>
          <a:lstStyle/>
          <a:p>
            <a:r>
              <a:rPr lang="zh-CN" altLang="en-US" dirty="0"/>
              <a:t>图 </a:t>
            </a:r>
            <a:r>
              <a:rPr lang="en-US" altLang="zh-CN" dirty="0"/>
              <a:t>7-31</a:t>
            </a:r>
            <a:r>
              <a:rPr lang="zh-CN" altLang="en-US" dirty="0"/>
              <a:t>　单击“数据透视表”按钮</a:t>
            </a:r>
          </a:p>
        </p:txBody>
      </p:sp>
      <p:pic>
        <p:nvPicPr>
          <p:cNvPr id="9" name="图片占位符 8">
            <a:extLst>
              <a:ext uri="{FF2B5EF4-FFF2-40B4-BE49-F238E27FC236}">
                <a16:creationId xmlns:a16="http://schemas.microsoft.com/office/drawing/2014/main" id="{CB80B7B7-6017-4603-A659-6A85E1D02DD7}"/>
              </a:ext>
            </a:extLst>
          </p:cNvPr>
          <p:cNvPicPr>
            <a:picLocks noGrp="1" noChangeAspect="1"/>
          </p:cNvPicPr>
          <p:nvPr>
            <p:ph type="pic" sz="quarter" idx="12"/>
          </p:nvPr>
        </p:nvPicPr>
        <p:blipFill rotWithShape="1">
          <a:blip r:embed="rId2"/>
          <a:srcRect t="-43122" b="-43122"/>
          <a:stretch>
            <a:fillRect/>
          </a:stretch>
        </p:blipFill>
        <p:spPr>
          <a:prstGeom prst="rect">
            <a:avLst/>
          </a:prstGeom>
        </p:spPr>
      </p:pic>
    </p:spTree>
    <p:extLst>
      <p:ext uri="{BB962C8B-B14F-4D97-AF65-F5344CB8AC3E}">
        <p14:creationId xmlns:p14="http://schemas.microsoft.com/office/powerpoint/2010/main" val="11142578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F75E0-5EFD-F12F-78BB-060676E675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C295311-76E5-D2FA-C87E-9FC2F62D33DB}"/>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C976C133-38A6-2A86-1D0F-EACC81E163D3}"/>
              </a:ext>
            </a:extLst>
          </p:cNvPr>
          <p:cNvSpPr>
            <a:spLocks noGrp="1"/>
          </p:cNvSpPr>
          <p:nvPr>
            <p:ph type="body" sz="quarter" idx="11"/>
          </p:nvPr>
        </p:nvSpPr>
        <p:spPr>
          <a:xfrm>
            <a:off x="174886" y="2257731"/>
            <a:ext cx="5440724" cy="3079497"/>
          </a:xfrm>
        </p:spPr>
        <p:txBody>
          <a:bodyPr/>
          <a:lstStyle/>
          <a:p>
            <a:r>
              <a:rPr lang="en-US" altLang="zh-CN" dirty="0"/>
              <a:t>7.3.1</a:t>
            </a:r>
            <a:r>
              <a:rPr lang="zh-CN" altLang="en-US" dirty="0"/>
              <a:t>　新建数据透视表</a:t>
            </a:r>
            <a:endParaRPr lang="en-US" altLang="zh-CN" dirty="0"/>
          </a:p>
          <a:p>
            <a:r>
              <a:rPr lang="en-US" altLang="zh-CN" dirty="0"/>
              <a:t>02</a:t>
            </a:r>
            <a:r>
              <a:rPr lang="zh-CN" altLang="en-US" dirty="0"/>
              <a:t>　在弹出的对话框中，选择数据源和放置位置、数据透视表的位置，根据实际需要选择新工作表或现有工作表，如图 </a:t>
            </a:r>
            <a:r>
              <a:rPr lang="en-US" altLang="zh-CN" dirty="0"/>
              <a:t>7-32 </a:t>
            </a:r>
            <a:r>
              <a:rPr lang="zh-CN" altLang="en-US" dirty="0"/>
              <a:t>所示，单击“确定”按钮后，系统将自动生成透视表框架。</a:t>
            </a:r>
          </a:p>
        </p:txBody>
      </p:sp>
      <p:sp>
        <p:nvSpPr>
          <p:cNvPr id="3" name="文本占位符 2">
            <a:extLst>
              <a:ext uri="{FF2B5EF4-FFF2-40B4-BE49-F238E27FC236}">
                <a16:creationId xmlns:a16="http://schemas.microsoft.com/office/drawing/2014/main" id="{EC8BF03E-A69C-8812-0519-B92B3AC35AB6}"/>
              </a:ext>
            </a:extLst>
          </p:cNvPr>
          <p:cNvSpPr>
            <a:spLocks noGrp="1"/>
          </p:cNvSpPr>
          <p:nvPr>
            <p:ph type="body" sz="quarter" idx="13"/>
          </p:nvPr>
        </p:nvSpPr>
        <p:spPr/>
        <p:txBody>
          <a:bodyPr/>
          <a:lstStyle/>
          <a:p>
            <a:r>
              <a:rPr lang="zh-CN" altLang="en-US" dirty="0"/>
              <a:t>图 </a:t>
            </a:r>
            <a:r>
              <a:rPr lang="en-US" altLang="zh-CN" dirty="0"/>
              <a:t>7-32</a:t>
            </a:r>
            <a:r>
              <a:rPr lang="zh-CN" altLang="en-US" dirty="0"/>
              <a:t>　创建数据透视表</a:t>
            </a:r>
          </a:p>
        </p:txBody>
      </p:sp>
      <p:pic>
        <p:nvPicPr>
          <p:cNvPr id="8" name="图片占位符 7">
            <a:extLst>
              <a:ext uri="{FF2B5EF4-FFF2-40B4-BE49-F238E27FC236}">
                <a16:creationId xmlns:a16="http://schemas.microsoft.com/office/drawing/2014/main" id="{E39970E4-2F2B-6694-583E-D1DD8FEA087F}"/>
              </a:ext>
            </a:extLst>
          </p:cNvPr>
          <p:cNvPicPr>
            <a:picLocks noGrp="1" noChangeAspect="1"/>
          </p:cNvPicPr>
          <p:nvPr>
            <p:ph type="pic" sz="quarter" idx="12"/>
          </p:nvPr>
        </p:nvPicPr>
        <p:blipFill rotWithShape="1">
          <a:blip r:embed="rId2"/>
          <a:srcRect l="-1101" r="-1101"/>
          <a:stretch>
            <a:fillRect/>
          </a:stretch>
        </p:blipFill>
        <p:spPr>
          <a:prstGeom prst="rect">
            <a:avLst/>
          </a:prstGeom>
        </p:spPr>
      </p:pic>
    </p:spTree>
    <p:extLst>
      <p:ext uri="{BB962C8B-B14F-4D97-AF65-F5344CB8AC3E}">
        <p14:creationId xmlns:p14="http://schemas.microsoft.com/office/powerpoint/2010/main" val="39459721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63092-350E-72B9-341B-C73F8661EDF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842975C-2D7F-7DCB-8AB5-1305AE5D54BF}"/>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F755EE22-7B44-8A9A-68FE-CC018324F91F}"/>
              </a:ext>
            </a:extLst>
          </p:cNvPr>
          <p:cNvSpPr>
            <a:spLocks noGrp="1"/>
          </p:cNvSpPr>
          <p:nvPr>
            <p:ph type="body" sz="quarter" idx="11"/>
          </p:nvPr>
        </p:nvSpPr>
        <p:spPr>
          <a:xfrm>
            <a:off x="174886" y="1242069"/>
            <a:ext cx="5440724" cy="5110823"/>
          </a:xfrm>
        </p:spPr>
        <p:txBody>
          <a:bodyPr/>
          <a:lstStyle/>
          <a:p>
            <a:r>
              <a:rPr lang="en-US" altLang="zh-CN" dirty="0"/>
              <a:t>7.3.1</a:t>
            </a:r>
            <a:r>
              <a:rPr lang="zh-CN" altLang="en-US" dirty="0"/>
              <a:t>　新建数据透视表</a:t>
            </a:r>
            <a:endParaRPr lang="en-US" altLang="zh-CN" dirty="0"/>
          </a:p>
          <a:p>
            <a:r>
              <a:rPr lang="en-US" altLang="zh-CN" dirty="0"/>
              <a:t>03</a:t>
            </a:r>
            <a:r>
              <a:rPr lang="zh-CN" altLang="en-US" dirty="0"/>
              <a:t>　在弹出的创建窗口中，选择数据源和放置位置，拖动相关字段至“行”“列” “值”区域，如图 </a:t>
            </a:r>
            <a:r>
              <a:rPr lang="en-US" altLang="zh-CN" dirty="0"/>
              <a:t>7-33 </a:t>
            </a:r>
            <a:r>
              <a:rPr lang="zh-CN" altLang="en-US" dirty="0"/>
              <a:t>所示，系统会自动生成透视表，直观展示各城市销售数据。生成透视表后，可灵活调整字段布局，添加筛选条件，深入挖掘数据细节，生成多维度报表。</a:t>
            </a:r>
            <a:endParaRPr lang="en-US" altLang="zh-CN" dirty="0"/>
          </a:p>
          <a:p>
            <a:r>
              <a:rPr lang="zh-CN" altLang="en-US" dirty="0"/>
              <a:t> </a:t>
            </a:r>
            <a:r>
              <a:rPr lang="en-US" altLang="zh-CN" dirty="0"/>
              <a:t>04</a:t>
            </a:r>
            <a:r>
              <a:rPr lang="zh-CN" altLang="en-US" dirty="0"/>
              <a:t>　调整字段后，单击“刷新”按钮，确保数据实时更新。</a:t>
            </a:r>
          </a:p>
        </p:txBody>
      </p:sp>
      <p:sp>
        <p:nvSpPr>
          <p:cNvPr id="3" name="文本占位符 2">
            <a:extLst>
              <a:ext uri="{FF2B5EF4-FFF2-40B4-BE49-F238E27FC236}">
                <a16:creationId xmlns:a16="http://schemas.microsoft.com/office/drawing/2014/main" id="{54C57E4F-C3BD-AE74-8B89-BBBDAD6B1DBE}"/>
              </a:ext>
            </a:extLst>
          </p:cNvPr>
          <p:cNvSpPr>
            <a:spLocks noGrp="1"/>
          </p:cNvSpPr>
          <p:nvPr>
            <p:ph type="body" sz="quarter" idx="13"/>
          </p:nvPr>
        </p:nvSpPr>
        <p:spPr/>
        <p:txBody>
          <a:bodyPr/>
          <a:lstStyle/>
          <a:p>
            <a:r>
              <a:rPr lang="zh-CN" altLang="en-US" dirty="0"/>
              <a:t>图 </a:t>
            </a:r>
            <a:r>
              <a:rPr lang="en-US" altLang="zh-CN" dirty="0"/>
              <a:t>7-33</a:t>
            </a:r>
            <a:r>
              <a:rPr lang="zh-CN" altLang="en-US" dirty="0"/>
              <a:t>　设置数据透视表字段</a:t>
            </a:r>
          </a:p>
        </p:txBody>
      </p:sp>
      <p:pic>
        <p:nvPicPr>
          <p:cNvPr id="9" name="图片占位符 8">
            <a:extLst>
              <a:ext uri="{FF2B5EF4-FFF2-40B4-BE49-F238E27FC236}">
                <a16:creationId xmlns:a16="http://schemas.microsoft.com/office/drawing/2014/main" id="{9C1C769A-1A40-2481-CDB4-AE69A27C171D}"/>
              </a:ext>
            </a:extLst>
          </p:cNvPr>
          <p:cNvPicPr>
            <a:picLocks noGrp="1" noChangeAspect="1"/>
          </p:cNvPicPr>
          <p:nvPr>
            <p:ph type="pic" sz="quarter" idx="12"/>
          </p:nvPr>
        </p:nvPicPr>
        <p:blipFill rotWithShape="1">
          <a:blip r:embed="rId2"/>
          <a:srcRect t="-1480" b="-1480"/>
          <a:stretch>
            <a:fillRect/>
          </a:stretch>
        </p:blipFill>
        <p:spPr>
          <a:prstGeom prst="rect">
            <a:avLst/>
          </a:prstGeom>
        </p:spPr>
      </p:pic>
    </p:spTree>
    <p:extLst>
      <p:ext uri="{BB962C8B-B14F-4D97-AF65-F5344CB8AC3E}">
        <p14:creationId xmlns:p14="http://schemas.microsoft.com/office/powerpoint/2010/main" val="234682627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6F312-651D-F1C1-4DFE-919641BDB21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527BE6-88DE-F420-351E-FCCBEB1714B4}"/>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C14BD504-13E6-86DB-6A9B-E4D83B10CB73}"/>
              </a:ext>
            </a:extLst>
          </p:cNvPr>
          <p:cNvSpPr>
            <a:spLocks noGrp="1"/>
          </p:cNvSpPr>
          <p:nvPr>
            <p:ph type="body" sz="quarter" idx="11"/>
          </p:nvPr>
        </p:nvSpPr>
        <p:spPr>
          <a:xfrm>
            <a:off x="174886" y="2765564"/>
            <a:ext cx="5440724" cy="2063835"/>
          </a:xfrm>
        </p:spPr>
        <p:txBody>
          <a:bodyPr/>
          <a:lstStyle/>
          <a:p>
            <a:r>
              <a:rPr lang="en-US" altLang="zh-CN" dirty="0"/>
              <a:t>7.3.2</a:t>
            </a:r>
            <a:r>
              <a:rPr lang="zh-CN" altLang="en-US" dirty="0"/>
              <a:t>　设置数据透视表字段</a:t>
            </a:r>
            <a:endParaRPr lang="en-US" altLang="zh-CN" dirty="0"/>
          </a:p>
          <a:p>
            <a:r>
              <a:rPr lang="en-US" altLang="zh-CN" dirty="0"/>
              <a:t>01</a:t>
            </a:r>
            <a:r>
              <a:rPr lang="zh-CN" altLang="en-US" dirty="0"/>
              <a:t>　选中数据区域中的任意一个单元格，单击“数据”选项卡中的“数据透视表” 按钮，如图 </a:t>
            </a:r>
            <a:r>
              <a:rPr lang="en-US" altLang="zh-CN" dirty="0"/>
              <a:t>7-34 </a:t>
            </a:r>
            <a:r>
              <a:rPr lang="zh-CN" altLang="en-US" dirty="0"/>
              <a:t>所示。</a:t>
            </a:r>
          </a:p>
        </p:txBody>
      </p:sp>
      <p:sp>
        <p:nvSpPr>
          <p:cNvPr id="3" name="文本占位符 2">
            <a:extLst>
              <a:ext uri="{FF2B5EF4-FFF2-40B4-BE49-F238E27FC236}">
                <a16:creationId xmlns:a16="http://schemas.microsoft.com/office/drawing/2014/main" id="{B2C60595-A12B-BBC2-C6A6-9806714C8370}"/>
              </a:ext>
            </a:extLst>
          </p:cNvPr>
          <p:cNvSpPr>
            <a:spLocks noGrp="1"/>
          </p:cNvSpPr>
          <p:nvPr>
            <p:ph type="body" sz="quarter" idx="13"/>
          </p:nvPr>
        </p:nvSpPr>
        <p:spPr/>
        <p:txBody>
          <a:bodyPr/>
          <a:lstStyle/>
          <a:p>
            <a:r>
              <a:rPr lang="zh-CN" altLang="en-US" dirty="0"/>
              <a:t>图 </a:t>
            </a:r>
            <a:r>
              <a:rPr lang="en-US" altLang="zh-CN" dirty="0"/>
              <a:t>7-34</a:t>
            </a:r>
            <a:r>
              <a:rPr lang="zh-CN" altLang="en-US" dirty="0"/>
              <a:t>　单击“数据透视表”按钮</a:t>
            </a:r>
          </a:p>
        </p:txBody>
      </p:sp>
      <p:pic>
        <p:nvPicPr>
          <p:cNvPr id="8" name="图片占位符 7">
            <a:extLst>
              <a:ext uri="{FF2B5EF4-FFF2-40B4-BE49-F238E27FC236}">
                <a16:creationId xmlns:a16="http://schemas.microsoft.com/office/drawing/2014/main" id="{F15D9DB2-D498-1DA9-38C3-9648798E1F7E}"/>
              </a:ext>
            </a:extLst>
          </p:cNvPr>
          <p:cNvPicPr>
            <a:picLocks noGrp="1" noChangeAspect="1"/>
          </p:cNvPicPr>
          <p:nvPr>
            <p:ph type="pic" sz="quarter" idx="12"/>
          </p:nvPr>
        </p:nvPicPr>
        <p:blipFill rotWithShape="1">
          <a:blip r:embed="rId2"/>
          <a:srcRect t="-43061" b="-43061"/>
          <a:stretch>
            <a:fillRect/>
          </a:stretch>
        </p:blipFill>
        <p:spPr>
          <a:prstGeom prst="rect">
            <a:avLst/>
          </a:prstGeom>
        </p:spPr>
      </p:pic>
    </p:spTree>
    <p:extLst>
      <p:ext uri="{BB962C8B-B14F-4D97-AF65-F5344CB8AC3E}">
        <p14:creationId xmlns:p14="http://schemas.microsoft.com/office/powerpoint/2010/main" val="24660860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3FA1E-C0E1-7B3E-5B9A-DF809C649FA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C62D0EA-9F8F-CCD2-C312-81C634DC19E5}"/>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C16E81EA-7535-E00A-E91E-8ABBF4B31D1B}"/>
              </a:ext>
            </a:extLst>
          </p:cNvPr>
          <p:cNvSpPr>
            <a:spLocks noGrp="1"/>
          </p:cNvSpPr>
          <p:nvPr>
            <p:ph type="body" sz="quarter" idx="11"/>
          </p:nvPr>
        </p:nvSpPr>
        <p:spPr>
          <a:xfrm>
            <a:off x="174886" y="988156"/>
            <a:ext cx="5440724" cy="5618654"/>
          </a:xfrm>
        </p:spPr>
        <p:txBody>
          <a:bodyPr/>
          <a:lstStyle/>
          <a:p>
            <a:r>
              <a:rPr lang="en-US" altLang="zh-CN" dirty="0"/>
              <a:t>2.1.1</a:t>
            </a:r>
            <a:r>
              <a:rPr lang="zh-CN" altLang="en-US" dirty="0"/>
              <a:t> 复制与剪切文本</a:t>
            </a:r>
            <a:endParaRPr lang="en-US" altLang="zh-CN" dirty="0"/>
          </a:p>
          <a:p>
            <a:r>
              <a:rPr lang="en-US" altLang="zh-CN" dirty="0"/>
              <a:t>1. </a:t>
            </a:r>
            <a:r>
              <a:rPr lang="zh-CN" altLang="en-US" dirty="0"/>
              <a:t>复制文本</a:t>
            </a:r>
            <a:endParaRPr lang="en-US" altLang="zh-CN" dirty="0"/>
          </a:p>
          <a:p>
            <a:r>
              <a:rPr lang="zh-CN" altLang="en-US" dirty="0"/>
              <a:t>方法三：通过选项卡操作</a:t>
            </a:r>
            <a:endParaRPr lang="en-US" altLang="zh-CN" dirty="0"/>
          </a:p>
          <a:p>
            <a:r>
              <a:rPr lang="en-US" altLang="zh-CN" dirty="0"/>
              <a:t>01</a:t>
            </a:r>
            <a:r>
              <a:rPr lang="zh-CN" altLang="en-US" dirty="0"/>
              <a:t>　选中文本：按住鼠标左键拖动选中目标文本。</a:t>
            </a:r>
            <a:endParaRPr lang="en-US" altLang="zh-CN" dirty="0"/>
          </a:p>
          <a:p>
            <a:r>
              <a:rPr lang="en-US" altLang="zh-CN" dirty="0"/>
              <a:t>02</a:t>
            </a:r>
            <a:r>
              <a:rPr lang="zh-CN" altLang="en-US" dirty="0"/>
              <a:t>　复制文本：单击“开始”选项卡中的“复制”按钮，如图 </a:t>
            </a:r>
            <a:r>
              <a:rPr lang="en-US" altLang="zh-CN" dirty="0"/>
              <a:t>2-5 </a:t>
            </a:r>
            <a:r>
              <a:rPr lang="zh-CN" altLang="en-US" dirty="0"/>
              <a:t>所示，完成对文本的复制。</a:t>
            </a:r>
            <a:endParaRPr lang="en-US" altLang="zh-CN" dirty="0"/>
          </a:p>
          <a:p>
            <a:r>
              <a:rPr lang="en-US" altLang="zh-CN" dirty="0"/>
              <a:t>03</a:t>
            </a:r>
            <a:r>
              <a:rPr lang="zh-CN" altLang="en-US" dirty="0"/>
              <a:t>　粘贴文本：将插入点定位到目标位置，然后单击“开始”选项卡中的“粘贴”按钮，即可粘贴复制的文本。</a:t>
            </a:r>
          </a:p>
        </p:txBody>
      </p:sp>
      <p:sp>
        <p:nvSpPr>
          <p:cNvPr id="3" name="文本占位符 2">
            <a:extLst>
              <a:ext uri="{FF2B5EF4-FFF2-40B4-BE49-F238E27FC236}">
                <a16:creationId xmlns:a16="http://schemas.microsoft.com/office/drawing/2014/main" id="{0BD971A6-BD9F-3E75-1BF1-CBCA92085D34}"/>
              </a:ext>
            </a:extLst>
          </p:cNvPr>
          <p:cNvSpPr>
            <a:spLocks noGrp="1"/>
          </p:cNvSpPr>
          <p:nvPr>
            <p:ph type="body" sz="quarter" idx="13"/>
          </p:nvPr>
        </p:nvSpPr>
        <p:spPr/>
        <p:txBody>
          <a:bodyPr/>
          <a:lstStyle/>
          <a:p>
            <a:r>
              <a:rPr lang="zh-CN" altLang="en-US" dirty="0"/>
              <a:t>图 </a:t>
            </a:r>
            <a:r>
              <a:rPr lang="en-US" altLang="zh-CN" dirty="0"/>
              <a:t>2-5</a:t>
            </a:r>
            <a:r>
              <a:rPr lang="zh-CN" altLang="en-US" dirty="0"/>
              <a:t>　复制文本</a:t>
            </a:r>
          </a:p>
        </p:txBody>
      </p:sp>
      <p:pic>
        <p:nvPicPr>
          <p:cNvPr id="8" name="图片占位符 7">
            <a:extLst>
              <a:ext uri="{FF2B5EF4-FFF2-40B4-BE49-F238E27FC236}">
                <a16:creationId xmlns:a16="http://schemas.microsoft.com/office/drawing/2014/main" id="{53F75A12-9282-4529-417B-48C5C47916DB}"/>
              </a:ext>
            </a:extLst>
          </p:cNvPr>
          <p:cNvPicPr>
            <a:picLocks noGrp="1" noChangeAspect="1"/>
          </p:cNvPicPr>
          <p:nvPr>
            <p:ph type="pic" sz="quarter" idx="12"/>
          </p:nvPr>
        </p:nvPicPr>
        <p:blipFill rotWithShape="1">
          <a:blip r:embed="rId2"/>
          <a:srcRect t="-34272" b="-34272"/>
          <a:stretch>
            <a:fillRect/>
          </a:stretch>
        </p:blipFill>
        <p:spPr>
          <a:prstGeom prst="rect">
            <a:avLst/>
          </a:prstGeom>
        </p:spPr>
      </p:pic>
    </p:spTree>
    <p:extLst>
      <p:ext uri="{BB962C8B-B14F-4D97-AF65-F5344CB8AC3E}">
        <p14:creationId xmlns:p14="http://schemas.microsoft.com/office/powerpoint/2010/main" val="31510410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D0E03-9286-79AF-41F2-0415C60EDE5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F22AEC-31B5-C140-F514-6502A5E63BCC}"/>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8205CBBD-9AEB-67EE-67BD-8D4300A22D1F}"/>
              </a:ext>
            </a:extLst>
          </p:cNvPr>
          <p:cNvSpPr>
            <a:spLocks noGrp="1"/>
          </p:cNvSpPr>
          <p:nvPr>
            <p:ph type="body" sz="quarter" idx="11"/>
          </p:nvPr>
        </p:nvSpPr>
        <p:spPr>
          <a:xfrm>
            <a:off x="174886" y="3019480"/>
            <a:ext cx="5440724" cy="1556003"/>
          </a:xfrm>
        </p:spPr>
        <p:txBody>
          <a:bodyPr/>
          <a:lstStyle/>
          <a:p>
            <a:r>
              <a:rPr lang="en-US" altLang="zh-CN" dirty="0"/>
              <a:t>7.3.2</a:t>
            </a:r>
            <a:r>
              <a:rPr lang="zh-CN" altLang="en-US" dirty="0"/>
              <a:t>　设置数据透视表字段</a:t>
            </a:r>
            <a:endParaRPr lang="en-US" altLang="zh-CN" dirty="0"/>
          </a:p>
          <a:p>
            <a:r>
              <a:rPr lang="en-US" altLang="zh-CN" dirty="0"/>
              <a:t>02</a:t>
            </a:r>
            <a:r>
              <a:rPr lang="zh-CN" altLang="en-US" dirty="0"/>
              <a:t>　在弹出的对话框中选择数据源和放置位置，如图 </a:t>
            </a:r>
            <a:r>
              <a:rPr lang="en-US" altLang="zh-CN" dirty="0"/>
              <a:t>7-35 </a:t>
            </a:r>
            <a:r>
              <a:rPr lang="zh-CN" altLang="en-US" dirty="0"/>
              <a:t>所示。</a:t>
            </a:r>
          </a:p>
        </p:txBody>
      </p:sp>
      <p:sp>
        <p:nvSpPr>
          <p:cNvPr id="3" name="文本占位符 2">
            <a:extLst>
              <a:ext uri="{FF2B5EF4-FFF2-40B4-BE49-F238E27FC236}">
                <a16:creationId xmlns:a16="http://schemas.microsoft.com/office/drawing/2014/main" id="{E0F8D761-AF41-D526-DD58-55AC617B6B3A}"/>
              </a:ext>
            </a:extLst>
          </p:cNvPr>
          <p:cNvSpPr>
            <a:spLocks noGrp="1"/>
          </p:cNvSpPr>
          <p:nvPr>
            <p:ph type="body" sz="quarter" idx="13"/>
          </p:nvPr>
        </p:nvSpPr>
        <p:spPr/>
        <p:txBody>
          <a:bodyPr/>
          <a:lstStyle/>
          <a:p>
            <a:r>
              <a:rPr lang="zh-CN" altLang="en-US" dirty="0"/>
              <a:t>图 </a:t>
            </a:r>
            <a:r>
              <a:rPr lang="en-US" altLang="zh-CN" dirty="0"/>
              <a:t>7-35</a:t>
            </a:r>
            <a:r>
              <a:rPr lang="zh-CN" altLang="en-US" dirty="0"/>
              <a:t>　创建数据透视表</a:t>
            </a:r>
          </a:p>
        </p:txBody>
      </p:sp>
      <p:pic>
        <p:nvPicPr>
          <p:cNvPr id="9" name="图片占位符 8">
            <a:extLst>
              <a:ext uri="{FF2B5EF4-FFF2-40B4-BE49-F238E27FC236}">
                <a16:creationId xmlns:a16="http://schemas.microsoft.com/office/drawing/2014/main" id="{73AA2BBE-24F1-385B-142E-74273998D801}"/>
              </a:ext>
            </a:extLst>
          </p:cNvPr>
          <p:cNvPicPr>
            <a:picLocks noGrp="1" noChangeAspect="1"/>
          </p:cNvPicPr>
          <p:nvPr>
            <p:ph type="pic" sz="quarter" idx="12"/>
          </p:nvPr>
        </p:nvPicPr>
        <p:blipFill rotWithShape="1">
          <a:blip r:embed="rId2"/>
          <a:srcRect l="-1181" r="-1181"/>
          <a:stretch>
            <a:fillRect/>
          </a:stretch>
        </p:blipFill>
        <p:spPr>
          <a:prstGeom prst="rect">
            <a:avLst/>
          </a:prstGeom>
        </p:spPr>
      </p:pic>
    </p:spTree>
    <p:extLst>
      <p:ext uri="{BB962C8B-B14F-4D97-AF65-F5344CB8AC3E}">
        <p14:creationId xmlns:p14="http://schemas.microsoft.com/office/powerpoint/2010/main" val="4899478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F8940-F180-11D3-B5DD-CCA28843746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51C0ED-925E-4013-605A-5D3BBE565DA1}"/>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BC558827-73DD-9AD6-2720-6CBFDBC25154}"/>
              </a:ext>
            </a:extLst>
          </p:cNvPr>
          <p:cNvSpPr>
            <a:spLocks noGrp="1"/>
          </p:cNvSpPr>
          <p:nvPr>
            <p:ph type="body" sz="quarter" idx="11"/>
          </p:nvPr>
        </p:nvSpPr>
        <p:spPr>
          <a:xfrm>
            <a:off x="174886" y="2257733"/>
            <a:ext cx="5440724" cy="3079497"/>
          </a:xfrm>
        </p:spPr>
        <p:txBody>
          <a:bodyPr/>
          <a:lstStyle/>
          <a:p>
            <a:r>
              <a:rPr lang="en-US" altLang="zh-CN" dirty="0"/>
              <a:t>7.3.2</a:t>
            </a:r>
            <a:r>
              <a:rPr lang="zh-CN" altLang="en-US" dirty="0"/>
              <a:t>　设置数据透视表字段</a:t>
            </a:r>
            <a:endParaRPr lang="en-US" altLang="zh-CN" dirty="0"/>
          </a:p>
          <a:p>
            <a:r>
              <a:rPr lang="en-US" altLang="zh-CN" dirty="0"/>
              <a:t>03</a:t>
            </a:r>
            <a:r>
              <a:rPr lang="zh-CN" altLang="en-US" dirty="0"/>
              <a:t>　将“日期”字段拖至行区域，“销售数量”字段拖至值区域后，系统默认按每个具体日期显示销售数据，如图 </a:t>
            </a:r>
            <a:r>
              <a:rPr lang="en-US" altLang="zh-CN" dirty="0"/>
              <a:t>7-36 </a:t>
            </a:r>
            <a:r>
              <a:rPr lang="zh-CN" altLang="en-US" dirty="0"/>
              <a:t>所示。此时生成的透视表并非季度汇总，需进一步调整。</a:t>
            </a:r>
          </a:p>
        </p:txBody>
      </p:sp>
      <p:sp>
        <p:nvSpPr>
          <p:cNvPr id="3" name="文本占位符 2">
            <a:extLst>
              <a:ext uri="{FF2B5EF4-FFF2-40B4-BE49-F238E27FC236}">
                <a16:creationId xmlns:a16="http://schemas.microsoft.com/office/drawing/2014/main" id="{6C6697F7-367C-1CB5-9147-F720BAC5225D}"/>
              </a:ext>
            </a:extLst>
          </p:cNvPr>
          <p:cNvSpPr>
            <a:spLocks noGrp="1"/>
          </p:cNvSpPr>
          <p:nvPr>
            <p:ph type="body" sz="quarter" idx="13"/>
          </p:nvPr>
        </p:nvSpPr>
        <p:spPr/>
        <p:txBody>
          <a:bodyPr/>
          <a:lstStyle/>
          <a:p>
            <a:r>
              <a:rPr lang="zh-CN" altLang="en-US" dirty="0"/>
              <a:t>图 </a:t>
            </a:r>
            <a:r>
              <a:rPr lang="en-US" altLang="zh-CN" dirty="0"/>
              <a:t>7-36</a:t>
            </a:r>
            <a:r>
              <a:rPr lang="zh-CN" altLang="en-US" dirty="0"/>
              <a:t>　设置数据透视表字段</a:t>
            </a:r>
          </a:p>
        </p:txBody>
      </p:sp>
      <p:pic>
        <p:nvPicPr>
          <p:cNvPr id="8" name="图片占位符 7">
            <a:extLst>
              <a:ext uri="{FF2B5EF4-FFF2-40B4-BE49-F238E27FC236}">
                <a16:creationId xmlns:a16="http://schemas.microsoft.com/office/drawing/2014/main" id="{F4C722D4-D7B1-55BB-E499-34209566F0B5}"/>
              </a:ext>
            </a:extLst>
          </p:cNvPr>
          <p:cNvPicPr>
            <a:picLocks noGrp="1" noChangeAspect="1"/>
          </p:cNvPicPr>
          <p:nvPr>
            <p:ph type="pic" sz="quarter" idx="12"/>
          </p:nvPr>
        </p:nvPicPr>
        <p:blipFill rotWithShape="1">
          <a:blip r:embed="rId2"/>
          <a:srcRect t="-3013" b="-3013"/>
          <a:stretch>
            <a:fillRect/>
          </a:stretch>
        </p:blipFill>
        <p:spPr>
          <a:prstGeom prst="rect">
            <a:avLst/>
          </a:prstGeom>
        </p:spPr>
      </p:pic>
    </p:spTree>
    <p:extLst>
      <p:ext uri="{BB962C8B-B14F-4D97-AF65-F5344CB8AC3E}">
        <p14:creationId xmlns:p14="http://schemas.microsoft.com/office/powerpoint/2010/main" val="31892039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FC5D-480D-B2A3-889E-C16928A8C4B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331C8CC-C597-AE1A-1B4B-A400173FCE65}"/>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A425218D-7AA2-0E9F-43FC-8763D6AEE1BF}"/>
              </a:ext>
            </a:extLst>
          </p:cNvPr>
          <p:cNvSpPr>
            <a:spLocks noGrp="1"/>
          </p:cNvSpPr>
          <p:nvPr>
            <p:ph type="body" sz="quarter" idx="11"/>
          </p:nvPr>
        </p:nvSpPr>
        <p:spPr>
          <a:xfrm>
            <a:off x="174886" y="1495986"/>
            <a:ext cx="5440724" cy="4602991"/>
          </a:xfrm>
        </p:spPr>
        <p:txBody>
          <a:bodyPr/>
          <a:lstStyle/>
          <a:p>
            <a:r>
              <a:rPr lang="en-US" altLang="zh-CN" dirty="0"/>
              <a:t>7.3.2</a:t>
            </a:r>
            <a:r>
              <a:rPr lang="zh-CN" altLang="en-US" dirty="0"/>
              <a:t>　设置数据透视表字段</a:t>
            </a:r>
            <a:endParaRPr lang="en-US" altLang="zh-CN" dirty="0"/>
          </a:p>
          <a:p>
            <a:r>
              <a:rPr lang="en-US" altLang="zh-CN" dirty="0"/>
              <a:t>04</a:t>
            </a:r>
            <a:r>
              <a:rPr lang="zh-CN" altLang="en-US" dirty="0"/>
              <a:t>　右击任意日期单元格，选择快捷菜单中的“组合”命令，在弹出的对话框中设置起始日期和终止日期，选择“季度”作为组合单位，如图 </a:t>
            </a:r>
            <a:r>
              <a:rPr lang="en-US" altLang="zh-CN" dirty="0"/>
              <a:t>7-37 </a:t>
            </a:r>
            <a:r>
              <a:rPr lang="zh-CN" altLang="en-US" dirty="0"/>
              <a:t>所示，单击“确定”按钮，系统将数据按季度分组汇总，生成季度销售报表。调整后的报表能清晰展示各季度业绩变化趋势，便于分析市场动态并优化销售策略。</a:t>
            </a:r>
          </a:p>
        </p:txBody>
      </p:sp>
      <p:sp>
        <p:nvSpPr>
          <p:cNvPr id="3" name="文本占位符 2">
            <a:extLst>
              <a:ext uri="{FF2B5EF4-FFF2-40B4-BE49-F238E27FC236}">
                <a16:creationId xmlns:a16="http://schemas.microsoft.com/office/drawing/2014/main" id="{058E539A-B710-9007-A455-E989FFABBEC8}"/>
              </a:ext>
            </a:extLst>
          </p:cNvPr>
          <p:cNvSpPr>
            <a:spLocks noGrp="1"/>
          </p:cNvSpPr>
          <p:nvPr>
            <p:ph type="body" sz="quarter" idx="13"/>
          </p:nvPr>
        </p:nvSpPr>
        <p:spPr/>
        <p:txBody>
          <a:bodyPr/>
          <a:lstStyle/>
          <a:p>
            <a:r>
              <a:rPr lang="zh-CN" altLang="en-US" dirty="0"/>
              <a:t>图 </a:t>
            </a:r>
            <a:r>
              <a:rPr lang="en-US" altLang="zh-CN" dirty="0"/>
              <a:t>7-37</a:t>
            </a:r>
            <a:r>
              <a:rPr lang="zh-CN" altLang="en-US" dirty="0"/>
              <a:t>　“组合”对话框参数设置</a:t>
            </a:r>
          </a:p>
        </p:txBody>
      </p:sp>
      <p:pic>
        <p:nvPicPr>
          <p:cNvPr id="9" name="图片占位符 8">
            <a:extLst>
              <a:ext uri="{FF2B5EF4-FFF2-40B4-BE49-F238E27FC236}">
                <a16:creationId xmlns:a16="http://schemas.microsoft.com/office/drawing/2014/main" id="{2FA9C2BE-F487-33E2-EF5C-88AE5216AB0E}"/>
              </a:ext>
            </a:extLst>
          </p:cNvPr>
          <p:cNvPicPr>
            <a:picLocks noGrp="1" noChangeAspect="1"/>
          </p:cNvPicPr>
          <p:nvPr>
            <p:ph type="pic" sz="quarter" idx="12"/>
          </p:nvPr>
        </p:nvPicPr>
        <p:blipFill rotWithShape="1">
          <a:blip r:embed="rId2"/>
          <a:srcRect l="-11329" r="-11329"/>
          <a:stretch>
            <a:fillRect/>
          </a:stretch>
        </p:blipFill>
        <p:spPr>
          <a:prstGeom prst="rect">
            <a:avLst/>
          </a:prstGeom>
        </p:spPr>
      </p:pic>
    </p:spTree>
    <p:extLst>
      <p:ext uri="{BB962C8B-B14F-4D97-AF65-F5344CB8AC3E}">
        <p14:creationId xmlns:p14="http://schemas.microsoft.com/office/powerpoint/2010/main" val="28611413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2A804-E739-5790-43EA-081C70D052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A10793-3F83-02FC-FF34-AF3840BCDB93}"/>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556BB611-14C5-DA65-FFBB-11761108B586}"/>
              </a:ext>
            </a:extLst>
          </p:cNvPr>
          <p:cNvSpPr>
            <a:spLocks noGrp="1"/>
          </p:cNvSpPr>
          <p:nvPr>
            <p:ph type="body" sz="quarter" idx="11"/>
          </p:nvPr>
        </p:nvSpPr>
        <p:spPr>
          <a:xfrm>
            <a:off x="174886" y="2257733"/>
            <a:ext cx="5440724" cy="3079497"/>
          </a:xfrm>
        </p:spPr>
        <p:txBody>
          <a:bodyPr/>
          <a:lstStyle/>
          <a:p>
            <a:r>
              <a:rPr lang="en-US" altLang="zh-CN" dirty="0"/>
              <a:t>7.3.2</a:t>
            </a:r>
            <a:r>
              <a:rPr lang="zh-CN" altLang="en-US" dirty="0"/>
              <a:t>　设置数据透视表字段</a:t>
            </a:r>
            <a:endParaRPr lang="en-US" altLang="zh-CN" dirty="0"/>
          </a:p>
          <a:p>
            <a:r>
              <a:rPr lang="en-US" altLang="zh-CN" dirty="0"/>
              <a:t>05</a:t>
            </a:r>
            <a:r>
              <a:rPr lang="zh-CN" altLang="en-US" dirty="0"/>
              <a:t>　将“销售数量”字段拖出值区域，再将“销售金额”字段拖至值区域，得到的效果如图 </a:t>
            </a:r>
            <a:r>
              <a:rPr lang="en-US" altLang="zh-CN" dirty="0"/>
              <a:t>7-38 </a:t>
            </a:r>
            <a:r>
              <a:rPr lang="zh-CN" altLang="en-US" dirty="0"/>
              <a:t>所示，通过此时的数据透视表，可直观查看各季度销售金额的汇总情况。</a:t>
            </a:r>
          </a:p>
        </p:txBody>
      </p:sp>
      <p:sp>
        <p:nvSpPr>
          <p:cNvPr id="3" name="文本占位符 2">
            <a:extLst>
              <a:ext uri="{FF2B5EF4-FFF2-40B4-BE49-F238E27FC236}">
                <a16:creationId xmlns:a16="http://schemas.microsoft.com/office/drawing/2014/main" id="{B4F8BFF7-FA86-8EF8-2136-4462F4D853F7}"/>
              </a:ext>
            </a:extLst>
          </p:cNvPr>
          <p:cNvSpPr>
            <a:spLocks noGrp="1"/>
          </p:cNvSpPr>
          <p:nvPr>
            <p:ph type="body" sz="quarter" idx="13"/>
          </p:nvPr>
        </p:nvSpPr>
        <p:spPr/>
        <p:txBody>
          <a:bodyPr/>
          <a:lstStyle/>
          <a:p>
            <a:r>
              <a:rPr lang="zh-CN" altLang="en-US" dirty="0"/>
              <a:t>图 </a:t>
            </a:r>
            <a:r>
              <a:rPr lang="en-US" altLang="zh-CN" dirty="0"/>
              <a:t>7-38</a:t>
            </a:r>
            <a:r>
              <a:rPr lang="zh-CN" altLang="en-US" dirty="0"/>
              <a:t>　最终效果</a:t>
            </a:r>
          </a:p>
        </p:txBody>
      </p:sp>
      <p:pic>
        <p:nvPicPr>
          <p:cNvPr id="8" name="图片占位符 7">
            <a:extLst>
              <a:ext uri="{FF2B5EF4-FFF2-40B4-BE49-F238E27FC236}">
                <a16:creationId xmlns:a16="http://schemas.microsoft.com/office/drawing/2014/main" id="{A08E7455-61DF-35BB-460E-8229BDB17A39}"/>
              </a:ext>
            </a:extLst>
          </p:cNvPr>
          <p:cNvPicPr>
            <a:picLocks noGrp="1" noChangeAspect="1"/>
          </p:cNvPicPr>
          <p:nvPr>
            <p:ph type="pic" sz="quarter" idx="12"/>
          </p:nvPr>
        </p:nvPicPr>
        <p:blipFill rotWithShape="1">
          <a:blip r:embed="rId2"/>
          <a:srcRect t="-60899" b="-60899"/>
          <a:stretch>
            <a:fillRect/>
          </a:stretch>
        </p:blipFill>
        <p:spPr>
          <a:prstGeom prst="rect">
            <a:avLst/>
          </a:prstGeom>
        </p:spPr>
      </p:pic>
    </p:spTree>
    <p:extLst>
      <p:ext uri="{BB962C8B-B14F-4D97-AF65-F5344CB8AC3E}">
        <p14:creationId xmlns:p14="http://schemas.microsoft.com/office/powerpoint/2010/main" val="26961515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A03A9-CA23-4112-7328-0176EE9A09B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0550ED-F952-F284-CF07-B69BF4DA6FE7}"/>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AC9095BA-6598-199F-C1A3-20EBBA033E3E}"/>
              </a:ext>
            </a:extLst>
          </p:cNvPr>
          <p:cNvSpPr>
            <a:spLocks noGrp="1"/>
          </p:cNvSpPr>
          <p:nvPr>
            <p:ph type="body" sz="quarter" idx="11"/>
          </p:nvPr>
        </p:nvSpPr>
        <p:spPr>
          <a:xfrm>
            <a:off x="174886" y="2003818"/>
            <a:ext cx="5440724" cy="3587329"/>
          </a:xfrm>
        </p:spPr>
        <p:txBody>
          <a:bodyPr/>
          <a:lstStyle/>
          <a:p>
            <a:r>
              <a:rPr lang="en-US" altLang="zh-CN" dirty="0"/>
              <a:t>7.3.3</a:t>
            </a:r>
            <a:r>
              <a:rPr lang="zh-CN" altLang="en-US" dirty="0"/>
              <a:t>　利用数据透视表筛选数据</a:t>
            </a:r>
            <a:endParaRPr lang="en-US" altLang="zh-CN" dirty="0"/>
          </a:p>
          <a:p>
            <a:r>
              <a:rPr lang="en-US" altLang="zh-CN" dirty="0"/>
              <a:t>01</a:t>
            </a:r>
            <a:r>
              <a:rPr lang="zh-CN" altLang="en-US" dirty="0"/>
              <a:t>　选中数据区域的任意一个单元格，单击“插入”选项卡中的“数据透视表”按钮，在弹出的对话框中选择数据源和放置位置。</a:t>
            </a:r>
            <a:endParaRPr lang="en-US" altLang="zh-CN" dirty="0"/>
          </a:p>
          <a:p>
            <a:r>
              <a:rPr lang="en-US" altLang="zh-CN" dirty="0"/>
              <a:t>02</a:t>
            </a:r>
            <a:r>
              <a:rPr lang="zh-CN" altLang="en-US" dirty="0"/>
              <a:t>　将“销售数量”字段分别拖动至“行”区域和“值”区域，如图 </a:t>
            </a:r>
            <a:r>
              <a:rPr lang="en-US" altLang="zh-CN" dirty="0"/>
              <a:t>7-39 </a:t>
            </a:r>
            <a:r>
              <a:rPr lang="zh-CN" altLang="en-US" dirty="0"/>
              <a:t>所示。</a:t>
            </a:r>
          </a:p>
        </p:txBody>
      </p:sp>
      <p:sp>
        <p:nvSpPr>
          <p:cNvPr id="3" name="文本占位符 2">
            <a:extLst>
              <a:ext uri="{FF2B5EF4-FFF2-40B4-BE49-F238E27FC236}">
                <a16:creationId xmlns:a16="http://schemas.microsoft.com/office/drawing/2014/main" id="{6F93B0DE-9346-8A9D-F916-641FF4AFDC18}"/>
              </a:ext>
            </a:extLst>
          </p:cNvPr>
          <p:cNvSpPr>
            <a:spLocks noGrp="1"/>
          </p:cNvSpPr>
          <p:nvPr>
            <p:ph type="body" sz="quarter" idx="13"/>
          </p:nvPr>
        </p:nvSpPr>
        <p:spPr/>
        <p:txBody>
          <a:bodyPr/>
          <a:lstStyle/>
          <a:p>
            <a:r>
              <a:rPr lang="zh-CN" altLang="en-US" dirty="0"/>
              <a:t>图 </a:t>
            </a:r>
            <a:r>
              <a:rPr lang="en-US" altLang="zh-CN" dirty="0"/>
              <a:t>7-39</a:t>
            </a:r>
            <a:r>
              <a:rPr lang="zh-CN" altLang="en-US" dirty="0"/>
              <a:t>　设置数据透视表字段</a:t>
            </a:r>
          </a:p>
        </p:txBody>
      </p:sp>
      <p:pic>
        <p:nvPicPr>
          <p:cNvPr id="9" name="图片占位符 8">
            <a:extLst>
              <a:ext uri="{FF2B5EF4-FFF2-40B4-BE49-F238E27FC236}">
                <a16:creationId xmlns:a16="http://schemas.microsoft.com/office/drawing/2014/main" id="{BD2A48CF-A76F-5031-9935-F27240E7971D}"/>
              </a:ext>
            </a:extLst>
          </p:cNvPr>
          <p:cNvPicPr>
            <a:picLocks noGrp="1" noChangeAspect="1"/>
          </p:cNvPicPr>
          <p:nvPr>
            <p:ph type="pic" sz="quarter" idx="12"/>
          </p:nvPr>
        </p:nvPicPr>
        <p:blipFill rotWithShape="1">
          <a:blip r:embed="rId2"/>
          <a:srcRect t="-895" b="-895"/>
          <a:stretch>
            <a:fillRect/>
          </a:stretch>
        </p:blipFill>
        <p:spPr>
          <a:prstGeom prst="rect">
            <a:avLst/>
          </a:prstGeom>
        </p:spPr>
      </p:pic>
    </p:spTree>
    <p:extLst>
      <p:ext uri="{BB962C8B-B14F-4D97-AF65-F5344CB8AC3E}">
        <p14:creationId xmlns:p14="http://schemas.microsoft.com/office/powerpoint/2010/main" val="13648465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BDB89-F85B-8746-2511-35610B24C0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22B92B4-2401-2D98-EB07-C21A799C3EE4}"/>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EE1740FC-1A6C-15EB-FA64-FC35378C941F}"/>
              </a:ext>
            </a:extLst>
          </p:cNvPr>
          <p:cNvSpPr>
            <a:spLocks noGrp="1"/>
          </p:cNvSpPr>
          <p:nvPr>
            <p:ph type="body" sz="quarter" idx="11"/>
          </p:nvPr>
        </p:nvSpPr>
        <p:spPr>
          <a:xfrm>
            <a:off x="174886" y="2765565"/>
            <a:ext cx="5440724" cy="2063835"/>
          </a:xfrm>
        </p:spPr>
        <p:txBody>
          <a:bodyPr/>
          <a:lstStyle/>
          <a:p>
            <a:r>
              <a:rPr lang="en-US" altLang="zh-CN" dirty="0"/>
              <a:t>7.3.3</a:t>
            </a:r>
            <a:r>
              <a:rPr lang="zh-CN" altLang="en-US" dirty="0"/>
              <a:t>　利用数据透视表筛选数据</a:t>
            </a:r>
            <a:endParaRPr lang="en-US" altLang="zh-CN" dirty="0"/>
          </a:p>
          <a:p>
            <a:r>
              <a:rPr lang="en-US" altLang="zh-CN" dirty="0"/>
              <a:t>03</a:t>
            </a:r>
            <a:r>
              <a:rPr lang="zh-CN" altLang="en-US" dirty="0"/>
              <a:t>　右击左侧的“销售数量”字段，选择“组合”命令，在弹出的对话框中设置起始值、终止值及步长，如图 </a:t>
            </a:r>
            <a:r>
              <a:rPr lang="en-US" altLang="zh-CN" dirty="0"/>
              <a:t>7-40 </a:t>
            </a:r>
            <a:r>
              <a:rPr lang="zh-CN" altLang="en-US" dirty="0"/>
              <a:t>所示。</a:t>
            </a:r>
          </a:p>
        </p:txBody>
      </p:sp>
      <p:sp>
        <p:nvSpPr>
          <p:cNvPr id="3" name="文本占位符 2">
            <a:extLst>
              <a:ext uri="{FF2B5EF4-FFF2-40B4-BE49-F238E27FC236}">
                <a16:creationId xmlns:a16="http://schemas.microsoft.com/office/drawing/2014/main" id="{139C18E9-7337-9C8F-B85F-C1DFC4DA294E}"/>
              </a:ext>
            </a:extLst>
          </p:cNvPr>
          <p:cNvSpPr>
            <a:spLocks noGrp="1"/>
          </p:cNvSpPr>
          <p:nvPr>
            <p:ph type="body" sz="quarter" idx="13"/>
          </p:nvPr>
        </p:nvSpPr>
        <p:spPr/>
        <p:txBody>
          <a:bodyPr/>
          <a:lstStyle/>
          <a:p>
            <a:r>
              <a:rPr lang="zh-CN" altLang="en-US" dirty="0"/>
              <a:t>图 </a:t>
            </a:r>
            <a:r>
              <a:rPr lang="en-US" altLang="zh-CN" dirty="0"/>
              <a:t>7-40</a:t>
            </a:r>
            <a:r>
              <a:rPr lang="zh-CN" altLang="en-US" dirty="0"/>
              <a:t>　“组合”对话框参数设置</a:t>
            </a:r>
          </a:p>
        </p:txBody>
      </p:sp>
      <p:pic>
        <p:nvPicPr>
          <p:cNvPr id="8" name="图片占位符 7">
            <a:extLst>
              <a:ext uri="{FF2B5EF4-FFF2-40B4-BE49-F238E27FC236}">
                <a16:creationId xmlns:a16="http://schemas.microsoft.com/office/drawing/2014/main" id="{EB32AC73-C515-4C0D-1450-C8C0A6F830CB}"/>
              </a:ext>
            </a:extLst>
          </p:cNvPr>
          <p:cNvPicPr>
            <a:picLocks noGrp="1" noChangeAspect="1"/>
          </p:cNvPicPr>
          <p:nvPr>
            <p:ph type="pic" sz="quarter" idx="12"/>
          </p:nvPr>
        </p:nvPicPr>
        <p:blipFill rotWithShape="1">
          <a:blip r:embed="rId2"/>
          <a:srcRect t="-9268" b="-9268"/>
          <a:stretch>
            <a:fillRect/>
          </a:stretch>
        </p:blipFill>
        <p:spPr>
          <a:prstGeom prst="rect">
            <a:avLst/>
          </a:prstGeom>
        </p:spPr>
      </p:pic>
    </p:spTree>
    <p:extLst>
      <p:ext uri="{BB962C8B-B14F-4D97-AF65-F5344CB8AC3E}">
        <p14:creationId xmlns:p14="http://schemas.microsoft.com/office/powerpoint/2010/main" val="18914586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15058-4CCA-EF10-BA09-ED71CE26B8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B830031-5067-145A-5DEA-93255A36CB24}"/>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AB133E84-682D-AA23-18BA-5DCDFDA731FF}"/>
              </a:ext>
            </a:extLst>
          </p:cNvPr>
          <p:cNvSpPr>
            <a:spLocks noGrp="1"/>
          </p:cNvSpPr>
          <p:nvPr>
            <p:ph type="body" sz="quarter" idx="11"/>
          </p:nvPr>
        </p:nvSpPr>
        <p:spPr>
          <a:xfrm>
            <a:off x="174886" y="2765565"/>
            <a:ext cx="5440724" cy="2063835"/>
          </a:xfrm>
        </p:spPr>
        <p:txBody>
          <a:bodyPr/>
          <a:lstStyle/>
          <a:p>
            <a:r>
              <a:rPr lang="en-US" altLang="zh-CN" dirty="0"/>
              <a:t>7.3.3</a:t>
            </a:r>
            <a:r>
              <a:rPr lang="zh-CN" altLang="en-US" dirty="0"/>
              <a:t>　利用数据透视表筛选数据</a:t>
            </a:r>
            <a:endParaRPr lang="en-US" altLang="zh-CN" dirty="0"/>
          </a:p>
          <a:p>
            <a:r>
              <a:rPr lang="en-US" altLang="zh-CN" dirty="0"/>
              <a:t>04</a:t>
            </a:r>
            <a:r>
              <a:rPr lang="zh-CN" altLang="en-US" dirty="0"/>
              <a:t>　单击“确定”按钮，系统自动按设定区间分组，清晰展示各区间的订单数量，最终筛选结果如图 </a:t>
            </a:r>
            <a:r>
              <a:rPr lang="en-US" altLang="zh-CN" dirty="0"/>
              <a:t>7-41 </a:t>
            </a:r>
            <a:r>
              <a:rPr lang="zh-CN" altLang="en-US" dirty="0"/>
              <a:t>所示。</a:t>
            </a:r>
          </a:p>
        </p:txBody>
      </p:sp>
      <p:sp>
        <p:nvSpPr>
          <p:cNvPr id="3" name="文本占位符 2">
            <a:extLst>
              <a:ext uri="{FF2B5EF4-FFF2-40B4-BE49-F238E27FC236}">
                <a16:creationId xmlns:a16="http://schemas.microsoft.com/office/drawing/2014/main" id="{D06CDB51-1862-86E8-A7AB-3D63E86A1FDC}"/>
              </a:ext>
            </a:extLst>
          </p:cNvPr>
          <p:cNvSpPr>
            <a:spLocks noGrp="1"/>
          </p:cNvSpPr>
          <p:nvPr>
            <p:ph type="body" sz="quarter" idx="13"/>
          </p:nvPr>
        </p:nvSpPr>
        <p:spPr/>
        <p:txBody>
          <a:bodyPr/>
          <a:lstStyle/>
          <a:p>
            <a:r>
              <a:rPr lang="zh-CN" altLang="en-US" dirty="0"/>
              <a:t>图 </a:t>
            </a:r>
            <a:r>
              <a:rPr lang="en-US" altLang="zh-CN" dirty="0"/>
              <a:t>7-41</a:t>
            </a:r>
            <a:r>
              <a:rPr lang="zh-CN" altLang="en-US" dirty="0"/>
              <a:t>　筛选结果</a:t>
            </a:r>
          </a:p>
        </p:txBody>
      </p:sp>
      <p:pic>
        <p:nvPicPr>
          <p:cNvPr id="9" name="图片占位符 8">
            <a:extLst>
              <a:ext uri="{FF2B5EF4-FFF2-40B4-BE49-F238E27FC236}">
                <a16:creationId xmlns:a16="http://schemas.microsoft.com/office/drawing/2014/main" id="{F0736B40-452B-7FF0-E6BF-35170908110B}"/>
              </a:ext>
            </a:extLst>
          </p:cNvPr>
          <p:cNvPicPr>
            <a:picLocks noGrp="1" noChangeAspect="1"/>
          </p:cNvPicPr>
          <p:nvPr>
            <p:ph type="pic" sz="quarter" idx="12"/>
          </p:nvPr>
        </p:nvPicPr>
        <p:blipFill rotWithShape="1">
          <a:blip r:embed="rId2"/>
          <a:srcRect t="-45504" b="-45504"/>
          <a:stretch>
            <a:fillRect/>
          </a:stretch>
        </p:blipFill>
        <p:spPr>
          <a:prstGeom prst="rect">
            <a:avLst/>
          </a:prstGeom>
        </p:spPr>
      </p:pic>
    </p:spTree>
    <p:extLst>
      <p:ext uri="{BB962C8B-B14F-4D97-AF65-F5344CB8AC3E}">
        <p14:creationId xmlns:p14="http://schemas.microsoft.com/office/powerpoint/2010/main" val="16004122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A259C-97F0-6024-15F6-89755BB265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799BA98-1523-6167-B8B4-FB6BB7B834D5}"/>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A9C69A37-6BF4-25B2-FC8B-7CE35548DA25}"/>
              </a:ext>
            </a:extLst>
          </p:cNvPr>
          <p:cNvSpPr>
            <a:spLocks noGrp="1"/>
          </p:cNvSpPr>
          <p:nvPr>
            <p:ph type="body" sz="quarter" idx="11"/>
          </p:nvPr>
        </p:nvSpPr>
        <p:spPr>
          <a:xfrm>
            <a:off x="174886" y="1495988"/>
            <a:ext cx="5440724" cy="4602991"/>
          </a:xfrm>
        </p:spPr>
        <p:txBody>
          <a:bodyPr/>
          <a:lstStyle/>
          <a:p>
            <a:r>
              <a:rPr lang="en-US" altLang="zh-CN" dirty="0"/>
              <a:t>7.3.4</a:t>
            </a:r>
            <a:r>
              <a:rPr lang="zh-CN" altLang="en-US" dirty="0"/>
              <a:t>　创建数据透视图</a:t>
            </a:r>
            <a:endParaRPr lang="en-US" altLang="zh-CN" dirty="0"/>
          </a:p>
          <a:p>
            <a:r>
              <a:rPr lang="en-US" altLang="zh-CN" dirty="0"/>
              <a:t>01</a:t>
            </a:r>
            <a:r>
              <a:rPr lang="zh-CN" altLang="en-US" dirty="0"/>
              <a:t>　选中包含销售数据的区域，单击“插入”选项卡中的“数据透视表”按钮。在字段列表中，将“产品系列”字段拖动至“行”区域，“销售数量”字段拖至“值”区域（默认求和），“城市”字段暂时不拖入任何区域（后续通过切片器控制）。此时透视表将汇总所有城市的各产品系列总销量，如图 </a:t>
            </a:r>
            <a:r>
              <a:rPr lang="en-US" altLang="zh-CN" dirty="0"/>
              <a:t>7-43 </a:t>
            </a:r>
            <a:r>
              <a:rPr lang="zh-CN" altLang="en-US" dirty="0"/>
              <a:t>所示。</a:t>
            </a:r>
          </a:p>
        </p:txBody>
      </p:sp>
      <p:sp>
        <p:nvSpPr>
          <p:cNvPr id="3" name="文本占位符 2">
            <a:extLst>
              <a:ext uri="{FF2B5EF4-FFF2-40B4-BE49-F238E27FC236}">
                <a16:creationId xmlns:a16="http://schemas.microsoft.com/office/drawing/2014/main" id="{F0538381-FD84-4E6D-9F3F-640B28868203}"/>
              </a:ext>
            </a:extLst>
          </p:cNvPr>
          <p:cNvSpPr>
            <a:spLocks noGrp="1"/>
          </p:cNvSpPr>
          <p:nvPr>
            <p:ph type="body" sz="quarter" idx="13"/>
          </p:nvPr>
        </p:nvSpPr>
        <p:spPr/>
        <p:txBody>
          <a:bodyPr/>
          <a:lstStyle/>
          <a:p>
            <a:r>
              <a:rPr lang="zh-CN" altLang="en-US" dirty="0"/>
              <a:t>图 </a:t>
            </a:r>
            <a:r>
              <a:rPr lang="en-US" altLang="zh-CN" dirty="0"/>
              <a:t>7-43</a:t>
            </a:r>
            <a:r>
              <a:rPr lang="zh-CN" altLang="en-US" dirty="0"/>
              <a:t>　生成的数据透视表</a:t>
            </a:r>
          </a:p>
        </p:txBody>
      </p:sp>
      <p:pic>
        <p:nvPicPr>
          <p:cNvPr id="8" name="图片占位符 7">
            <a:extLst>
              <a:ext uri="{FF2B5EF4-FFF2-40B4-BE49-F238E27FC236}">
                <a16:creationId xmlns:a16="http://schemas.microsoft.com/office/drawing/2014/main" id="{7F55F232-FB9B-8693-14DA-FCB35D595743}"/>
              </a:ext>
            </a:extLst>
          </p:cNvPr>
          <p:cNvPicPr>
            <a:picLocks noGrp="1" noChangeAspect="1"/>
          </p:cNvPicPr>
          <p:nvPr>
            <p:ph type="pic" sz="quarter" idx="12"/>
          </p:nvPr>
        </p:nvPicPr>
        <p:blipFill rotWithShape="1">
          <a:blip r:embed="rId2"/>
          <a:srcRect t="-16723" b="-16723"/>
          <a:stretch>
            <a:fillRect/>
          </a:stretch>
        </p:blipFill>
        <p:spPr>
          <a:prstGeom prst="rect">
            <a:avLst/>
          </a:prstGeom>
        </p:spPr>
      </p:pic>
    </p:spTree>
    <p:extLst>
      <p:ext uri="{BB962C8B-B14F-4D97-AF65-F5344CB8AC3E}">
        <p14:creationId xmlns:p14="http://schemas.microsoft.com/office/powerpoint/2010/main" val="1217935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67DD8-F5D8-5E6A-DAD6-8B3064E24D1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AA93267-561C-FFE3-19FE-D85F46A0F5C5}"/>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69A5E597-4AF3-03B9-1136-B48015F35A83}"/>
              </a:ext>
            </a:extLst>
          </p:cNvPr>
          <p:cNvSpPr>
            <a:spLocks noGrp="1"/>
          </p:cNvSpPr>
          <p:nvPr>
            <p:ph type="body" sz="quarter" idx="11"/>
          </p:nvPr>
        </p:nvSpPr>
        <p:spPr>
          <a:xfrm>
            <a:off x="174886" y="2511650"/>
            <a:ext cx="5440724" cy="2571666"/>
          </a:xfrm>
        </p:spPr>
        <p:txBody>
          <a:bodyPr/>
          <a:lstStyle/>
          <a:p>
            <a:r>
              <a:rPr lang="en-US" altLang="zh-CN" dirty="0"/>
              <a:t>7.3.4</a:t>
            </a:r>
            <a:r>
              <a:rPr lang="zh-CN" altLang="en-US" dirty="0"/>
              <a:t>　创建数据透视图</a:t>
            </a:r>
            <a:endParaRPr lang="en-US" altLang="zh-CN" dirty="0"/>
          </a:p>
          <a:p>
            <a:r>
              <a:rPr lang="en-US" altLang="zh-CN" dirty="0"/>
              <a:t>02</a:t>
            </a:r>
            <a:r>
              <a:rPr lang="zh-CN" altLang="en-US" dirty="0"/>
              <a:t>　设置完数据透视表后，单击“插入”选项卡中的“数据透视图”按钮，在弹出的“图表”对话框中选择一种柱形图，如图 </a:t>
            </a:r>
            <a:r>
              <a:rPr lang="en-US" altLang="zh-CN" dirty="0"/>
              <a:t>7-44 </a:t>
            </a:r>
            <a:r>
              <a:rPr lang="zh-CN" altLang="en-US" dirty="0"/>
              <a:t>所示。</a:t>
            </a:r>
          </a:p>
        </p:txBody>
      </p:sp>
      <p:sp>
        <p:nvSpPr>
          <p:cNvPr id="3" name="文本占位符 2">
            <a:extLst>
              <a:ext uri="{FF2B5EF4-FFF2-40B4-BE49-F238E27FC236}">
                <a16:creationId xmlns:a16="http://schemas.microsoft.com/office/drawing/2014/main" id="{9D09EAAE-C256-11D7-BC53-9A2C3B925FD0}"/>
              </a:ext>
            </a:extLst>
          </p:cNvPr>
          <p:cNvSpPr>
            <a:spLocks noGrp="1"/>
          </p:cNvSpPr>
          <p:nvPr>
            <p:ph type="body" sz="quarter" idx="13"/>
          </p:nvPr>
        </p:nvSpPr>
        <p:spPr/>
        <p:txBody>
          <a:bodyPr/>
          <a:lstStyle/>
          <a:p>
            <a:r>
              <a:rPr lang="zh-CN" altLang="en-US" dirty="0"/>
              <a:t>图 </a:t>
            </a:r>
            <a:r>
              <a:rPr lang="en-US" altLang="zh-CN" dirty="0"/>
              <a:t>7-44</a:t>
            </a:r>
            <a:r>
              <a:rPr lang="zh-CN" altLang="en-US" dirty="0"/>
              <a:t>　插入数据透视图</a:t>
            </a:r>
          </a:p>
        </p:txBody>
      </p:sp>
      <p:pic>
        <p:nvPicPr>
          <p:cNvPr id="9" name="图片占位符 8">
            <a:extLst>
              <a:ext uri="{FF2B5EF4-FFF2-40B4-BE49-F238E27FC236}">
                <a16:creationId xmlns:a16="http://schemas.microsoft.com/office/drawing/2014/main" id="{9E9E323C-8924-BA5A-12C0-CB5B2C1FC498}"/>
              </a:ext>
            </a:extLst>
          </p:cNvPr>
          <p:cNvPicPr>
            <a:picLocks noGrp="1" noChangeAspect="1"/>
          </p:cNvPicPr>
          <p:nvPr>
            <p:ph type="pic" sz="quarter" idx="12"/>
          </p:nvPr>
        </p:nvPicPr>
        <p:blipFill rotWithShape="1">
          <a:blip r:embed="rId2"/>
          <a:srcRect t="-27372" b="-27372"/>
          <a:stretch>
            <a:fillRect/>
          </a:stretch>
        </p:blipFill>
        <p:spPr>
          <a:prstGeom prst="rect">
            <a:avLst/>
          </a:prstGeom>
        </p:spPr>
      </p:pic>
    </p:spTree>
    <p:extLst>
      <p:ext uri="{BB962C8B-B14F-4D97-AF65-F5344CB8AC3E}">
        <p14:creationId xmlns:p14="http://schemas.microsoft.com/office/powerpoint/2010/main" val="1554795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81E9F-BF3D-B1C0-65DE-24F49A441E2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FD40ED-BE31-4EBC-1E8C-C13BBF75D9F6}"/>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7919AB60-4C06-6F19-BF0F-C27445BFE90B}"/>
              </a:ext>
            </a:extLst>
          </p:cNvPr>
          <p:cNvSpPr>
            <a:spLocks noGrp="1"/>
          </p:cNvSpPr>
          <p:nvPr>
            <p:ph type="body" sz="quarter" idx="11"/>
          </p:nvPr>
        </p:nvSpPr>
        <p:spPr>
          <a:xfrm>
            <a:off x="174886" y="3019481"/>
            <a:ext cx="5440724" cy="1556003"/>
          </a:xfrm>
        </p:spPr>
        <p:txBody>
          <a:bodyPr/>
          <a:lstStyle/>
          <a:p>
            <a:r>
              <a:rPr lang="en-US" altLang="zh-CN" dirty="0"/>
              <a:t>7.3.4</a:t>
            </a:r>
            <a:r>
              <a:rPr lang="zh-CN" altLang="en-US" dirty="0"/>
              <a:t>　创建数据透视图</a:t>
            </a:r>
            <a:endParaRPr lang="en-US" altLang="zh-CN" dirty="0"/>
          </a:p>
          <a:p>
            <a:r>
              <a:rPr lang="en-US" altLang="zh-CN" dirty="0"/>
              <a:t>03</a:t>
            </a:r>
            <a:r>
              <a:rPr lang="zh-CN" altLang="en-US" dirty="0"/>
              <a:t>　根据要求设置图表的元素，包括标题、图例、数据标签等，如图 </a:t>
            </a:r>
            <a:r>
              <a:rPr lang="en-US" altLang="zh-CN" dirty="0"/>
              <a:t>7-45 </a:t>
            </a:r>
            <a:r>
              <a:rPr lang="zh-CN" altLang="en-US" dirty="0"/>
              <a:t>所示。</a:t>
            </a:r>
          </a:p>
        </p:txBody>
      </p:sp>
      <p:sp>
        <p:nvSpPr>
          <p:cNvPr id="3" name="文本占位符 2">
            <a:extLst>
              <a:ext uri="{FF2B5EF4-FFF2-40B4-BE49-F238E27FC236}">
                <a16:creationId xmlns:a16="http://schemas.microsoft.com/office/drawing/2014/main" id="{F37CA34A-7047-1D0C-6EF6-88D951154F4E}"/>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7-45</a:t>
            </a:r>
            <a:r>
              <a:rPr lang="zh-CN" altLang="en-US" dirty="0"/>
              <a:t>　设置数据透视图</a:t>
            </a:r>
          </a:p>
        </p:txBody>
      </p:sp>
      <p:pic>
        <p:nvPicPr>
          <p:cNvPr id="8" name="图片占位符 7">
            <a:extLst>
              <a:ext uri="{FF2B5EF4-FFF2-40B4-BE49-F238E27FC236}">
                <a16:creationId xmlns:a16="http://schemas.microsoft.com/office/drawing/2014/main" id="{CFDF5065-60DB-3B45-1D82-B5DA0ECD615C}"/>
              </a:ext>
            </a:extLst>
          </p:cNvPr>
          <p:cNvPicPr>
            <a:picLocks noGrp="1" noChangeAspect="1"/>
          </p:cNvPicPr>
          <p:nvPr>
            <p:ph type="pic" sz="quarter" idx="12"/>
          </p:nvPr>
        </p:nvPicPr>
        <p:blipFill rotWithShape="1">
          <a:blip r:embed="rId2"/>
          <a:srcRect t="-23741" b="-23741"/>
          <a:stretch>
            <a:fillRect/>
          </a:stretch>
        </p:blipFill>
        <p:spPr>
          <a:prstGeom prst="rect">
            <a:avLst/>
          </a:prstGeom>
        </p:spPr>
      </p:pic>
    </p:spTree>
    <p:extLst>
      <p:ext uri="{BB962C8B-B14F-4D97-AF65-F5344CB8AC3E}">
        <p14:creationId xmlns:p14="http://schemas.microsoft.com/office/powerpoint/2010/main" val="16423675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2DAA9-68F8-1447-F9CF-92359C875E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DD34938-8128-A16A-EF1E-0D5083B322A3}"/>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D147C9EB-E068-E483-266D-D84C3E1410FD}"/>
              </a:ext>
            </a:extLst>
          </p:cNvPr>
          <p:cNvSpPr>
            <a:spLocks noGrp="1"/>
          </p:cNvSpPr>
          <p:nvPr>
            <p:ph type="body" sz="quarter" idx="11"/>
          </p:nvPr>
        </p:nvSpPr>
        <p:spPr>
          <a:xfrm>
            <a:off x="174886" y="1749899"/>
            <a:ext cx="5440724" cy="4095160"/>
          </a:xfrm>
        </p:spPr>
        <p:txBody>
          <a:bodyPr/>
          <a:lstStyle/>
          <a:p>
            <a:r>
              <a:rPr lang="en-US" altLang="zh-CN" dirty="0"/>
              <a:t>2.1.1</a:t>
            </a:r>
            <a:r>
              <a:rPr lang="zh-CN" altLang="en-US" dirty="0"/>
              <a:t> 复制与剪切文本</a:t>
            </a:r>
            <a:endParaRPr lang="en-US" altLang="zh-CN" dirty="0"/>
          </a:p>
          <a:p>
            <a:r>
              <a:rPr lang="en-US" altLang="zh-CN" dirty="0"/>
              <a:t>2. </a:t>
            </a:r>
            <a:r>
              <a:rPr lang="zh-CN" altLang="en-US" dirty="0"/>
              <a:t>剪切文本</a:t>
            </a:r>
            <a:endParaRPr lang="en-US" altLang="zh-CN" dirty="0"/>
          </a:p>
          <a:p>
            <a:r>
              <a:rPr lang="zh-CN" altLang="en-US" dirty="0"/>
              <a:t>方法一：通过选项卡操作</a:t>
            </a:r>
            <a:endParaRPr lang="en-US" altLang="zh-CN" dirty="0"/>
          </a:p>
          <a:p>
            <a:r>
              <a:rPr lang="zh-CN" altLang="en-US" dirty="0"/>
              <a:t>选中要移动的文本内容（如“青山绿水、蓝天白云、鸟语花香”），切换到“开始”选项卡，单击“剪切”按钮，如图 </a:t>
            </a:r>
            <a:r>
              <a:rPr lang="en-US" altLang="zh-CN" dirty="0"/>
              <a:t>2-6 </a:t>
            </a:r>
            <a:r>
              <a:rPr lang="zh-CN" altLang="en-US" dirty="0"/>
              <a:t>所示，然后将插入点定位到新位置，单击“粘贴”按钮即可。</a:t>
            </a:r>
          </a:p>
        </p:txBody>
      </p:sp>
      <p:pic>
        <p:nvPicPr>
          <p:cNvPr id="7" name="图片占位符 6">
            <a:extLst>
              <a:ext uri="{FF2B5EF4-FFF2-40B4-BE49-F238E27FC236}">
                <a16:creationId xmlns:a16="http://schemas.microsoft.com/office/drawing/2014/main" id="{B17BE5EB-3942-1E12-54D8-BC0FE4CA69EC}"/>
              </a:ext>
            </a:extLst>
          </p:cNvPr>
          <p:cNvPicPr>
            <a:picLocks noGrp="1" noChangeAspect="1"/>
          </p:cNvPicPr>
          <p:nvPr>
            <p:ph type="pic" sz="quarter" idx="12"/>
          </p:nvPr>
        </p:nvPicPr>
        <p:blipFill rotWithShape="1">
          <a:blip r:embed="rId2"/>
          <a:srcRect t="-34571" b="-34571"/>
          <a:stretch>
            <a:fillRect/>
          </a:stretch>
        </p:blipFill>
        <p:spPr>
          <a:prstGeom prst="rect">
            <a:avLst/>
          </a:prstGeom>
        </p:spPr>
      </p:pic>
      <p:sp>
        <p:nvSpPr>
          <p:cNvPr id="3" name="文本占位符 2">
            <a:extLst>
              <a:ext uri="{FF2B5EF4-FFF2-40B4-BE49-F238E27FC236}">
                <a16:creationId xmlns:a16="http://schemas.microsoft.com/office/drawing/2014/main" id="{8C161336-5495-59D3-4CBC-A57A2DA03B79}"/>
              </a:ext>
            </a:extLst>
          </p:cNvPr>
          <p:cNvSpPr>
            <a:spLocks noGrp="1"/>
          </p:cNvSpPr>
          <p:nvPr>
            <p:ph type="body" sz="quarter" idx="13"/>
          </p:nvPr>
        </p:nvSpPr>
        <p:spPr/>
        <p:txBody>
          <a:bodyPr/>
          <a:lstStyle/>
          <a:p>
            <a:r>
              <a:rPr lang="zh-CN" altLang="en-US" dirty="0"/>
              <a:t>图 </a:t>
            </a:r>
            <a:r>
              <a:rPr lang="en-US" altLang="zh-CN" dirty="0"/>
              <a:t>2-6</a:t>
            </a:r>
            <a:r>
              <a:rPr lang="zh-CN" altLang="en-US" dirty="0"/>
              <a:t>　单击“剪切”按钮</a:t>
            </a:r>
          </a:p>
        </p:txBody>
      </p:sp>
    </p:spTree>
    <p:extLst>
      <p:ext uri="{BB962C8B-B14F-4D97-AF65-F5344CB8AC3E}">
        <p14:creationId xmlns:p14="http://schemas.microsoft.com/office/powerpoint/2010/main" val="22851366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1C367-E292-3A0F-1E46-4F769347BFC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7BEBD78-1155-17DC-C058-B05205B0A89D}"/>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0AFBAA82-CCB1-CA02-4AF1-D23CC9AC7421}"/>
              </a:ext>
            </a:extLst>
          </p:cNvPr>
          <p:cNvSpPr>
            <a:spLocks noGrp="1"/>
          </p:cNvSpPr>
          <p:nvPr>
            <p:ph type="body" sz="quarter" idx="11"/>
          </p:nvPr>
        </p:nvSpPr>
        <p:spPr>
          <a:xfrm>
            <a:off x="174886" y="1495987"/>
            <a:ext cx="5440724" cy="4602991"/>
          </a:xfrm>
        </p:spPr>
        <p:txBody>
          <a:bodyPr/>
          <a:lstStyle/>
          <a:p>
            <a:r>
              <a:rPr lang="en-US" altLang="zh-CN" dirty="0"/>
              <a:t>7.3.4</a:t>
            </a:r>
            <a:r>
              <a:rPr lang="zh-CN" altLang="en-US" dirty="0"/>
              <a:t>　创建数据透视图</a:t>
            </a:r>
            <a:endParaRPr lang="en-US" altLang="zh-CN" dirty="0"/>
          </a:p>
          <a:p>
            <a:r>
              <a:rPr lang="en-US" altLang="zh-CN" dirty="0"/>
              <a:t>04</a:t>
            </a:r>
            <a:r>
              <a:rPr lang="zh-CN" altLang="en-US" dirty="0"/>
              <a:t>　单击数据透视表（或其对应的透视图）中的任意单元格，单击“分析”选项卡中的“插入切片器”按钮，在打开的对话框中选择“城市”选项，如图 </a:t>
            </a:r>
            <a:r>
              <a:rPr lang="en-US" altLang="zh-CN" dirty="0"/>
              <a:t>7-46 </a:t>
            </a:r>
            <a:r>
              <a:rPr lang="zh-CN" altLang="en-US" dirty="0"/>
              <a:t>所示。单击 “确定”按钮，系统将插入一个“城市”切片器，并自动将其与当前数据透视表关联，从而同步控制透视表及透视图的显示内容。</a:t>
            </a:r>
          </a:p>
        </p:txBody>
      </p:sp>
      <p:sp>
        <p:nvSpPr>
          <p:cNvPr id="3" name="文本占位符 2">
            <a:extLst>
              <a:ext uri="{FF2B5EF4-FFF2-40B4-BE49-F238E27FC236}">
                <a16:creationId xmlns:a16="http://schemas.microsoft.com/office/drawing/2014/main" id="{137DBAD7-3BF0-A932-B893-876C529F87E1}"/>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7-46</a:t>
            </a:r>
            <a:r>
              <a:rPr lang="zh-CN" altLang="en-US" dirty="0"/>
              <a:t>　插入“城市”切片器</a:t>
            </a:r>
          </a:p>
        </p:txBody>
      </p:sp>
      <p:pic>
        <p:nvPicPr>
          <p:cNvPr id="9" name="图片占位符 8">
            <a:extLst>
              <a:ext uri="{FF2B5EF4-FFF2-40B4-BE49-F238E27FC236}">
                <a16:creationId xmlns:a16="http://schemas.microsoft.com/office/drawing/2014/main" id="{2E4F2D22-0CB4-E565-7903-DDB02424AAB6}"/>
              </a:ext>
            </a:extLst>
          </p:cNvPr>
          <p:cNvPicPr>
            <a:picLocks noGrp="1" noChangeAspect="1"/>
          </p:cNvPicPr>
          <p:nvPr>
            <p:ph type="pic" sz="quarter" idx="12"/>
          </p:nvPr>
        </p:nvPicPr>
        <p:blipFill rotWithShape="1">
          <a:blip r:embed="rId2"/>
          <a:srcRect l="-431" r="-431"/>
          <a:stretch>
            <a:fillRect/>
          </a:stretch>
        </p:blipFill>
        <p:spPr>
          <a:prstGeom prst="rect">
            <a:avLst/>
          </a:prstGeom>
        </p:spPr>
      </p:pic>
    </p:spTree>
    <p:extLst>
      <p:ext uri="{BB962C8B-B14F-4D97-AF65-F5344CB8AC3E}">
        <p14:creationId xmlns:p14="http://schemas.microsoft.com/office/powerpoint/2010/main" val="35510749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8CE1D-4C0B-8C6A-76F6-D70EF8F0857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6FAD9D2-377D-4792-A36F-A0FC776A6EFD}"/>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5A7FF81E-2E88-D19B-AD39-AC8148A5AE82}"/>
              </a:ext>
            </a:extLst>
          </p:cNvPr>
          <p:cNvSpPr>
            <a:spLocks noGrp="1"/>
          </p:cNvSpPr>
          <p:nvPr>
            <p:ph type="body" sz="quarter" idx="11"/>
          </p:nvPr>
        </p:nvSpPr>
        <p:spPr>
          <a:xfrm>
            <a:off x="174886" y="2765565"/>
            <a:ext cx="5440724" cy="2063835"/>
          </a:xfrm>
        </p:spPr>
        <p:txBody>
          <a:bodyPr/>
          <a:lstStyle/>
          <a:p>
            <a:r>
              <a:rPr lang="en-US" altLang="zh-CN" dirty="0"/>
              <a:t>7.3.4</a:t>
            </a:r>
            <a:r>
              <a:rPr lang="zh-CN" altLang="en-US" dirty="0"/>
              <a:t>　创建数据透视图</a:t>
            </a:r>
            <a:endParaRPr lang="en-US" altLang="zh-CN" dirty="0"/>
          </a:p>
          <a:p>
            <a:r>
              <a:rPr lang="en-US" altLang="zh-CN" dirty="0"/>
              <a:t>05</a:t>
            </a:r>
            <a:r>
              <a:rPr lang="zh-CN" altLang="en-US" dirty="0"/>
              <a:t>　插入的切片器效果如图 </a:t>
            </a:r>
            <a:r>
              <a:rPr lang="en-US" altLang="zh-CN" dirty="0"/>
              <a:t>7-47 </a:t>
            </a:r>
            <a:r>
              <a:rPr lang="zh-CN" altLang="en-US" dirty="0"/>
              <a:t>所示，通过切片器切换不同的城市，图表会动态更新，清晰地展示各城市的产品销量。</a:t>
            </a:r>
          </a:p>
        </p:txBody>
      </p:sp>
      <p:sp>
        <p:nvSpPr>
          <p:cNvPr id="3" name="文本占位符 2">
            <a:extLst>
              <a:ext uri="{FF2B5EF4-FFF2-40B4-BE49-F238E27FC236}">
                <a16:creationId xmlns:a16="http://schemas.microsoft.com/office/drawing/2014/main" id="{605F24D4-C948-F03B-6499-918F2BA50869}"/>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7-47</a:t>
            </a:r>
            <a:r>
              <a:rPr lang="zh-CN" altLang="en-US" dirty="0"/>
              <a:t>　切片器效果</a:t>
            </a:r>
          </a:p>
        </p:txBody>
      </p:sp>
      <p:pic>
        <p:nvPicPr>
          <p:cNvPr id="8" name="图片占位符 7">
            <a:extLst>
              <a:ext uri="{FF2B5EF4-FFF2-40B4-BE49-F238E27FC236}">
                <a16:creationId xmlns:a16="http://schemas.microsoft.com/office/drawing/2014/main" id="{E2ECF9DF-C902-8898-09A1-C819DAC40A75}"/>
              </a:ext>
            </a:extLst>
          </p:cNvPr>
          <p:cNvPicPr>
            <a:picLocks noGrp="1" noChangeAspect="1"/>
          </p:cNvPicPr>
          <p:nvPr>
            <p:ph type="pic" sz="quarter" idx="12"/>
          </p:nvPr>
        </p:nvPicPr>
        <p:blipFill rotWithShape="1">
          <a:blip r:embed="rId2"/>
          <a:srcRect t="-29732" b="-29732"/>
          <a:stretch>
            <a:fillRect/>
          </a:stretch>
        </p:blipFill>
        <p:spPr>
          <a:prstGeom prst="rect">
            <a:avLst/>
          </a:prstGeom>
        </p:spPr>
      </p:pic>
    </p:spTree>
    <p:extLst>
      <p:ext uri="{BB962C8B-B14F-4D97-AF65-F5344CB8AC3E}">
        <p14:creationId xmlns:p14="http://schemas.microsoft.com/office/powerpoint/2010/main" val="397477303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7AEDC-93D9-A856-10FC-3CCB67E2F0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1A51595-A973-8410-2CF0-FE15E4685AE1}"/>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87AD12C9-24AE-87ED-66A1-498E596B30FB}"/>
              </a:ext>
            </a:extLst>
          </p:cNvPr>
          <p:cNvSpPr>
            <a:spLocks noGrp="1"/>
          </p:cNvSpPr>
          <p:nvPr>
            <p:ph type="body" sz="quarter" idx="11"/>
          </p:nvPr>
        </p:nvSpPr>
        <p:spPr>
          <a:xfrm>
            <a:off x="174886" y="2511650"/>
            <a:ext cx="5440724" cy="2571666"/>
          </a:xfrm>
        </p:spPr>
        <p:txBody>
          <a:bodyPr/>
          <a:lstStyle/>
          <a:p>
            <a:r>
              <a:rPr lang="en-US" altLang="zh-CN" dirty="0"/>
              <a:t>7.3.4</a:t>
            </a:r>
            <a:r>
              <a:rPr lang="zh-CN" altLang="en-US" dirty="0"/>
              <a:t>　创建数据透视图</a:t>
            </a:r>
            <a:endParaRPr lang="en-US" altLang="zh-CN" dirty="0"/>
          </a:p>
          <a:p>
            <a:r>
              <a:rPr lang="en-US" altLang="zh-CN" dirty="0"/>
              <a:t>06</a:t>
            </a:r>
            <a:r>
              <a:rPr lang="zh-CN" altLang="en-US" dirty="0"/>
              <a:t>　右击切片器，选择“切片器设置”命令，在弹出的对话框中取消勾选“显示页眉”选项，如图 </a:t>
            </a:r>
            <a:r>
              <a:rPr lang="en-US" altLang="zh-CN" dirty="0"/>
              <a:t>7-48 </a:t>
            </a:r>
            <a:r>
              <a:rPr lang="zh-CN" altLang="en-US" dirty="0"/>
              <a:t>所示，确保图表简洁。</a:t>
            </a:r>
          </a:p>
        </p:txBody>
      </p:sp>
      <p:sp>
        <p:nvSpPr>
          <p:cNvPr id="3" name="文本占位符 2">
            <a:extLst>
              <a:ext uri="{FF2B5EF4-FFF2-40B4-BE49-F238E27FC236}">
                <a16:creationId xmlns:a16="http://schemas.microsoft.com/office/drawing/2014/main" id="{8C4BF24D-43A2-0037-52EA-B17607ABC583}"/>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7-48</a:t>
            </a:r>
            <a:r>
              <a:rPr lang="zh-CN" altLang="en-US" dirty="0"/>
              <a:t>　设置切片器</a:t>
            </a:r>
          </a:p>
        </p:txBody>
      </p:sp>
      <p:pic>
        <p:nvPicPr>
          <p:cNvPr id="9" name="图片占位符 8">
            <a:extLst>
              <a:ext uri="{FF2B5EF4-FFF2-40B4-BE49-F238E27FC236}">
                <a16:creationId xmlns:a16="http://schemas.microsoft.com/office/drawing/2014/main" id="{649EC626-3222-BCB9-B9F6-A15C1A746E8F}"/>
              </a:ext>
            </a:extLst>
          </p:cNvPr>
          <p:cNvPicPr>
            <a:picLocks noGrp="1" noChangeAspect="1"/>
          </p:cNvPicPr>
          <p:nvPr>
            <p:ph type="pic" sz="quarter" idx="12"/>
          </p:nvPr>
        </p:nvPicPr>
        <p:blipFill rotWithShape="1">
          <a:blip r:embed="rId2"/>
          <a:srcRect t="-18800" b="-18800"/>
          <a:stretch>
            <a:fillRect/>
          </a:stretch>
        </p:blipFill>
        <p:spPr>
          <a:prstGeom prst="rect">
            <a:avLst/>
          </a:prstGeom>
        </p:spPr>
      </p:pic>
    </p:spTree>
    <p:extLst>
      <p:ext uri="{BB962C8B-B14F-4D97-AF65-F5344CB8AC3E}">
        <p14:creationId xmlns:p14="http://schemas.microsoft.com/office/powerpoint/2010/main" val="12466327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E90BD-D09F-73CF-CB59-31064CC5C83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A7F14E9-40FB-C998-89B3-8A45C495C971}"/>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02240C6C-1001-0E52-24E2-386BDBBF26F6}"/>
              </a:ext>
            </a:extLst>
          </p:cNvPr>
          <p:cNvSpPr>
            <a:spLocks noGrp="1"/>
          </p:cNvSpPr>
          <p:nvPr>
            <p:ph type="body" sz="quarter" idx="11"/>
          </p:nvPr>
        </p:nvSpPr>
        <p:spPr>
          <a:xfrm>
            <a:off x="174886" y="2765565"/>
            <a:ext cx="5440724" cy="2063835"/>
          </a:xfrm>
        </p:spPr>
        <p:txBody>
          <a:bodyPr/>
          <a:lstStyle/>
          <a:p>
            <a:r>
              <a:rPr lang="en-US" altLang="zh-CN" dirty="0"/>
              <a:t>7.3.4</a:t>
            </a:r>
            <a:r>
              <a:rPr lang="zh-CN" altLang="en-US" dirty="0"/>
              <a:t>　创建数据透视图</a:t>
            </a:r>
            <a:endParaRPr lang="en-US" altLang="zh-CN" dirty="0"/>
          </a:p>
          <a:p>
            <a:r>
              <a:rPr lang="en-US" altLang="zh-CN" dirty="0"/>
              <a:t>07</a:t>
            </a:r>
            <a:r>
              <a:rPr lang="zh-CN" altLang="en-US" dirty="0"/>
              <a:t>　设置切片器列数为 </a:t>
            </a:r>
            <a:r>
              <a:rPr lang="en-US" altLang="zh-CN" dirty="0"/>
              <a:t>5</a:t>
            </a:r>
            <a:r>
              <a:rPr lang="zh-CN" altLang="en-US" dirty="0"/>
              <a:t>，适当调整切片器的大小和位置，设置标题，确保图表布局美观，如图 </a:t>
            </a:r>
            <a:r>
              <a:rPr lang="en-US" altLang="zh-CN" dirty="0"/>
              <a:t>7-49 </a:t>
            </a:r>
            <a:r>
              <a:rPr lang="zh-CN" altLang="en-US" dirty="0"/>
              <a:t>所示。</a:t>
            </a:r>
          </a:p>
        </p:txBody>
      </p:sp>
      <p:sp>
        <p:nvSpPr>
          <p:cNvPr id="3" name="文本占位符 2">
            <a:extLst>
              <a:ext uri="{FF2B5EF4-FFF2-40B4-BE49-F238E27FC236}">
                <a16:creationId xmlns:a16="http://schemas.microsoft.com/office/drawing/2014/main" id="{8E76965C-9364-1A60-85AF-663B5EC3310E}"/>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7-49</a:t>
            </a:r>
            <a:r>
              <a:rPr lang="zh-CN" altLang="en-US" dirty="0"/>
              <a:t>　切片器调整后的效果</a:t>
            </a:r>
          </a:p>
        </p:txBody>
      </p:sp>
      <p:pic>
        <p:nvPicPr>
          <p:cNvPr id="8" name="图片占位符 7">
            <a:extLst>
              <a:ext uri="{FF2B5EF4-FFF2-40B4-BE49-F238E27FC236}">
                <a16:creationId xmlns:a16="http://schemas.microsoft.com/office/drawing/2014/main" id="{1510570F-B6F4-F82A-E547-296863F171B1}"/>
              </a:ext>
            </a:extLst>
          </p:cNvPr>
          <p:cNvPicPr>
            <a:picLocks noGrp="1" noChangeAspect="1"/>
          </p:cNvPicPr>
          <p:nvPr>
            <p:ph type="pic" sz="quarter" idx="12"/>
          </p:nvPr>
        </p:nvPicPr>
        <p:blipFill rotWithShape="1">
          <a:blip r:embed="rId2"/>
          <a:srcRect t="-19485" b="-19485"/>
          <a:stretch>
            <a:fillRect/>
          </a:stretch>
        </p:blipFill>
        <p:spPr>
          <a:prstGeom prst="rect">
            <a:avLst/>
          </a:prstGeom>
        </p:spPr>
      </p:pic>
    </p:spTree>
    <p:extLst>
      <p:ext uri="{BB962C8B-B14F-4D97-AF65-F5344CB8AC3E}">
        <p14:creationId xmlns:p14="http://schemas.microsoft.com/office/powerpoint/2010/main" val="1263938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4310E-A77E-66F4-7699-B65F8A0AD37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1F17AC5-C4F7-E83B-B5C4-DDF8D1F1BBFA}"/>
              </a:ext>
            </a:extLst>
          </p:cNvPr>
          <p:cNvSpPr>
            <a:spLocks noGrp="1"/>
          </p:cNvSpPr>
          <p:nvPr>
            <p:ph type="body" sz="quarter" idx="10"/>
          </p:nvPr>
        </p:nvSpPr>
        <p:spPr/>
        <p:txBody>
          <a:bodyPr/>
          <a:lstStyle/>
          <a:p>
            <a:r>
              <a:rPr lang="en-US" altLang="zh-CN" dirty="0"/>
              <a:t>7.3</a:t>
            </a:r>
            <a:r>
              <a:rPr lang="zh-CN" altLang="en-US" dirty="0"/>
              <a:t>　数据透视表应用</a:t>
            </a:r>
          </a:p>
        </p:txBody>
      </p:sp>
      <p:sp>
        <p:nvSpPr>
          <p:cNvPr id="5" name="文本占位符 4">
            <a:extLst>
              <a:ext uri="{FF2B5EF4-FFF2-40B4-BE49-F238E27FC236}">
                <a16:creationId xmlns:a16="http://schemas.microsoft.com/office/drawing/2014/main" id="{09DBB4BD-DCC5-935E-60AF-932643502DA7}"/>
              </a:ext>
            </a:extLst>
          </p:cNvPr>
          <p:cNvSpPr>
            <a:spLocks noGrp="1"/>
          </p:cNvSpPr>
          <p:nvPr>
            <p:ph type="body" sz="quarter" idx="11"/>
          </p:nvPr>
        </p:nvSpPr>
        <p:spPr>
          <a:xfrm>
            <a:off x="174886" y="1495988"/>
            <a:ext cx="5440724" cy="4602991"/>
          </a:xfrm>
        </p:spPr>
        <p:txBody>
          <a:bodyPr/>
          <a:lstStyle/>
          <a:p>
            <a:r>
              <a:rPr lang="en-US" altLang="zh-CN" dirty="0"/>
              <a:t>7.3.4</a:t>
            </a:r>
            <a:r>
              <a:rPr lang="zh-CN" altLang="en-US" dirty="0"/>
              <a:t>　创建数据透视图</a:t>
            </a:r>
            <a:endParaRPr lang="en-US" altLang="zh-CN" dirty="0"/>
          </a:p>
          <a:p>
            <a:r>
              <a:rPr lang="en-US" altLang="zh-CN" dirty="0"/>
              <a:t>08</a:t>
            </a:r>
            <a:r>
              <a:rPr lang="zh-CN" altLang="en-US" dirty="0"/>
              <a:t>　单击“分析”选项卡中的“筛选器连接”按钮，在打开的对话框中勾选“城市 城市 </a:t>
            </a:r>
            <a:r>
              <a:rPr lang="en-US" altLang="zh-CN" dirty="0"/>
              <a:t>4 Sheet4”</a:t>
            </a:r>
            <a:r>
              <a:rPr lang="zh-CN" altLang="en-US" dirty="0"/>
              <a:t>选项，如图 </a:t>
            </a:r>
            <a:r>
              <a:rPr lang="en-US" altLang="zh-CN" dirty="0"/>
              <a:t>7-50 </a:t>
            </a:r>
            <a:r>
              <a:rPr lang="zh-CN" altLang="en-US" dirty="0"/>
              <a:t>所示。</a:t>
            </a:r>
            <a:endParaRPr lang="en-US" altLang="zh-CN" dirty="0"/>
          </a:p>
          <a:p>
            <a:r>
              <a:rPr lang="zh-CN" altLang="en-US" dirty="0"/>
              <a:t>通过切片器切换不同的城市，图表会实时更新，直观地展现各产品系列在不同城市的销量，便于精准分析市场动态，优化销售策略，提升决策效率。</a:t>
            </a:r>
          </a:p>
        </p:txBody>
      </p:sp>
      <p:sp>
        <p:nvSpPr>
          <p:cNvPr id="3" name="文本占位符 2">
            <a:extLst>
              <a:ext uri="{FF2B5EF4-FFF2-40B4-BE49-F238E27FC236}">
                <a16:creationId xmlns:a16="http://schemas.microsoft.com/office/drawing/2014/main" id="{59B094A9-83D0-0457-3E9E-0BD26FD98266}"/>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7-50</a:t>
            </a:r>
            <a:r>
              <a:rPr lang="zh-CN" altLang="en-US" dirty="0"/>
              <a:t>　设置筛选器连接</a:t>
            </a:r>
          </a:p>
        </p:txBody>
      </p:sp>
      <p:pic>
        <p:nvPicPr>
          <p:cNvPr id="9" name="图片占位符 8">
            <a:extLst>
              <a:ext uri="{FF2B5EF4-FFF2-40B4-BE49-F238E27FC236}">
                <a16:creationId xmlns:a16="http://schemas.microsoft.com/office/drawing/2014/main" id="{6A0D49C4-F967-9F09-CF98-9A57E561E6D6}"/>
              </a:ext>
            </a:extLst>
          </p:cNvPr>
          <p:cNvPicPr>
            <a:picLocks noGrp="1" noChangeAspect="1"/>
          </p:cNvPicPr>
          <p:nvPr>
            <p:ph type="pic" sz="quarter" idx="12"/>
          </p:nvPr>
        </p:nvPicPr>
        <p:blipFill rotWithShape="1">
          <a:blip r:embed="rId2"/>
          <a:srcRect t="-147" b="-147"/>
          <a:stretch>
            <a:fillRect/>
          </a:stretch>
        </p:blipFill>
        <p:spPr>
          <a:prstGeom prst="rect">
            <a:avLst/>
          </a:prstGeom>
        </p:spPr>
      </p:pic>
    </p:spTree>
    <p:extLst>
      <p:ext uri="{BB962C8B-B14F-4D97-AF65-F5344CB8AC3E}">
        <p14:creationId xmlns:p14="http://schemas.microsoft.com/office/powerpoint/2010/main" val="14299131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0D1B669C-ED0B-DDB5-AC5C-C014D3CA9B6D}"/>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表格公式与函数的使用</a:t>
            </a:r>
          </a:p>
        </p:txBody>
      </p:sp>
      <p:sp>
        <p:nvSpPr>
          <p:cNvPr id="6" name="文本占位符 5">
            <a:extLst>
              <a:ext uri="{FF2B5EF4-FFF2-40B4-BE49-F238E27FC236}">
                <a16:creationId xmlns:a16="http://schemas.microsoft.com/office/drawing/2014/main" id="{EE291E93-1459-C935-91EC-C66E939D0AB1}"/>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8 </a:t>
            </a:r>
            <a:r>
              <a:rPr lang="zh-CN" altLang="en-US" dirty="0"/>
              <a:t>章</a:t>
            </a:r>
          </a:p>
        </p:txBody>
      </p:sp>
    </p:spTree>
    <p:extLst>
      <p:ext uri="{BB962C8B-B14F-4D97-AF65-F5344CB8AC3E}">
        <p14:creationId xmlns:p14="http://schemas.microsoft.com/office/powerpoint/2010/main" val="656525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7198A18-7F8B-0988-9557-39413FD8AC8A}"/>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9BB09E2A-86B2-9DF4-6FFF-D2816AD736CF}"/>
              </a:ext>
            </a:extLst>
          </p:cNvPr>
          <p:cNvSpPr>
            <a:spLocks noGrp="1"/>
          </p:cNvSpPr>
          <p:nvPr>
            <p:ph type="body" sz="quarter" idx="11"/>
          </p:nvPr>
        </p:nvSpPr>
        <p:spPr>
          <a:xfrm>
            <a:off x="174886" y="2257731"/>
            <a:ext cx="5440724" cy="3079497"/>
          </a:xfrm>
        </p:spPr>
        <p:txBody>
          <a:bodyPr/>
          <a:lstStyle/>
          <a:p>
            <a:r>
              <a:rPr lang="en-US" altLang="zh-CN" dirty="0"/>
              <a:t>8.1.1</a:t>
            </a:r>
            <a:r>
              <a:rPr lang="zh-CN" altLang="en-US" dirty="0"/>
              <a:t>　公式的输入</a:t>
            </a:r>
            <a:endParaRPr lang="en-US" altLang="zh-CN" dirty="0"/>
          </a:p>
          <a:p>
            <a:r>
              <a:rPr lang="zh-CN" altLang="en-US" dirty="0"/>
              <a:t>公式可以在单元格或编辑栏中输入。输入公式都是以“</a:t>
            </a:r>
            <a:r>
              <a:rPr lang="en-US" altLang="zh-CN" dirty="0"/>
              <a:t>=”</a:t>
            </a:r>
            <a:r>
              <a:rPr lang="zh-CN" altLang="en-US" dirty="0"/>
              <a:t>开始的，然后再输入运算项和运算符，如图 </a:t>
            </a:r>
            <a:r>
              <a:rPr lang="en-US" altLang="zh-CN" dirty="0"/>
              <a:t>8-1 </a:t>
            </a:r>
            <a:r>
              <a:rPr lang="zh-CN" altLang="en-US" dirty="0"/>
              <a:t>所示。输入完毕按下 </a:t>
            </a:r>
            <a:r>
              <a:rPr lang="en-US" altLang="zh-CN" dirty="0"/>
              <a:t>Enter </a:t>
            </a:r>
            <a:r>
              <a:rPr lang="zh-CN" altLang="en-US" dirty="0"/>
              <a:t>键后，计算结果就会显示在单元格内。</a:t>
            </a:r>
          </a:p>
        </p:txBody>
      </p:sp>
      <p:pic>
        <p:nvPicPr>
          <p:cNvPr id="10" name="图片占位符 9">
            <a:extLst>
              <a:ext uri="{FF2B5EF4-FFF2-40B4-BE49-F238E27FC236}">
                <a16:creationId xmlns:a16="http://schemas.microsoft.com/office/drawing/2014/main" id="{30DB9320-5ED9-98BB-5D2C-172EBA58EB88}"/>
              </a:ext>
            </a:extLst>
          </p:cNvPr>
          <p:cNvPicPr>
            <a:picLocks noGrp="1" noChangeAspect="1"/>
          </p:cNvPicPr>
          <p:nvPr>
            <p:ph type="pic" sz="quarter" idx="12"/>
          </p:nvPr>
        </p:nvPicPr>
        <p:blipFill rotWithShape="1">
          <a:blip r:embed="rId2"/>
          <a:srcRect t="-21624" b="-21624"/>
          <a:stretch>
            <a:fillRect/>
          </a:stretch>
        </p:blipFill>
        <p:spPr>
          <a:prstGeom prst="rect">
            <a:avLst/>
          </a:prstGeom>
        </p:spPr>
      </p:pic>
      <p:sp>
        <p:nvSpPr>
          <p:cNvPr id="8" name="文本占位符 7">
            <a:extLst>
              <a:ext uri="{FF2B5EF4-FFF2-40B4-BE49-F238E27FC236}">
                <a16:creationId xmlns:a16="http://schemas.microsoft.com/office/drawing/2014/main" id="{8B93D9CA-45EF-F9FD-D5C1-2B60F2C25035}"/>
              </a:ext>
            </a:extLst>
          </p:cNvPr>
          <p:cNvSpPr>
            <a:spLocks noGrp="1"/>
          </p:cNvSpPr>
          <p:nvPr>
            <p:ph type="body" sz="quarter" idx="13"/>
          </p:nvPr>
        </p:nvSpPr>
        <p:spPr/>
        <p:txBody>
          <a:bodyPr/>
          <a:lstStyle/>
          <a:p>
            <a:r>
              <a:rPr lang="zh-CN" altLang="en-US" dirty="0"/>
              <a:t>图 </a:t>
            </a:r>
            <a:r>
              <a:rPr lang="en-US" altLang="zh-CN" dirty="0"/>
              <a:t>8-1</a:t>
            </a:r>
            <a:r>
              <a:rPr lang="zh-CN" altLang="en-US" dirty="0"/>
              <a:t>　输入公式</a:t>
            </a:r>
          </a:p>
        </p:txBody>
      </p:sp>
    </p:spTree>
    <p:extLst>
      <p:ext uri="{BB962C8B-B14F-4D97-AF65-F5344CB8AC3E}">
        <p14:creationId xmlns:p14="http://schemas.microsoft.com/office/powerpoint/2010/main" val="20789981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F9C0D-AB92-47DB-ECE5-4E72A24A7CC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23A638-AC71-22AE-3A98-76625FBFB96D}"/>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8A1B1B6D-43DA-A99A-C9AD-A2674693F88F}"/>
              </a:ext>
            </a:extLst>
          </p:cNvPr>
          <p:cNvSpPr>
            <a:spLocks noGrp="1"/>
          </p:cNvSpPr>
          <p:nvPr>
            <p:ph type="body" sz="quarter" idx="11"/>
          </p:nvPr>
        </p:nvSpPr>
        <p:spPr>
          <a:xfrm>
            <a:off x="174885" y="2735681"/>
            <a:ext cx="11842230" cy="2063835"/>
          </a:xfrm>
        </p:spPr>
        <p:txBody>
          <a:bodyPr/>
          <a:lstStyle/>
          <a:p>
            <a:r>
              <a:rPr lang="en-US" altLang="zh-CN" dirty="0"/>
              <a:t>8.1.2</a:t>
            </a:r>
            <a:r>
              <a:rPr lang="zh-CN" altLang="en-US" dirty="0"/>
              <a:t>　公式的复制与填充</a:t>
            </a:r>
            <a:endParaRPr lang="en-US" altLang="zh-CN" dirty="0"/>
          </a:p>
          <a:p>
            <a:r>
              <a:rPr lang="zh-CN" altLang="en-US" dirty="0"/>
              <a:t>在表格中输入公式后，若需将其应用到其他单元格，可通过填充或复制操作实现。与普通数据复制不同，公式在复制过程中会根据目标位置自动调整单元格引用（默认采用相对引用），从而生成适用于新位置的计算表达式。</a:t>
            </a:r>
          </a:p>
        </p:txBody>
      </p:sp>
    </p:spTree>
    <p:extLst>
      <p:ext uri="{BB962C8B-B14F-4D97-AF65-F5344CB8AC3E}">
        <p14:creationId xmlns:p14="http://schemas.microsoft.com/office/powerpoint/2010/main" val="11310845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799E2-63F1-8A2F-6E12-05DCB2D5F2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792673-CDC2-A9AE-0D75-3D8459E10CC9}"/>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05DA8C72-98B1-0C75-0436-3BA227E4108A}"/>
              </a:ext>
            </a:extLst>
          </p:cNvPr>
          <p:cNvSpPr>
            <a:spLocks noGrp="1"/>
          </p:cNvSpPr>
          <p:nvPr>
            <p:ph type="body" sz="quarter" idx="11"/>
          </p:nvPr>
        </p:nvSpPr>
        <p:spPr>
          <a:xfrm>
            <a:off x="174885" y="1466105"/>
            <a:ext cx="11842230" cy="4602991"/>
          </a:xfrm>
        </p:spPr>
        <p:txBody>
          <a:bodyPr/>
          <a:lstStyle/>
          <a:p>
            <a:r>
              <a:rPr lang="en-US" altLang="zh-CN" dirty="0"/>
              <a:t>8.1.2</a:t>
            </a:r>
            <a:r>
              <a:rPr lang="zh-CN" altLang="en-US" dirty="0"/>
              <a:t>　公式的复制与填充</a:t>
            </a:r>
            <a:endParaRPr lang="en-US" altLang="zh-CN" dirty="0"/>
          </a:p>
          <a:p>
            <a:r>
              <a:rPr lang="zh-CN" altLang="en-US" dirty="0"/>
              <a:t>在表格中输入公式后，若需将其应用到其他单元格，可通过填充或复制操作实现。与普通数据复制不同，公式在复制过程中会根据目标位置自动调整单元格引用（默认采用相对引用），从而生成适用于新位置的计算表达式。</a:t>
            </a:r>
            <a:endParaRPr lang="en-US" altLang="zh-CN" dirty="0"/>
          </a:p>
          <a:p>
            <a:pPr marL="1074738" indent="-342900">
              <a:buSzPct val="80000"/>
              <a:buFont typeface="Wingdings" panose="05000000000000000000" pitchFamily="2" charset="2"/>
              <a:buChar char="l"/>
            </a:pPr>
            <a:r>
              <a:rPr lang="zh-CN" altLang="en-US" dirty="0"/>
              <a:t>使用快捷键复制：选中需要复制的公式所在的单元格，按下快捷键 </a:t>
            </a:r>
            <a:r>
              <a:rPr lang="en-US" altLang="zh-CN" dirty="0" err="1"/>
              <a:t>Ctrl+C</a:t>
            </a:r>
            <a:r>
              <a:rPr lang="zh-CN" altLang="en-US" dirty="0"/>
              <a:t>，然后选中需要粘贴公式的单元格，按下快捷键 </a:t>
            </a:r>
            <a:r>
              <a:rPr lang="en-US" altLang="zh-CN" dirty="0" err="1"/>
              <a:t>Ctrl+V</a:t>
            </a:r>
            <a:r>
              <a:rPr lang="en-US" altLang="zh-CN" dirty="0"/>
              <a:t> </a:t>
            </a:r>
            <a:r>
              <a:rPr lang="zh-CN" altLang="en-US" dirty="0"/>
              <a:t>即可完成公式的复制，并显示出计算结果。</a:t>
            </a:r>
            <a:endParaRPr lang="en-US" altLang="zh-CN" dirty="0"/>
          </a:p>
          <a:p>
            <a:pPr marL="1074738" indent="-342900">
              <a:buSzPct val="80000"/>
              <a:buFont typeface="Wingdings" panose="05000000000000000000" pitchFamily="2" charset="2"/>
              <a:buChar char="l"/>
            </a:pPr>
            <a:r>
              <a:rPr lang="zh-CN" altLang="en-US" dirty="0"/>
              <a:t>拖动填充柄复制：选中需要复制的公式所在的单元格，将鼠标指针指向该单元格的右下角，当鼠标指针变为 形状时，按住鼠标左键向下拖动至目标单元格，释放鼠标左键，即可将公式复制到鼠标指针所经过的单元格中，并显示出计算结果。</a:t>
            </a:r>
          </a:p>
        </p:txBody>
      </p:sp>
    </p:spTree>
    <p:extLst>
      <p:ext uri="{BB962C8B-B14F-4D97-AF65-F5344CB8AC3E}">
        <p14:creationId xmlns:p14="http://schemas.microsoft.com/office/powerpoint/2010/main" val="22212289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AA24D-4A2F-A137-12BB-7C63DE6EDD1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C8699CE-1BAA-16BF-F119-DDF4487C9707}"/>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0DA3F912-0C29-8C99-C809-F139EB7BA223}"/>
              </a:ext>
            </a:extLst>
          </p:cNvPr>
          <p:cNvSpPr>
            <a:spLocks noGrp="1"/>
          </p:cNvSpPr>
          <p:nvPr>
            <p:ph type="body" sz="quarter" idx="11"/>
          </p:nvPr>
        </p:nvSpPr>
        <p:spPr>
          <a:xfrm>
            <a:off x="174885" y="1973937"/>
            <a:ext cx="11842230" cy="3587329"/>
          </a:xfrm>
        </p:spPr>
        <p:txBody>
          <a:bodyPr/>
          <a:lstStyle/>
          <a:p>
            <a:r>
              <a:rPr lang="en-US" altLang="zh-CN" dirty="0"/>
              <a:t>8.1.3</a:t>
            </a:r>
            <a:r>
              <a:rPr lang="zh-CN" altLang="en-US" dirty="0"/>
              <a:t>　单元格引用</a:t>
            </a:r>
            <a:endParaRPr lang="en-US" altLang="zh-CN" dirty="0"/>
          </a:p>
          <a:p>
            <a:r>
              <a:rPr lang="en-US" altLang="zh-CN" dirty="0"/>
              <a:t>1. </a:t>
            </a:r>
            <a:r>
              <a:rPr lang="zh-CN" altLang="en-US" dirty="0"/>
              <a:t>相对引用</a:t>
            </a:r>
            <a:endParaRPr lang="en-US" altLang="zh-CN" dirty="0"/>
          </a:p>
          <a:p>
            <a:r>
              <a:rPr lang="zh-CN" altLang="en-US" dirty="0"/>
              <a:t>使用相对引用时，公式中的单元格地址会随公式所在位置的变化而自动调整。例如，若在</a:t>
            </a:r>
            <a:r>
              <a:rPr lang="en-US" altLang="zh-CN" dirty="0"/>
              <a:t>B2 </a:t>
            </a:r>
            <a:r>
              <a:rPr lang="zh-CN" altLang="en-US" dirty="0"/>
              <a:t>单元格输入公式“</a:t>
            </a:r>
            <a:r>
              <a:rPr lang="en-US" altLang="zh-CN" dirty="0"/>
              <a:t>=A1”</a:t>
            </a:r>
            <a:r>
              <a:rPr lang="zh-CN" altLang="en-US" dirty="0"/>
              <a:t>，将其复制到</a:t>
            </a:r>
            <a:r>
              <a:rPr lang="en-US" altLang="zh-CN" dirty="0"/>
              <a:t>B3 </a:t>
            </a:r>
            <a:r>
              <a:rPr lang="zh-CN" altLang="en-US" dirty="0"/>
              <a:t>单元格时，公式将自动更新为“</a:t>
            </a:r>
            <a:r>
              <a:rPr lang="en-US" altLang="zh-CN" dirty="0"/>
              <a:t>=A2”</a:t>
            </a:r>
            <a:r>
              <a:rPr lang="zh-CN" altLang="en-US" dirty="0"/>
              <a:t>，即始终引用相对于公式当前位置的单元格。例如，按前面介绍的方法将销售统计报表中</a:t>
            </a:r>
            <a:r>
              <a:rPr lang="en-US" altLang="zh-CN" dirty="0"/>
              <a:t>G2</a:t>
            </a:r>
            <a:r>
              <a:rPr lang="zh-CN" altLang="en-US" dirty="0"/>
              <a:t>单元格的公式通过快捷键 </a:t>
            </a:r>
            <a:r>
              <a:rPr lang="en-US" altLang="zh-CN" dirty="0" err="1"/>
              <a:t>Ctrl+C</a:t>
            </a:r>
            <a:r>
              <a:rPr lang="zh-CN" altLang="en-US" dirty="0"/>
              <a:t>、</a:t>
            </a:r>
            <a:r>
              <a:rPr lang="en-US" altLang="zh-CN" dirty="0" err="1"/>
              <a:t>Ctrl+V</a:t>
            </a:r>
            <a:r>
              <a:rPr lang="en-US" altLang="zh-CN" dirty="0"/>
              <a:t> </a:t>
            </a:r>
            <a:r>
              <a:rPr lang="zh-CN" altLang="en-US" dirty="0"/>
              <a:t>复制到 </a:t>
            </a:r>
            <a:r>
              <a:rPr lang="en-US" altLang="zh-CN" dirty="0"/>
              <a:t>G6 </a:t>
            </a:r>
            <a:r>
              <a:rPr lang="zh-CN" altLang="en-US" dirty="0"/>
              <a:t>单元格，如图 </a:t>
            </a:r>
            <a:r>
              <a:rPr lang="en-US" altLang="zh-CN" dirty="0"/>
              <a:t>8-4 </a:t>
            </a:r>
            <a:r>
              <a:rPr lang="zh-CN" altLang="en-US" dirty="0"/>
              <a:t>所示。可以看到，复制到 </a:t>
            </a:r>
            <a:r>
              <a:rPr lang="en-US" altLang="zh-CN" dirty="0"/>
              <a:t>G6 </a:t>
            </a:r>
            <a:r>
              <a:rPr lang="zh-CN" altLang="en-US" dirty="0"/>
              <a:t>单元格中的公式自动变为“</a:t>
            </a:r>
            <a:r>
              <a:rPr lang="en-US" altLang="zh-CN" dirty="0"/>
              <a:t>=C6+D6+E6+F6”</a:t>
            </a:r>
            <a:r>
              <a:rPr lang="zh-CN" altLang="en-US" dirty="0"/>
              <a:t>，其引用指向与当前公式位置相对应的单元格。</a:t>
            </a:r>
          </a:p>
        </p:txBody>
      </p:sp>
    </p:spTree>
    <p:extLst>
      <p:ext uri="{BB962C8B-B14F-4D97-AF65-F5344CB8AC3E}">
        <p14:creationId xmlns:p14="http://schemas.microsoft.com/office/powerpoint/2010/main" val="27620278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38F74-7908-ADA9-5BED-2DE6B84F6D4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F210527-6AC9-826D-D957-E54F6C166129}"/>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532CCA49-210A-F79A-A10C-ABE94136127A}"/>
              </a:ext>
            </a:extLst>
          </p:cNvPr>
          <p:cNvSpPr>
            <a:spLocks noGrp="1"/>
          </p:cNvSpPr>
          <p:nvPr>
            <p:ph type="body" sz="quarter" idx="11"/>
          </p:nvPr>
        </p:nvSpPr>
        <p:spPr>
          <a:xfrm>
            <a:off x="174886" y="1495983"/>
            <a:ext cx="5440724" cy="4602991"/>
          </a:xfrm>
        </p:spPr>
        <p:txBody>
          <a:bodyPr/>
          <a:lstStyle/>
          <a:p>
            <a:r>
              <a:rPr lang="en-US" altLang="zh-CN" dirty="0"/>
              <a:t>2.1.1</a:t>
            </a:r>
            <a:r>
              <a:rPr lang="zh-CN" altLang="en-US" dirty="0"/>
              <a:t> 复制与剪切文本</a:t>
            </a:r>
            <a:endParaRPr lang="en-US" altLang="zh-CN" dirty="0"/>
          </a:p>
          <a:p>
            <a:r>
              <a:rPr lang="en-US" altLang="zh-CN" dirty="0"/>
              <a:t>2. </a:t>
            </a:r>
            <a:r>
              <a:rPr lang="zh-CN" altLang="en-US" dirty="0"/>
              <a:t>剪切文本</a:t>
            </a:r>
            <a:endParaRPr lang="en-US" altLang="zh-CN" dirty="0"/>
          </a:p>
          <a:p>
            <a:r>
              <a:rPr lang="zh-CN" altLang="en-US" dirty="0"/>
              <a:t>方法二：通过快捷菜单操作</a:t>
            </a:r>
            <a:endParaRPr lang="en-US" altLang="zh-CN" dirty="0"/>
          </a:p>
          <a:p>
            <a:r>
              <a:rPr lang="zh-CN" altLang="en-US" dirty="0"/>
              <a:t>在选中的文本上单击鼠标右键，在弹出的快捷菜单中选择“剪切”命令，如图</a:t>
            </a:r>
            <a:r>
              <a:rPr lang="en-US" altLang="zh-CN" dirty="0"/>
              <a:t>2-7 </a:t>
            </a:r>
            <a:r>
              <a:rPr lang="zh-CN" altLang="en-US" dirty="0"/>
              <a:t>所示。剪切文本后，在目标位置处单击确认插入点，并单击鼠标右键，在弹出的快捷菜单中选择“粘贴”命令，即可完成文本的移动。</a:t>
            </a:r>
          </a:p>
        </p:txBody>
      </p:sp>
      <p:sp>
        <p:nvSpPr>
          <p:cNvPr id="3" name="文本占位符 2">
            <a:extLst>
              <a:ext uri="{FF2B5EF4-FFF2-40B4-BE49-F238E27FC236}">
                <a16:creationId xmlns:a16="http://schemas.microsoft.com/office/drawing/2014/main" id="{E8F5EE5D-C967-BB6C-24BC-DA90BA62786F}"/>
              </a:ext>
            </a:extLst>
          </p:cNvPr>
          <p:cNvSpPr>
            <a:spLocks noGrp="1"/>
          </p:cNvSpPr>
          <p:nvPr>
            <p:ph type="body" sz="quarter" idx="13"/>
          </p:nvPr>
        </p:nvSpPr>
        <p:spPr/>
        <p:txBody>
          <a:bodyPr/>
          <a:lstStyle/>
          <a:p>
            <a:r>
              <a:rPr lang="zh-CN" altLang="en-US" dirty="0"/>
              <a:t>图 </a:t>
            </a:r>
            <a:r>
              <a:rPr lang="en-US" altLang="zh-CN" dirty="0"/>
              <a:t>2-7</a:t>
            </a:r>
            <a:r>
              <a:rPr lang="zh-CN" altLang="en-US" dirty="0"/>
              <a:t>　选择“剪切”命令</a:t>
            </a:r>
          </a:p>
        </p:txBody>
      </p:sp>
      <p:pic>
        <p:nvPicPr>
          <p:cNvPr id="9" name="图片占位符 8">
            <a:extLst>
              <a:ext uri="{FF2B5EF4-FFF2-40B4-BE49-F238E27FC236}">
                <a16:creationId xmlns:a16="http://schemas.microsoft.com/office/drawing/2014/main" id="{D41097EE-99CF-91BA-F10F-A7F383E5EA79}"/>
              </a:ext>
            </a:extLst>
          </p:cNvPr>
          <p:cNvPicPr>
            <a:picLocks noGrp="1" noChangeAspect="1"/>
          </p:cNvPicPr>
          <p:nvPr>
            <p:ph type="pic" sz="quarter" idx="12"/>
          </p:nvPr>
        </p:nvPicPr>
        <p:blipFill rotWithShape="1">
          <a:blip r:embed="rId2"/>
          <a:srcRect t="-59294" b="-59294"/>
          <a:stretch>
            <a:fillRect/>
          </a:stretch>
        </p:blipFill>
        <p:spPr>
          <a:prstGeom prst="rect">
            <a:avLst/>
          </a:prstGeom>
        </p:spPr>
      </p:pic>
    </p:spTree>
    <p:extLst>
      <p:ext uri="{BB962C8B-B14F-4D97-AF65-F5344CB8AC3E}">
        <p14:creationId xmlns:p14="http://schemas.microsoft.com/office/powerpoint/2010/main" val="14880888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C474-C6A4-01C6-C182-854F67E9DB4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8F9912-5120-C116-74F9-E609D23D35E0}"/>
              </a:ext>
            </a:extLst>
          </p:cNvPr>
          <p:cNvSpPr>
            <a:spLocks noGrp="1"/>
          </p:cNvSpPr>
          <p:nvPr>
            <p:ph type="body" sz="quarter" idx="10"/>
          </p:nvPr>
        </p:nvSpPr>
        <p:spPr/>
        <p:txBody>
          <a:bodyPr/>
          <a:lstStyle/>
          <a:p>
            <a:r>
              <a:rPr lang="en-US" altLang="zh-CN" dirty="0"/>
              <a:t>8.1</a:t>
            </a:r>
            <a:r>
              <a:rPr lang="zh-CN" altLang="en-US" dirty="0"/>
              <a:t>　认识公式</a:t>
            </a:r>
          </a:p>
        </p:txBody>
      </p:sp>
      <p:pic>
        <p:nvPicPr>
          <p:cNvPr id="7" name="图片占位符 6">
            <a:extLst>
              <a:ext uri="{FF2B5EF4-FFF2-40B4-BE49-F238E27FC236}">
                <a16:creationId xmlns:a16="http://schemas.microsoft.com/office/drawing/2014/main" id="{58E67889-04A6-DDFC-4BFB-85974088A03B}"/>
              </a:ext>
            </a:extLst>
          </p:cNvPr>
          <p:cNvPicPr>
            <a:picLocks noGrp="1" noChangeAspect="1"/>
          </p:cNvPicPr>
          <p:nvPr>
            <p:ph type="pic" sz="quarter" idx="12"/>
          </p:nvPr>
        </p:nvPicPr>
        <p:blipFill rotWithShape="1">
          <a:blip r:embed="rId2"/>
          <a:srcRect l="-21463" r="-21463"/>
          <a:stretch>
            <a:fillRect/>
          </a:stretch>
        </p:blipFill>
        <p:spPr>
          <a:prstGeom prst="rect">
            <a:avLst/>
          </a:prstGeom>
        </p:spPr>
      </p:pic>
      <p:sp>
        <p:nvSpPr>
          <p:cNvPr id="3" name="文本占位符 2">
            <a:extLst>
              <a:ext uri="{FF2B5EF4-FFF2-40B4-BE49-F238E27FC236}">
                <a16:creationId xmlns:a16="http://schemas.microsoft.com/office/drawing/2014/main" id="{5DB2E4F2-3368-6E18-D4B8-327144E5D2E4}"/>
              </a:ext>
            </a:extLst>
          </p:cNvPr>
          <p:cNvSpPr>
            <a:spLocks noGrp="1"/>
          </p:cNvSpPr>
          <p:nvPr>
            <p:ph type="body" sz="quarter" idx="13"/>
          </p:nvPr>
        </p:nvSpPr>
        <p:spPr/>
        <p:txBody>
          <a:bodyPr/>
          <a:lstStyle/>
          <a:p>
            <a:r>
              <a:rPr lang="zh-CN" altLang="en-US" dirty="0"/>
              <a:t>图 </a:t>
            </a:r>
            <a:r>
              <a:rPr lang="en-US" altLang="zh-CN" dirty="0"/>
              <a:t>8-4 </a:t>
            </a:r>
            <a:r>
              <a:rPr lang="zh-CN" altLang="en-US" dirty="0"/>
              <a:t>复制公式</a:t>
            </a:r>
          </a:p>
        </p:txBody>
      </p:sp>
    </p:spTree>
    <p:extLst>
      <p:ext uri="{BB962C8B-B14F-4D97-AF65-F5344CB8AC3E}">
        <p14:creationId xmlns:p14="http://schemas.microsoft.com/office/powerpoint/2010/main" val="35398236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97E62-982C-2814-F84E-388E3981A8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A4F182-9F3F-4FC5-3DE9-A874AAD2E2C2}"/>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648671A8-195B-D3FE-445E-9AF20468360F}"/>
              </a:ext>
            </a:extLst>
          </p:cNvPr>
          <p:cNvSpPr>
            <a:spLocks noGrp="1"/>
          </p:cNvSpPr>
          <p:nvPr>
            <p:ph type="body" sz="quarter" idx="11"/>
          </p:nvPr>
        </p:nvSpPr>
        <p:spPr>
          <a:xfrm>
            <a:off x="174885" y="1720022"/>
            <a:ext cx="11842230" cy="4095160"/>
          </a:xfrm>
        </p:spPr>
        <p:txBody>
          <a:bodyPr/>
          <a:lstStyle/>
          <a:p>
            <a:r>
              <a:rPr lang="en-US" altLang="zh-CN" dirty="0"/>
              <a:t>8.1.3</a:t>
            </a:r>
            <a:r>
              <a:rPr lang="zh-CN" altLang="en-US" dirty="0"/>
              <a:t>　单元格引用</a:t>
            </a:r>
            <a:endParaRPr lang="en-US" altLang="zh-CN" dirty="0"/>
          </a:p>
          <a:p>
            <a:r>
              <a:rPr lang="en-US" altLang="zh-CN" dirty="0"/>
              <a:t>2. </a:t>
            </a:r>
            <a:r>
              <a:rPr lang="zh-CN" altLang="en-US" dirty="0"/>
              <a:t>绝对引用</a:t>
            </a:r>
            <a:endParaRPr lang="en-US" altLang="zh-CN" dirty="0"/>
          </a:p>
          <a:p>
            <a:r>
              <a:rPr lang="zh-CN" altLang="en-US" dirty="0"/>
              <a:t>绝对引用是指在公式中使用“</a:t>
            </a:r>
            <a:r>
              <a:rPr lang="en-US" altLang="zh-CN" dirty="0"/>
              <a:t>$”</a:t>
            </a:r>
            <a:r>
              <a:rPr lang="zh-CN" altLang="en-US" dirty="0"/>
              <a:t>符号锁定单元格的行号和列标，使引用地址在公式复制时不发生变化。例如，公式“</a:t>
            </a:r>
            <a:r>
              <a:rPr lang="en-US" altLang="zh-CN" dirty="0"/>
              <a:t>=$C$2+$D$2+$E$2+$F$2”</a:t>
            </a:r>
            <a:r>
              <a:rPr lang="zh-CN" altLang="en-US" dirty="0"/>
              <a:t>中的所有单元格均为绝对引用。例如，选中 </a:t>
            </a:r>
            <a:r>
              <a:rPr lang="en-US" altLang="zh-CN" dirty="0"/>
              <a:t>H2 </a:t>
            </a:r>
            <a:r>
              <a:rPr lang="zh-CN" altLang="en-US" dirty="0"/>
              <a:t>单元格，在编辑栏中将插入点定位到“</a:t>
            </a:r>
            <a:r>
              <a:rPr lang="en-US" altLang="zh-CN" dirty="0"/>
              <a:t>D2”</a:t>
            </a:r>
            <a:r>
              <a:rPr lang="zh-CN" altLang="en-US" dirty="0"/>
              <a:t>文本中，按 </a:t>
            </a:r>
            <a:r>
              <a:rPr lang="en-US" altLang="zh-CN" dirty="0"/>
              <a:t>F4 </a:t>
            </a:r>
            <a:r>
              <a:rPr lang="zh-CN" altLang="en-US" dirty="0"/>
              <a:t>键，即可在其行号和列标前加入符号“</a:t>
            </a:r>
            <a:r>
              <a:rPr lang="en-US" altLang="zh-CN" dirty="0"/>
              <a:t>$”</a:t>
            </a:r>
            <a:r>
              <a:rPr lang="zh-CN" altLang="en-US" dirty="0"/>
              <a:t>。用同样的方法在“</a:t>
            </a:r>
            <a:r>
              <a:rPr lang="en-US" altLang="zh-CN" dirty="0"/>
              <a:t>E2”“F2”“G2”</a:t>
            </a:r>
            <a:r>
              <a:rPr lang="zh-CN" altLang="en-US" dirty="0"/>
              <a:t>的行号和列标前插入符号“</a:t>
            </a:r>
            <a:r>
              <a:rPr lang="en-US" altLang="zh-CN" dirty="0"/>
              <a:t>$”</a:t>
            </a:r>
            <a:r>
              <a:rPr lang="zh-CN" altLang="en-US" dirty="0"/>
              <a:t>，此时公式就转换成“</a:t>
            </a:r>
            <a:r>
              <a:rPr lang="en-US" altLang="zh-CN" dirty="0"/>
              <a:t>=$D$2+$E$2+$F$2+$G$2”</a:t>
            </a:r>
            <a:r>
              <a:rPr lang="zh-CN" altLang="en-US" dirty="0"/>
              <a:t>。接着将 </a:t>
            </a:r>
            <a:r>
              <a:rPr lang="en-US" altLang="zh-CN" dirty="0"/>
              <a:t>H2 </a:t>
            </a:r>
            <a:r>
              <a:rPr lang="zh-CN" altLang="en-US" dirty="0"/>
              <a:t>单元格中的公式复制到</a:t>
            </a:r>
            <a:r>
              <a:rPr lang="en-US" altLang="zh-CN" dirty="0"/>
              <a:t>H3</a:t>
            </a:r>
            <a:r>
              <a:rPr lang="zh-CN" altLang="en-US" dirty="0"/>
              <a:t>单元格中，可发现两个单元格中的公式及计算结果完全一致，并未发生任何改变，如图 </a:t>
            </a:r>
            <a:r>
              <a:rPr lang="en-US" altLang="zh-CN" dirty="0"/>
              <a:t>8-5 </a:t>
            </a:r>
            <a:r>
              <a:rPr lang="zh-CN" altLang="en-US" dirty="0"/>
              <a:t>所示。</a:t>
            </a:r>
          </a:p>
        </p:txBody>
      </p:sp>
    </p:spTree>
    <p:extLst>
      <p:ext uri="{BB962C8B-B14F-4D97-AF65-F5344CB8AC3E}">
        <p14:creationId xmlns:p14="http://schemas.microsoft.com/office/powerpoint/2010/main" val="13856905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F83A3B-91BF-00AA-78B4-B0CC99DFDC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D0AD699-8F5C-EF06-2357-8C550B078255}"/>
              </a:ext>
            </a:extLst>
          </p:cNvPr>
          <p:cNvSpPr>
            <a:spLocks noGrp="1"/>
          </p:cNvSpPr>
          <p:nvPr>
            <p:ph type="body" sz="quarter" idx="10"/>
          </p:nvPr>
        </p:nvSpPr>
        <p:spPr/>
        <p:txBody>
          <a:bodyPr/>
          <a:lstStyle/>
          <a:p>
            <a:r>
              <a:rPr lang="en-US" altLang="zh-CN" dirty="0"/>
              <a:t>8.1</a:t>
            </a:r>
            <a:r>
              <a:rPr lang="zh-CN" altLang="en-US" dirty="0"/>
              <a:t>　认识公式</a:t>
            </a:r>
          </a:p>
        </p:txBody>
      </p:sp>
      <p:sp>
        <p:nvSpPr>
          <p:cNvPr id="3" name="文本占位符 2">
            <a:extLst>
              <a:ext uri="{FF2B5EF4-FFF2-40B4-BE49-F238E27FC236}">
                <a16:creationId xmlns:a16="http://schemas.microsoft.com/office/drawing/2014/main" id="{CB878870-931A-0232-E9A8-D88E697FDDB4}"/>
              </a:ext>
            </a:extLst>
          </p:cNvPr>
          <p:cNvSpPr>
            <a:spLocks noGrp="1"/>
          </p:cNvSpPr>
          <p:nvPr>
            <p:ph type="body" sz="quarter" idx="13"/>
          </p:nvPr>
        </p:nvSpPr>
        <p:spPr/>
        <p:txBody>
          <a:bodyPr/>
          <a:lstStyle/>
          <a:p>
            <a:r>
              <a:rPr lang="zh-CN" altLang="en-US" dirty="0"/>
              <a:t>图 </a:t>
            </a:r>
            <a:r>
              <a:rPr lang="en-US" altLang="zh-CN" dirty="0"/>
              <a:t>8-5</a:t>
            </a:r>
            <a:r>
              <a:rPr lang="zh-CN" altLang="en-US" dirty="0"/>
              <a:t>　在公式中使用绝对引用</a:t>
            </a:r>
          </a:p>
        </p:txBody>
      </p:sp>
      <p:pic>
        <p:nvPicPr>
          <p:cNvPr id="8" name="图片占位符 7">
            <a:extLst>
              <a:ext uri="{FF2B5EF4-FFF2-40B4-BE49-F238E27FC236}">
                <a16:creationId xmlns:a16="http://schemas.microsoft.com/office/drawing/2014/main" id="{283F6FC1-00EE-3CC7-39A6-5A60946FF38F}"/>
              </a:ext>
            </a:extLst>
          </p:cNvPr>
          <p:cNvPicPr>
            <a:picLocks noGrp="1" noChangeAspect="1"/>
          </p:cNvPicPr>
          <p:nvPr>
            <p:ph type="pic" sz="quarter" idx="12"/>
          </p:nvPr>
        </p:nvPicPr>
        <p:blipFill rotWithShape="1">
          <a:blip r:embed="rId2"/>
          <a:srcRect l="-18863" r="-18863"/>
          <a:stretch>
            <a:fillRect/>
          </a:stretch>
        </p:blipFill>
        <p:spPr>
          <a:prstGeom prst="rect">
            <a:avLst/>
          </a:prstGeom>
        </p:spPr>
      </p:pic>
    </p:spTree>
    <p:extLst>
      <p:ext uri="{BB962C8B-B14F-4D97-AF65-F5344CB8AC3E}">
        <p14:creationId xmlns:p14="http://schemas.microsoft.com/office/powerpoint/2010/main" val="20823829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3AE89-3C29-7809-1904-12CBE32C32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2D3D84-4657-7053-9895-88D91D4F1367}"/>
              </a:ext>
            </a:extLst>
          </p:cNvPr>
          <p:cNvSpPr>
            <a:spLocks noGrp="1"/>
          </p:cNvSpPr>
          <p:nvPr>
            <p:ph type="body" sz="quarter" idx="10"/>
          </p:nvPr>
        </p:nvSpPr>
        <p:spPr/>
        <p:txBody>
          <a:bodyPr/>
          <a:lstStyle/>
          <a:p>
            <a:r>
              <a:rPr lang="en-US" altLang="zh-CN" dirty="0"/>
              <a:t>8.1</a:t>
            </a:r>
            <a:r>
              <a:rPr lang="zh-CN" altLang="en-US" dirty="0"/>
              <a:t>　认识公式</a:t>
            </a:r>
          </a:p>
        </p:txBody>
      </p:sp>
      <p:sp>
        <p:nvSpPr>
          <p:cNvPr id="6" name="文本占位符 5">
            <a:extLst>
              <a:ext uri="{FF2B5EF4-FFF2-40B4-BE49-F238E27FC236}">
                <a16:creationId xmlns:a16="http://schemas.microsoft.com/office/drawing/2014/main" id="{34E051FA-218D-CBAB-C76C-6C1113A89E74}"/>
              </a:ext>
            </a:extLst>
          </p:cNvPr>
          <p:cNvSpPr>
            <a:spLocks noGrp="1"/>
          </p:cNvSpPr>
          <p:nvPr>
            <p:ph type="body" sz="quarter" idx="11"/>
          </p:nvPr>
        </p:nvSpPr>
        <p:spPr>
          <a:xfrm>
            <a:off x="174885" y="958278"/>
            <a:ext cx="11842230" cy="5618654"/>
          </a:xfrm>
        </p:spPr>
        <p:txBody>
          <a:bodyPr/>
          <a:lstStyle/>
          <a:p>
            <a:r>
              <a:rPr lang="en-US" altLang="zh-CN" dirty="0"/>
              <a:t>8.1.3</a:t>
            </a:r>
            <a:r>
              <a:rPr lang="zh-CN" altLang="en-US" dirty="0"/>
              <a:t>　单元格引用</a:t>
            </a:r>
            <a:endParaRPr lang="en-US" altLang="zh-CN" dirty="0"/>
          </a:p>
          <a:p>
            <a:r>
              <a:rPr lang="en-US" altLang="zh-CN" dirty="0"/>
              <a:t>3. </a:t>
            </a:r>
            <a:r>
              <a:rPr lang="zh-CN" altLang="en-US" dirty="0"/>
              <a:t>混合引用</a:t>
            </a:r>
            <a:endParaRPr lang="en-US" altLang="zh-CN" dirty="0"/>
          </a:p>
          <a:p>
            <a:r>
              <a:rPr lang="zh-CN" altLang="en-US" dirty="0"/>
              <a:t>混合引用是指在一个单元格地址中，行号或列标之一采用绝对引用（加“</a:t>
            </a:r>
            <a:r>
              <a:rPr lang="en-US" altLang="zh-CN" dirty="0"/>
              <a:t>$”</a:t>
            </a:r>
            <a:r>
              <a:rPr lang="zh-CN" altLang="en-US" dirty="0"/>
              <a:t>），另一部分保持相对引用，如图 </a:t>
            </a:r>
            <a:r>
              <a:rPr lang="en-US" altLang="zh-CN" dirty="0"/>
              <a:t>8-6 </a:t>
            </a:r>
            <a:r>
              <a:rPr lang="zh-CN" altLang="en-US" dirty="0"/>
              <a:t>所示。例如，根据锁定方式不同，对 </a:t>
            </a:r>
            <a:r>
              <a:rPr lang="en-US" altLang="zh-CN" dirty="0"/>
              <a:t>A1 </a:t>
            </a:r>
            <a:r>
              <a:rPr lang="zh-CN" altLang="en-US" dirty="0"/>
              <a:t>单元格的引用可分为以下两种形式：</a:t>
            </a:r>
            <a:endParaRPr lang="en-US" altLang="zh-CN" dirty="0"/>
          </a:p>
          <a:p>
            <a:pPr marL="1074738" indent="-342900">
              <a:buSzPct val="80000"/>
              <a:buFont typeface="Wingdings" panose="05000000000000000000" pitchFamily="2" charset="2"/>
              <a:buChar char="l"/>
            </a:pPr>
            <a:r>
              <a:rPr lang="en-US" altLang="zh-CN" dirty="0"/>
              <a:t>$A1</a:t>
            </a:r>
            <a:r>
              <a:rPr lang="zh-CN" altLang="en-US" dirty="0"/>
              <a:t>：列绝对（</a:t>
            </a:r>
            <a:r>
              <a:rPr lang="en-US" altLang="zh-CN" dirty="0"/>
              <a:t>A </a:t>
            </a:r>
            <a:r>
              <a:rPr lang="zh-CN" altLang="en-US" dirty="0"/>
              <a:t>列固定），行相对（行号随公式位置变化）。</a:t>
            </a:r>
            <a:endParaRPr lang="en-US" altLang="zh-CN" dirty="0"/>
          </a:p>
          <a:p>
            <a:pPr marL="1074738" indent="-342900">
              <a:buSzPct val="80000"/>
              <a:buFont typeface="Wingdings" panose="05000000000000000000" pitchFamily="2" charset="2"/>
              <a:buChar char="l"/>
            </a:pPr>
            <a:r>
              <a:rPr lang="en-US" altLang="zh-CN" dirty="0"/>
              <a:t>A$1</a:t>
            </a:r>
            <a:r>
              <a:rPr lang="zh-CN" altLang="en-US" dirty="0"/>
              <a:t>：行绝对（第 </a:t>
            </a:r>
            <a:r>
              <a:rPr lang="en-US" altLang="zh-CN" dirty="0"/>
              <a:t>1 </a:t>
            </a:r>
            <a:r>
              <a:rPr lang="zh-CN" altLang="en-US" dirty="0"/>
              <a:t>行固定），列相对（列标随公式位置变化）。当公式被复制到其他单元格时，相对部分自动调整，绝对部分保持不变。例如，在制作九九乘法表时，若在 </a:t>
            </a:r>
            <a:r>
              <a:rPr lang="en-US" altLang="zh-CN" dirty="0"/>
              <a:t>B2 </a:t>
            </a:r>
            <a:r>
              <a:rPr lang="zh-CN" altLang="en-US" dirty="0"/>
              <a:t>单元格输入公式</a:t>
            </a:r>
            <a:r>
              <a:rPr lang="en-US" altLang="zh-CN" dirty="0"/>
              <a:t>=$A2*B$1</a:t>
            </a:r>
            <a:r>
              <a:rPr lang="zh-CN" altLang="en-US" dirty="0"/>
              <a:t>，向右向下填充后，可始终保持对左侧第一列和顶部第一行的引用。</a:t>
            </a:r>
            <a:endParaRPr lang="en-US" altLang="zh-CN" dirty="0"/>
          </a:p>
          <a:p>
            <a:pPr marL="731838" indent="0">
              <a:buSzPct val="80000"/>
            </a:pPr>
            <a:r>
              <a:rPr lang="zh-CN" altLang="en-US" dirty="0"/>
              <a:t>混合引用可通过在编辑栏中选中单元格地址后多次按</a:t>
            </a:r>
            <a:r>
              <a:rPr lang="en-US" altLang="zh-CN" dirty="0"/>
              <a:t>F4</a:t>
            </a:r>
            <a:r>
              <a:rPr lang="zh-CN" altLang="en-US" dirty="0"/>
              <a:t>键循环切换引用类型来实现。</a:t>
            </a:r>
          </a:p>
        </p:txBody>
      </p:sp>
    </p:spTree>
    <p:extLst>
      <p:ext uri="{BB962C8B-B14F-4D97-AF65-F5344CB8AC3E}">
        <p14:creationId xmlns:p14="http://schemas.microsoft.com/office/powerpoint/2010/main" val="13527141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E2D02-6967-135C-19EC-13F0E8462C6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CCBD08A-7391-B2BC-35C0-A0F605385540}"/>
              </a:ext>
            </a:extLst>
          </p:cNvPr>
          <p:cNvSpPr>
            <a:spLocks noGrp="1"/>
          </p:cNvSpPr>
          <p:nvPr>
            <p:ph type="body" sz="quarter" idx="10"/>
          </p:nvPr>
        </p:nvSpPr>
        <p:spPr/>
        <p:txBody>
          <a:bodyPr/>
          <a:lstStyle/>
          <a:p>
            <a:r>
              <a:rPr lang="en-US" altLang="zh-CN" dirty="0"/>
              <a:t>8.1</a:t>
            </a:r>
            <a:r>
              <a:rPr lang="zh-CN" altLang="en-US" dirty="0"/>
              <a:t>　认识公式</a:t>
            </a:r>
          </a:p>
        </p:txBody>
      </p:sp>
      <p:sp>
        <p:nvSpPr>
          <p:cNvPr id="3" name="文本占位符 2">
            <a:extLst>
              <a:ext uri="{FF2B5EF4-FFF2-40B4-BE49-F238E27FC236}">
                <a16:creationId xmlns:a16="http://schemas.microsoft.com/office/drawing/2014/main" id="{FE65F11D-15D6-5698-B5B0-893CA0876992}"/>
              </a:ext>
            </a:extLst>
          </p:cNvPr>
          <p:cNvSpPr>
            <a:spLocks noGrp="1"/>
          </p:cNvSpPr>
          <p:nvPr>
            <p:ph type="body" sz="quarter" idx="13"/>
          </p:nvPr>
        </p:nvSpPr>
        <p:spPr/>
        <p:txBody>
          <a:bodyPr/>
          <a:lstStyle/>
          <a:p>
            <a:r>
              <a:rPr lang="zh-CN" altLang="en-US" dirty="0"/>
              <a:t>图 </a:t>
            </a:r>
            <a:r>
              <a:rPr lang="en-US" altLang="zh-CN" dirty="0"/>
              <a:t>8-6</a:t>
            </a:r>
            <a:r>
              <a:rPr lang="zh-CN" altLang="en-US" dirty="0"/>
              <a:t>　公式中的混合引用</a:t>
            </a:r>
          </a:p>
        </p:txBody>
      </p:sp>
      <p:pic>
        <p:nvPicPr>
          <p:cNvPr id="7" name="图片占位符 6">
            <a:extLst>
              <a:ext uri="{FF2B5EF4-FFF2-40B4-BE49-F238E27FC236}">
                <a16:creationId xmlns:a16="http://schemas.microsoft.com/office/drawing/2014/main" id="{761941F9-A5A8-F15E-F356-5E85B82CB6E1}"/>
              </a:ext>
            </a:extLst>
          </p:cNvPr>
          <p:cNvPicPr>
            <a:picLocks noGrp="1" noChangeAspect="1"/>
          </p:cNvPicPr>
          <p:nvPr>
            <p:ph type="pic" sz="quarter" idx="12"/>
          </p:nvPr>
        </p:nvPicPr>
        <p:blipFill rotWithShape="1">
          <a:blip r:embed="rId2"/>
          <a:srcRect l="-19290" r="-19290"/>
          <a:stretch>
            <a:fillRect/>
          </a:stretch>
        </p:blipFill>
        <p:spPr>
          <a:prstGeom prst="rect">
            <a:avLst/>
          </a:prstGeom>
        </p:spPr>
      </p:pic>
    </p:spTree>
    <p:extLst>
      <p:ext uri="{BB962C8B-B14F-4D97-AF65-F5344CB8AC3E}">
        <p14:creationId xmlns:p14="http://schemas.microsoft.com/office/powerpoint/2010/main" val="32163338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AC310-4F12-2A0D-1868-A4BA247D7AA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C0B127-ABDA-9F5F-748D-098FADAF32A0}"/>
              </a:ext>
            </a:extLst>
          </p:cNvPr>
          <p:cNvSpPr>
            <a:spLocks noGrp="1"/>
          </p:cNvSpPr>
          <p:nvPr>
            <p:ph type="body" sz="quarter" idx="10"/>
          </p:nvPr>
        </p:nvSpPr>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6A5701FF-5CB8-ED8C-86F0-E0BA0B4C7EDB}"/>
              </a:ext>
            </a:extLst>
          </p:cNvPr>
          <p:cNvSpPr>
            <a:spLocks noGrp="1"/>
          </p:cNvSpPr>
          <p:nvPr>
            <p:ph type="body" sz="quarter" idx="11"/>
          </p:nvPr>
        </p:nvSpPr>
        <p:spPr>
          <a:xfrm>
            <a:off x="174885" y="1720026"/>
            <a:ext cx="11842230" cy="4095160"/>
          </a:xfrm>
        </p:spPr>
        <p:txBody>
          <a:bodyPr/>
          <a:lstStyle/>
          <a:p>
            <a:r>
              <a:rPr lang="en-US" altLang="zh-CN" dirty="0"/>
              <a:t>8.2.1</a:t>
            </a:r>
            <a:r>
              <a:rPr lang="zh-CN" altLang="en-US" dirty="0"/>
              <a:t>　函数式的组成</a:t>
            </a:r>
            <a:endParaRPr lang="en-US" altLang="zh-CN" dirty="0"/>
          </a:p>
          <a:p>
            <a:r>
              <a:rPr lang="zh-CN" altLang="en-US" dirty="0"/>
              <a:t>一个完整的函数式主要由标识符、函数名称和函数参数组成。下面以函数式 “</a:t>
            </a:r>
            <a:r>
              <a:rPr lang="en-US" altLang="zh-CN" dirty="0"/>
              <a:t>=SUM(D2:G2)”</a:t>
            </a:r>
            <a:r>
              <a:rPr lang="zh-CN" altLang="en-US" dirty="0"/>
              <a:t>为例进行介绍。</a:t>
            </a:r>
            <a:endParaRPr lang="en-US" altLang="zh-CN" dirty="0"/>
          </a:p>
          <a:p>
            <a:pPr marL="1074738" indent="-342900">
              <a:buSzPct val="80000"/>
              <a:buFont typeface="Wingdings" panose="05000000000000000000" pitchFamily="2" charset="2"/>
              <a:buChar char="l"/>
            </a:pPr>
            <a:r>
              <a:rPr lang="zh-CN" altLang="en-US" dirty="0"/>
              <a:t>标识符：在表格中输入函数式时，必须先输入“</a:t>
            </a:r>
            <a:r>
              <a:rPr lang="en-US" altLang="zh-CN" dirty="0"/>
              <a:t>=”</a:t>
            </a:r>
            <a:r>
              <a:rPr lang="zh-CN" altLang="en-US" dirty="0"/>
              <a:t>。“</a:t>
            </a:r>
            <a:r>
              <a:rPr lang="en-US" altLang="zh-CN" dirty="0"/>
              <a:t>=”</a:t>
            </a:r>
            <a:r>
              <a:rPr lang="zh-CN" altLang="en-US" dirty="0"/>
              <a:t>通常被称为函数的标识符。</a:t>
            </a:r>
            <a:endParaRPr lang="en-US" altLang="zh-CN" dirty="0"/>
          </a:p>
          <a:p>
            <a:pPr marL="1074738" indent="-342900">
              <a:buSzPct val="80000"/>
              <a:buFont typeface="Wingdings" panose="05000000000000000000" pitchFamily="2" charset="2"/>
              <a:buChar char="l"/>
            </a:pPr>
            <a:r>
              <a:rPr lang="zh-CN" altLang="en-US" dirty="0"/>
              <a:t>函数名称：函数名称代表要执行的函数，通常是其对应功能的英文单词缩写。本例中，函数名称为“</a:t>
            </a:r>
            <a:r>
              <a:rPr lang="en-US" altLang="zh-CN" dirty="0"/>
              <a:t>SUM”</a:t>
            </a:r>
            <a:r>
              <a:rPr lang="zh-CN" altLang="en-US" dirty="0"/>
              <a:t>，意味着求和。</a:t>
            </a:r>
            <a:endParaRPr lang="en-US" altLang="zh-CN" dirty="0"/>
          </a:p>
          <a:p>
            <a:pPr marL="1074738" indent="-342900">
              <a:buSzPct val="80000"/>
              <a:buFont typeface="Wingdings" panose="05000000000000000000" pitchFamily="2" charset="2"/>
              <a:buChar char="l"/>
            </a:pPr>
            <a:r>
              <a:rPr lang="zh-CN" altLang="en-US" dirty="0"/>
              <a:t>函数参数：紧跟在函数名称后面的是一对半角圆括号“</a:t>
            </a:r>
            <a:r>
              <a:rPr lang="en-US" altLang="zh-CN" dirty="0"/>
              <a:t>()”</a:t>
            </a:r>
            <a:r>
              <a:rPr lang="zh-CN" altLang="en-US" dirty="0"/>
              <a:t>，被括起来的内容是函数的处理对象，即参数。本例中，函数参数为“</a:t>
            </a:r>
            <a:r>
              <a:rPr lang="en-US" altLang="zh-CN" dirty="0"/>
              <a:t>D2:G2”</a:t>
            </a:r>
            <a:r>
              <a:rPr lang="zh-CN" altLang="en-US" dirty="0"/>
              <a:t>，即 </a:t>
            </a:r>
            <a:r>
              <a:rPr lang="en-US" altLang="zh-CN" dirty="0"/>
              <a:t>D2 </a:t>
            </a:r>
            <a:r>
              <a:rPr lang="zh-CN" altLang="en-US" dirty="0"/>
              <a:t>到 </a:t>
            </a:r>
            <a:r>
              <a:rPr lang="en-US" altLang="zh-CN" dirty="0"/>
              <a:t>G2 </a:t>
            </a:r>
            <a:r>
              <a:rPr lang="zh-CN" altLang="en-US" dirty="0"/>
              <a:t>单元格。</a:t>
            </a:r>
          </a:p>
        </p:txBody>
      </p:sp>
    </p:spTree>
    <p:extLst>
      <p:ext uri="{BB962C8B-B14F-4D97-AF65-F5344CB8AC3E}">
        <p14:creationId xmlns:p14="http://schemas.microsoft.com/office/powerpoint/2010/main" val="16461633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12689-C4D1-7984-F43A-E1BC8FD39CE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3E0FCA7-5794-F485-468A-86BC39E8F1A5}"/>
              </a:ext>
            </a:extLst>
          </p:cNvPr>
          <p:cNvSpPr>
            <a:spLocks noGrp="1"/>
          </p:cNvSpPr>
          <p:nvPr>
            <p:ph type="body" sz="quarter" idx="10"/>
          </p:nvPr>
        </p:nvSpPr>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CCC600B8-AF01-CA39-50A5-B25E6CD0AFF3}"/>
              </a:ext>
            </a:extLst>
          </p:cNvPr>
          <p:cNvSpPr>
            <a:spLocks noGrp="1"/>
          </p:cNvSpPr>
          <p:nvPr>
            <p:ph type="body" sz="quarter" idx="11"/>
          </p:nvPr>
        </p:nvSpPr>
        <p:spPr>
          <a:xfrm>
            <a:off x="174885" y="747805"/>
            <a:ext cx="11842230" cy="6039602"/>
          </a:xfrm>
        </p:spPr>
        <p:txBody>
          <a:bodyPr/>
          <a:lstStyle/>
          <a:p>
            <a:r>
              <a:rPr lang="en-US" altLang="zh-CN" sz="2000" dirty="0"/>
              <a:t>8.2.2</a:t>
            </a:r>
            <a:r>
              <a:rPr lang="zh-CN" altLang="en-US" sz="2000" dirty="0"/>
              <a:t>　函数参数的类型</a:t>
            </a:r>
            <a:endParaRPr lang="en-US" altLang="zh-CN" sz="2000" dirty="0"/>
          </a:p>
          <a:p>
            <a:r>
              <a:rPr lang="zh-CN" altLang="en-US" sz="2000" dirty="0"/>
              <a:t>函数的参数既可以是常量或公式，也可以是其他函数。常见的函数参数类型有以下几种。</a:t>
            </a:r>
            <a:endParaRPr lang="en-US" altLang="zh-CN" sz="2000" dirty="0"/>
          </a:p>
          <a:p>
            <a:pPr marL="1074738" indent="-342900">
              <a:buSzPct val="80000"/>
              <a:buFont typeface="Wingdings" panose="05000000000000000000" pitchFamily="2" charset="2"/>
              <a:buChar char="l"/>
            </a:pPr>
            <a:r>
              <a:rPr lang="zh-CN" altLang="en-US" sz="2000" dirty="0"/>
              <a:t>常量参数：主要包括文本 （如“苹果”）、数值（如“</a:t>
            </a:r>
            <a:r>
              <a:rPr lang="en-US" altLang="zh-CN" sz="2000" dirty="0"/>
              <a:t>1”</a:t>
            </a:r>
            <a:r>
              <a:rPr lang="zh-CN" altLang="en-US" sz="2000" dirty="0"/>
              <a:t>）、日期（如 “</a:t>
            </a:r>
            <a:r>
              <a:rPr lang="en-US" altLang="zh-CN" sz="2000" dirty="0"/>
              <a:t>2025-3-14”</a:t>
            </a:r>
            <a:r>
              <a:rPr lang="zh-CN" altLang="en-US" sz="2000" dirty="0"/>
              <a:t>）等内容。</a:t>
            </a:r>
          </a:p>
          <a:p>
            <a:pPr marL="1074738" indent="-342900">
              <a:buSzPct val="80000"/>
              <a:buFont typeface="Wingdings" panose="05000000000000000000" pitchFamily="2" charset="2"/>
              <a:buChar char="l"/>
            </a:pPr>
            <a:r>
              <a:rPr lang="zh-CN" altLang="en-US" sz="2000" dirty="0"/>
              <a:t>逻辑值参数：主要包括逻辑真（如“</a:t>
            </a:r>
            <a:r>
              <a:rPr lang="en-US" altLang="zh-CN" sz="2000" dirty="0"/>
              <a:t>TRUE”</a:t>
            </a:r>
            <a:r>
              <a:rPr lang="zh-CN" altLang="en-US" sz="2000" dirty="0"/>
              <a:t>）、逻辑假（如“</a:t>
            </a:r>
            <a:r>
              <a:rPr lang="en-US" altLang="zh-CN" sz="2000" dirty="0"/>
              <a:t>FALSE”</a:t>
            </a:r>
            <a:r>
              <a:rPr lang="zh-CN" altLang="en-US" sz="2000" dirty="0"/>
              <a:t>），以及逻辑判断表达式等。</a:t>
            </a:r>
          </a:p>
          <a:p>
            <a:pPr marL="1074738" indent="-342900">
              <a:buSzPct val="80000"/>
              <a:buFont typeface="Wingdings" panose="05000000000000000000" pitchFamily="2" charset="2"/>
              <a:buChar char="l"/>
            </a:pPr>
            <a:r>
              <a:rPr lang="zh-CN" altLang="en-US" sz="2000" dirty="0"/>
              <a:t>单元格引用参数：主要包括引用单个单元格（如</a:t>
            </a:r>
            <a:r>
              <a:rPr lang="en-US" altLang="zh-CN" sz="2000" dirty="0"/>
              <a:t>A1</a:t>
            </a:r>
            <a:r>
              <a:rPr lang="zh-CN" altLang="en-US" sz="2000" dirty="0"/>
              <a:t>）和引用单元格区域（如</a:t>
            </a:r>
            <a:r>
              <a:rPr lang="en-US" altLang="zh-CN" sz="2000" dirty="0"/>
              <a:t>A1:C2</a:t>
            </a:r>
            <a:r>
              <a:rPr lang="zh-CN" altLang="en-US" sz="2000" dirty="0"/>
              <a:t>）等。</a:t>
            </a:r>
          </a:p>
          <a:p>
            <a:pPr marL="1074738" indent="-342900">
              <a:buSzPct val="80000"/>
              <a:buFont typeface="Wingdings" panose="05000000000000000000" pitchFamily="2" charset="2"/>
              <a:buChar char="l"/>
            </a:pPr>
            <a:r>
              <a:rPr lang="zh-CN" altLang="en-US" sz="2000" dirty="0"/>
              <a:t>函数式：在 </a:t>
            </a:r>
            <a:r>
              <a:rPr lang="en-US" altLang="zh-CN" sz="2000" dirty="0"/>
              <a:t>WPS </a:t>
            </a:r>
            <a:r>
              <a:rPr lang="zh-CN" altLang="en-US" sz="2000" dirty="0"/>
              <a:t>表格中可以使用一个函数式的返回结果作为另一个函数式的参数，这种方式称为函数嵌套，如“</a:t>
            </a:r>
            <a:r>
              <a:rPr lang="en-US" altLang="zh-CN" sz="2000" dirty="0"/>
              <a:t>=IF(A1&gt;=8, "</a:t>
            </a:r>
            <a:r>
              <a:rPr lang="zh-CN" altLang="en-US" sz="2000" dirty="0"/>
              <a:t>优</a:t>
            </a:r>
            <a:r>
              <a:rPr lang="en-US" altLang="zh-CN" sz="2000" dirty="0"/>
              <a:t>", IF(A1&gt;=6, "</a:t>
            </a:r>
            <a:r>
              <a:rPr lang="zh-CN" altLang="en-US" sz="2000" dirty="0"/>
              <a:t>合格</a:t>
            </a:r>
            <a:r>
              <a:rPr lang="en-US" altLang="zh-CN" sz="2000" dirty="0"/>
              <a:t>","</a:t>
            </a:r>
            <a:r>
              <a:rPr lang="zh-CN" altLang="en-US" sz="2000" dirty="0"/>
              <a:t>不合格</a:t>
            </a:r>
            <a:r>
              <a:rPr lang="en-US" altLang="zh-CN" sz="2000" dirty="0"/>
              <a:t>"))”</a:t>
            </a:r>
            <a:r>
              <a:rPr lang="zh-CN" altLang="en-US" sz="2000" dirty="0"/>
              <a:t>。</a:t>
            </a:r>
          </a:p>
          <a:p>
            <a:pPr marL="1074738" indent="-342900">
              <a:buSzPct val="80000"/>
              <a:buFont typeface="Wingdings" panose="05000000000000000000" pitchFamily="2" charset="2"/>
              <a:buChar char="l"/>
            </a:pPr>
            <a:r>
              <a:rPr lang="zh-CN" altLang="en-US" sz="2000" dirty="0"/>
              <a:t>数组参数：指在函数中直接以常量数组形式提供的参数，由一对大括号 </a:t>
            </a:r>
            <a:r>
              <a:rPr lang="en-US" altLang="zh-CN" sz="2000" dirty="0"/>
              <a:t>{} </a:t>
            </a:r>
            <a:r>
              <a:rPr lang="zh-CN" altLang="en-US" sz="2000" dirty="0"/>
              <a:t>包围，内部元素按行或列排列。水平数组元素用英文逗号分隔（如</a:t>
            </a:r>
            <a:r>
              <a:rPr lang="en-US" altLang="zh-CN" sz="2000" dirty="0"/>
              <a:t>{1,2,3}</a:t>
            </a:r>
            <a:r>
              <a:rPr lang="zh-CN" altLang="en-US" sz="2000" dirty="0"/>
              <a:t>），垂直数组元素用英文分号分隔（如 </a:t>
            </a:r>
            <a:r>
              <a:rPr lang="en-US" altLang="zh-CN" sz="2000" dirty="0"/>
              <a:t>{10;20;30}</a:t>
            </a:r>
            <a:r>
              <a:rPr lang="zh-CN" altLang="en-US" sz="2000" dirty="0"/>
              <a:t>）。数组参数用于一次性传递多个固定值，适用于支持该类型的函数（如 </a:t>
            </a:r>
            <a:r>
              <a:rPr lang="en-US" altLang="zh-CN" sz="2000" dirty="0"/>
              <a:t>CHOOSE</a:t>
            </a:r>
            <a:r>
              <a:rPr lang="zh-CN" altLang="en-US" sz="2000" dirty="0"/>
              <a:t>、</a:t>
            </a:r>
            <a:r>
              <a:rPr lang="en-US" altLang="zh-CN" sz="2000" dirty="0"/>
              <a:t>INDEX</a:t>
            </a:r>
            <a:r>
              <a:rPr lang="zh-CN" altLang="en-US" sz="2000" dirty="0"/>
              <a:t>、</a:t>
            </a:r>
            <a:r>
              <a:rPr lang="en-US" altLang="zh-CN" sz="2000" dirty="0"/>
              <a:t>SUMPRODUCT </a:t>
            </a:r>
            <a:r>
              <a:rPr lang="zh-CN" altLang="en-US" sz="2000" dirty="0"/>
              <a:t>等）。</a:t>
            </a:r>
          </a:p>
        </p:txBody>
      </p:sp>
    </p:spTree>
    <p:extLst>
      <p:ext uri="{BB962C8B-B14F-4D97-AF65-F5344CB8AC3E}">
        <p14:creationId xmlns:p14="http://schemas.microsoft.com/office/powerpoint/2010/main" val="6282697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40105-D3B5-975E-748C-CAF74D0B5AA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B743B78-FC4D-2085-1391-3E0CC2A4D702}"/>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6A8E562B-AF01-A994-6748-321A44E0C452}"/>
              </a:ext>
            </a:extLst>
          </p:cNvPr>
          <p:cNvSpPr>
            <a:spLocks noGrp="1"/>
          </p:cNvSpPr>
          <p:nvPr>
            <p:ph type="body" sz="quarter" idx="11"/>
          </p:nvPr>
        </p:nvSpPr>
        <p:spPr>
          <a:xfrm>
            <a:off x="174625" y="987974"/>
            <a:ext cx="5440363" cy="5618654"/>
          </a:xfrm>
        </p:spPr>
        <p:txBody>
          <a:bodyPr/>
          <a:lstStyle/>
          <a:p>
            <a:r>
              <a:rPr lang="en-US" altLang="zh-CN" dirty="0"/>
              <a:t>8.2.3</a:t>
            </a:r>
            <a:r>
              <a:rPr lang="zh-CN" altLang="en-US" dirty="0"/>
              <a:t>　函数的输入方法</a:t>
            </a:r>
            <a:endParaRPr lang="en-US" altLang="zh-CN" dirty="0"/>
          </a:p>
          <a:p>
            <a:r>
              <a:rPr lang="en-US" altLang="zh-CN" dirty="0"/>
              <a:t>1. </a:t>
            </a:r>
            <a:r>
              <a:rPr lang="zh-CN" altLang="en-US" dirty="0"/>
              <a:t>通过快捷按钮插入</a:t>
            </a:r>
            <a:endParaRPr lang="en-US" altLang="zh-CN" dirty="0"/>
          </a:p>
          <a:p>
            <a:r>
              <a:rPr lang="zh-CN" altLang="en-US" dirty="0"/>
              <a:t>利用“开始”选项卡中的快捷按钮插入：</a:t>
            </a:r>
            <a:endParaRPr lang="en-US" altLang="zh-CN" dirty="0"/>
          </a:p>
          <a:p>
            <a:r>
              <a:rPr lang="zh-CN" altLang="en-US" dirty="0"/>
              <a:t>选中需要插入函数的单元格，在“开始” 选项卡中单击“求和”下拉按钮，在弹出的下拉列表中列出了一些常用函数，如“求和”“平均值”“计数”等（如图 </a:t>
            </a:r>
            <a:r>
              <a:rPr lang="en-US" altLang="zh-CN" dirty="0"/>
              <a:t>8-7 </a:t>
            </a:r>
            <a:r>
              <a:rPr lang="zh-CN" altLang="en-US" dirty="0"/>
              <a:t>所示），选择要使用的函数，然后根据提示完成参数设定，最后按下 </a:t>
            </a:r>
            <a:r>
              <a:rPr lang="en-US" altLang="zh-CN" dirty="0"/>
              <a:t>Enter </a:t>
            </a:r>
            <a:r>
              <a:rPr lang="zh-CN" altLang="en-US" dirty="0"/>
              <a:t>键即可。</a:t>
            </a:r>
          </a:p>
        </p:txBody>
      </p:sp>
      <p:pic>
        <p:nvPicPr>
          <p:cNvPr id="11" name="图片占位符 10">
            <a:extLst>
              <a:ext uri="{FF2B5EF4-FFF2-40B4-BE49-F238E27FC236}">
                <a16:creationId xmlns:a16="http://schemas.microsoft.com/office/drawing/2014/main" id="{26A43474-E130-DD08-B11F-161A284E4E99}"/>
              </a:ext>
            </a:extLst>
          </p:cNvPr>
          <p:cNvPicPr>
            <a:picLocks noGrp="1" noChangeAspect="1"/>
          </p:cNvPicPr>
          <p:nvPr>
            <p:ph type="pic" sz="quarter" idx="12"/>
          </p:nvPr>
        </p:nvPicPr>
        <p:blipFill rotWithShape="1">
          <a:blip r:embed="rId2"/>
          <a:srcRect t="-29703" b="-29703"/>
          <a:stretch>
            <a:fillRect/>
          </a:stretch>
        </p:blipFill>
        <p:spPr>
          <a:prstGeom prst="rect">
            <a:avLst/>
          </a:prstGeom>
        </p:spPr>
      </p:pic>
      <p:sp>
        <p:nvSpPr>
          <p:cNvPr id="9" name="文本占位符 8">
            <a:extLst>
              <a:ext uri="{FF2B5EF4-FFF2-40B4-BE49-F238E27FC236}">
                <a16:creationId xmlns:a16="http://schemas.microsoft.com/office/drawing/2014/main" id="{E65DD2C2-B237-C7CD-7EA6-D4191B01C333}"/>
              </a:ext>
            </a:extLst>
          </p:cNvPr>
          <p:cNvSpPr>
            <a:spLocks noGrp="1"/>
          </p:cNvSpPr>
          <p:nvPr>
            <p:ph type="body" sz="quarter" idx="13"/>
          </p:nvPr>
        </p:nvSpPr>
        <p:spPr/>
        <p:txBody>
          <a:bodyPr/>
          <a:lstStyle/>
          <a:p>
            <a:r>
              <a:rPr lang="zh-CN" altLang="en-US" dirty="0"/>
              <a:t>图 </a:t>
            </a:r>
            <a:r>
              <a:rPr lang="en-US" altLang="zh-CN" dirty="0"/>
              <a:t>8-7</a:t>
            </a:r>
            <a:r>
              <a:rPr lang="zh-CN" altLang="en-US" dirty="0"/>
              <a:t>　常用函数列表</a:t>
            </a:r>
          </a:p>
        </p:txBody>
      </p:sp>
    </p:spTree>
    <p:extLst>
      <p:ext uri="{BB962C8B-B14F-4D97-AF65-F5344CB8AC3E}">
        <p14:creationId xmlns:p14="http://schemas.microsoft.com/office/powerpoint/2010/main" val="39469801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EB177-82EB-A895-6FBD-A7AB9FC5E3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BDD15B2-4091-DBBB-65F1-A9C16BA23372}"/>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3109052A-D451-2403-DCF7-DB03D888006C}"/>
              </a:ext>
            </a:extLst>
          </p:cNvPr>
          <p:cNvSpPr>
            <a:spLocks noGrp="1"/>
          </p:cNvSpPr>
          <p:nvPr>
            <p:ph type="body" sz="quarter" idx="11"/>
          </p:nvPr>
        </p:nvSpPr>
        <p:spPr>
          <a:xfrm>
            <a:off x="174625" y="1241889"/>
            <a:ext cx="5440363" cy="5110823"/>
          </a:xfrm>
        </p:spPr>
        <p:txBody>
          <a:bodyPr/>
          <a:lstStyle/>
          <a:p>
            <a:r>
              <a:rPr lang="en-US" altLang="zh-CN" dirty="0"/>
              <a:t>8.2.3</a:t>
            </a:r>
            <a:r>
              <a:rPr lang="zh-CN" altLang="en-US" dirty="0"/>
              <a:t>　函数的输入方法</a:t>
            </a:r>
            <a:endParaRPr lang="en-US" altLang="zh-CN" dirty="0"/>
          </a:p>
          <a:p>
            <a:r>
              <a:rPr lang="en-US" altLang="zh-CN" dirty="0"/>
              <a:t>1. </a:t>
            </a:r>
            <a:r>
              <a:rPr lang="zh-CN" altLang="en-US" dirty="0"/>
              <a:t>通过快捷按钮插入</a:t>
            </a:r>
            <a:endParaRPr lang="en-US" altLang="zh-CN" dirty="0"/>
          </a:p>
          <a:p>
            <a:r>
              <a:rPr lang="zh-CN" altLang="en-US" dirty="0"/>
              <a:t>利用“公式”选项卡中的快捷按钮插入：</a:t>
            </a:r>
            <a:endParaRPr lang="en-US" altLang="zh-CN" dirty="0"/>
          </a:p>
          <a:p>
            <a:r>
              <a:rPr lang="zh-CN" altLang="en-US" dirty="0"/>
              <a:t>在“公式”选项卡中，有“常用”“求和”“财务”“逻辑”“文本”等多个下拉按钮，单击后可以打开不同的函数列表，如图 </a:t>
            </a:r>
            <a:r>
              <a:rPr lang="en-US" altLang="zh-CN" dirty="0"/>
              <a:t>8-8 </a:t>
            </a:r>
            <a:r>
              <a:rPr lang="zh-CN" altLang="en-US" dirty="0"/>
              <a:t>所示，选择需要使用的函数后根据提示完成参数设定，最后按下 </a:t>
            </a:r>
            <a:r>
              <a:rPr lang="en-US" altLang="zh-CN" dirty="0"/>
              <a:t>Enter </a:t>
            </a:r>
            <a:r>
              <a:rPr lang="zh-CN" altLang="en-US" dirty="0"/>
              <a:t>键即可。</a:t>
            </a:r>
          </a:p>
        </p:txBody>
      </p:sp>
      <p:pic>
        <p:nvPicPr>
          <p:cNvPr id="11" name="图片占位符 10">
            <a:extLst>
              <a:ext uri="{FF2B5EF4-FFF2-40B4-BE49-F238E27FC236}">
                <a16:creationId xmlns:a16="http://schemas.microsoft.com/office/drawing/2014/main" id="{DFD6723F-7B4D-97E9-450D-ECC85D3A6EFE}"/>
              </a:ext>
            </a:extLst>
          </p:cNvPr>
          <p:cNvPicPr>
            <a:picLocks noGrp="1" noChangeAspect="1"/>
          </p:cNvPicPr>
          <p:nvPr>
            <p:ph type="pic" sz="quarter" idx="12"/>
          </p:nvPr>
        </p:nvPicPr>
        <p:blipFill rotWithShape="1">
          <a:blip r:embed="rId2"/>
          <a:srcRect t="-29703" b="-29703"/>
          <a:stretch>
            <a:fillRect/>
          </a:stretch>
        </p:blipFill>
        <p:spPr>
          <a:prstGeom prst="rect">
            <a:avLst/>
          </a:prstGeom>
        </p:spPr>
      </p:pic>
      <p:sp>
        <p:nvSpPr>
          <p:cNvPr id="9" name="文本占位符 8">
            <a:extLst>
              <a:ext uri="{FF2B5EF4-FFF2-40B4-BE49-F238E27FC236}">
                <a16:creationId xmlns:a16="http://schemas.microsoft.com/office/drawing/2014/main" id="{C6511772-646C-1564-862A-F48F4DE934FE}"/>
              </a:ext>
            </a:extLst>
          </p:cNvPr>
          <p:cNvSpPr>
            <a:spLocks noGrp="1"/>
          </p:cNvSpPr>
          <p:nvPr>
            <p:ph type="body" sz="quarter" idx="13"/>
          </p:nvPr>
        </p:nvSpPr>
        <p:spPr/>
        <p:txBody>
          <a:bodyPr/>
          <a:lstStyle/>
          <a:p>
            <a:r>
              <a:rPr lang="zh-CN" altLang="en-US" dirty="0"/>
              <a:t>图 </a:t>
            </a:r>
            <a:r>
              <a:rPr lang="en-US" altLang="zh-CN" dirty="0"/>
              <a:t>8-8</a:t>
            </a:r>
            <a:r>
              <a:rPr lang="zh-CN" altLang="en-US" dirty="0"/>
              <a:t>　函数列表</a:t>
            </a:r>
          </a:p>
        </p:txBody>
      </p:sp>
    </p:spTree>
    <p:extLst>
      <p:ext uri="{BB962C8B-B14F-4D97-AF65-F5344CB8AC3E}">
        <p14:creationId xmlns:p14="http://schemas.microsoft.com/office/powerpoint/2010/main" val="36574468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1B56B-76B2-57C4-7C19-C7101F06473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ED47A8-CD89-46DB-97C9-43A221ABC2BF}"/>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DFFF3F03-1952-D2F7-324A-70989B6FFC2E}"/>
              </a:ext>
            </a:extLst>
          </p:cNvPr>
          <p:cNvSpPr>
            <a:spLocks noGrp="1"/>
          </p:cNvSpPr>
          <p:nvPr>
            <p:ph type="body" sz="quarter" idx="11"/>
          </p:nvPr>
        </p:nvSpPr>
        <p:spPr>
          <a:xfrm>
            <a:off x="174625" y="1495806"/>
            <a:ext cx="5440363" cy="4602991"/>
          </a:xfrm>
        </p:spPr>
        <p:txBody>
          <a:bodyPr/>
          <a:lstStyle/>
          <a:p>
            <a:r>
              <a:rPr lang="en-US" altLang="zh-CN" dirty="0"/>
              <a:t>8.2.3</a:t>
            </a:r>
            <a:r>
              <a:rPr lang="zh-CN" altLang="en-US" dirty="0"/>
              <a:t>　函数的输入方法</a:t>
            </a:r>
            <a:endParaRPr lang="en-US" altLang="zh-CN" dirty="0"/>
          </a:p>
          <a:p>
            <a:r>
              <a:rPr lang="en-US" altLang="zh-CN" dirty="0"/>
              <a:t>2. </a:t>
            </a:r>
            <a:r>
              <a:rPr lang="zh-CN" altLang="en-US" dirty="0"/>
              <a:t>手动输入</a:t>
            </a:r>
            <a:endParaRPr lang="en-US" altLang="zh-CN" dirty="0"/>
          </a:p>
          <a:p>
            <a:r>
              <a:rPr lang="en-US" altLang="zh-CN" dirty="0"/>
              <a:t>01</a:t>
            </a:r>
            <a:r>
              <a:rPr lang="zh-CN" altLang="en-US" dirty="0"/>
              <a:t>　打开“应聘人员考试成绩”工作表。</a:t>
            </a:r>
            <a:endParaRPr lang="en-US" altLang="zh-CN" dirty="0"/>
          </a:p>
          <a:p>
            <a:r>
              <a:rPr lang="en-US" altLang="zh-CN" dirty="0"/>
              <a:t>02</a:t>
            </a:r>
            <a:r>
              <a:rPr lang="zh-CN" altLang="en-US" dirty="0"/>
              <a:t>　在</a:t>
            </a:r>
            <a:r>
              <a:rPr lang="en-US" altLang="zh-CN" dirty="0"/>
              <a:t>H2</a:t>
            </a:r>
            <a:r>
              <a:rPr lang="zh-CN" altLang="en-US" dirty="0"/>
              <a:t>单元格内输入“</a:t>
            </a:r>
            <a:r>
              <a:rPr lang="en-US" altLang="zh-CN" dirty="0"/>
              <a:t>=AVERAGE(B2:G2)”</a:t>
            </a:r>
            <a:r>
              <a:rPr lang="zh-CN" altLang="en-US" dirty="0"/>
              <a:t>，意为对 </a:t>
            </a:r>
            <a:r>
              <a:rPr lang="en-US" altLang="zh-CN" dirty="0"/>
              <a:t>B2 </a:t>
            </a:r>
            <a:r>
              <a:rPr lang="zh-CN" altLang="en-US" dirty="0"/>
              <a:t>到 </a:t>
            </a:r>
            <a:r>
              <a:rPr lang="en-US" altLang="zh-CN" dirty="0"/>
              <a:t>G2 </a:t>
            </a:r>
            <a:r>
              <a:rPr lang="zh-CN" altLang="en-US" dirty="0"/>
              <a:t>单元格中的数值求平均值，输入完成后按下 </a:t>
            </a:r>
            <a:r>
              <a:rPr lang="en-US" altLang="zh-CN" dirty="0"/>
              <a:t>Enter </a:t>
            </a:r>
            <a:r>
              <a:rPr lang="zh-CN" altLang="en-US" dirty="0"/>
              <a:t>键，即可得到计算结果，如图 </a:t>
            </a:r>
            <a:r>
              <a:rPr lang="en-US" altLang="zh-CN" dirty="0"/>
              <a:t>8-9 </a:t>
            </a:r>
            <a:r>
              <a:rPr lang="zh-CN" altLang="en-US" dirty="0"/>
              <a:t>所示。</a:t>
            </a:r>
          </a:p>
        </p:txBody>
      </p:sp>
      <p:sp>
        <p:nvSpPr>
          <p:cNvPr id="9" name="文本占位符 8">
            <a:extLst>
              <a:ext uri="{FF2B5EF4-FFF2-40B4-BE49-F238E27FC236}">
                <a16:creationId xmlns:a16="http://schemas.microsoft.com/office/drawing/2014/main" id="{E6535911-2140-9215-8C59-303AA1E110D0}"/>
              </a:ext>
            </a:extLst>
          </p:cNvPr>
          <p:cNvSpPr>
            <a:spLocks noGrp="1"/>
          </p:cNvSpPr>
          <p:nvPr>
            <p:ph type="body" sz="quarter" idx="13"/>
          </p:nvPr>
        </p:nvSpPr>
        <p:spPr/>
        <p:txBody>
          <a:bodyPr/>
          <a:lstStyle/>
          <a:p>
            <a:r>
              <a:rPr lang="zh-CN" altLang="en-US" dirty="0"/>
              <a:t>图 </a:t>
            </a:r>
            <a:r>
              <a:rPr lang="en-US" altLang="zh-CN" dirty="0"/>
              <a:t>8-9</a:t>
            </a:r>
            <a:r>
              <a:rPr lang="zh-CN" altLang="en-US" dirty="0"/>
              <a:t>　公式计算结果</a:t>
            </a:r>
          </a:p>
        </p:txBody>
      </p:sp>
      <p:pic>
        <p:nvPicPr>
          <p:cNvPr id="7" name="图片占位符 6">
            <a:extLst>
              <a:ext uri="{FF2B5EF4-FFF2-40B4-BE49-F238E27FC236}">
                <a16:creationId xmlns:a16="http://schemas.microsoft.com/office/drawing/2014/main" id="{1E0A006B-9044-0C69-875E-6F966E37B63E}"/>
              </a:ext>
            </a:extLst>
          </p:cNvPr>
          <p:cNvPicPr>
            <a:picLocks noGrp="1" noChangeAspect="1"/>
          </p:cNvPicPr>
          <p:nvPr>
            <p:ph type="pic" sz="quarter" idx="12"/>
          </p:nvPr>
        </p:nvPicPr>
        <p:blipFill rotWithShape="1">
          <a:blip r:embed="rId2"/>
          <a:srcRect t="-83372" b="-83372"/>
          <a:stretch>
            <a:fillRect/>
          </a:stretch>
        </p:blipFill>
        <p:spPr>
          <a:prstGeom prst="rect">
            <a:avLst/>
          </a:prstGeom>
        </p:spPr>
      </p:pic>
    </p:spTree>
    <p:extLst>
      <p:ext uri="{BB962C8B-B14F-4D97-AF65-F5344CB8AC3E}">
        <p14:creationId xmlns:p14="http://schemas.microsoft.com/office/powerpoint/2010/main" val="30978806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85EE8-333E-2C60-31A0-72F0B79ADF6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45D8D65-ED14-AE10-0BFC-B721FC70F38F}"/>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E1F11EE8-2240-C019-5311-297706B2939D}"/>
              </a:ext>
            </a:extLst>
          </p:cNvPr>
          <p:cNvSpPr>
            <a:spLocks noGrp="1"/>
          </p:cNvSpPr>
          <p:nvPr>
            <p:ph type="body" sz="quarter" idx="11"/>
          </p:nvPr>
        </p:nvSpPr>
        <p:spPr>
          <a:xfrm>
            <a:off x="174885" y="2481766"/>
            <a:ext cx="11842230" cy="2571666"/>
          </a:xfrm>
        </p:spPr>
        <p:txBody>
          <a:bodyPr/>
          <a:lstStyle/>
          <a:p>
            <a:r>
              <a:rPr lang="en-US" altLang="zh-CN" dirty="0"/>
              <a:t>2.1.1</a:t>
            </a:r>
            <a:r>
              <a:rPr lang="zh-CN" altLang="en-US" dirty="0"/>
              <a:t> 复制与剪切文本</a:t>
            </a:r>
            <a:endParaRPr lang="en-US" altLang="zh-CN" dirty="0"/>
          </a:p>
          <a:p>
            <a:r>
              <a:rPr lang="en-US" altLang="zh-CN" dirty="0"/>
              <a:t>2. </a:t>
            </a:r>
            <a:r>
              <a:rPr lang="zh-CN" altLang="en-US" dirty="0"/>
              <a:t>剪切文本</a:t>
            </a:r>
            <a:endParaRPr lang="en-US" altLang="zh-CN" dirty="0"/>
          </a:p>
          <a:p>
            <a:r>
              <a:rPr lang="zh-CN" altLang="en-US" dirty="0"/>
              <a:t>方法三：通过组合键操作</a:t>
            </a:r>
            <a:endParaRPr lang="en-US" altLang="zh-CN" dirty="0"/>
          </a:p>
          <a:p>
            <a:r>
              <a:rPr lang="zh-CN" altLang="en-US" dirty="0"/>
              <a:t>选中文本后按 </a:t>
            </a:r>
            <a:r>
              <a:rPr lang="en-US" altLang="zh-CN" dirty="0" err="1"/>
              <a:t>Ctrl+X</a:t>
            </a:r>
            <a:r>
              <a:rPr lang="en-US" altLang="zh-CN" dirty="0"/>
              <a:t> </a:t>
            </a:r>
            <a:r>
              <a:rPr lang="zh-CN" altLang="en-US" dirty="0"/>
              <a:t>组合键，可执行剪切操作；剪切文本后，将插入点定位到目标位置，按 </a:t>
            </a:r>
            <a:r>
              <a:rPr lang="en-US" altLang="zh-CN" dirty="0" err="1"/>
              <a:t>Ctrl+V</a:t>
            </a:r>
            <a:r>
              <a:rPr lang="en-US" altLang="zh-CN" dirty="0"/>
              <a:t> </a:t>
            </a:r>
            <a:r>
              <a:rPr lang="zh-CN" altLang="en-US" dirty="0"/>
              <a:t>组合键，可执行粘贴操作。</a:t>
            </a:r>
            <a:endParaRPr lang="en-US" altLang="zh-CN" dirty="0"/>
          </a:p>
        </p:txBody>
      </p:sp>
    </p:spTree>
    <p:extLst>
      <p:ext uri="{BB962C8B-B14F-4D97-AF65-F5344CB8AC3E}">
        <p14:creationId xmlns:p14="http://schemas.microsoft.com/office/powerpoint/2010/main" val="31811243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1ACE7-8B8A-3F8D-B07C-4D956650538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902208-4A6D-67EA-3940-31A491D299EB}"/>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A040EBB0-D3C4-0379-956E-C5A6D51FB835}"/>
              </a:ext>
            </a:extLst>
          </p:cNvPr>
          <p:cNvSpPr>
            <a:spLocks noGrp="1"/>
          </p:cNvSpPr>
          <p:nvPr>
            <p:ph type="body" sz="quarter" idx="11"/>
          </p:nvPr>
        </p:nvSpPr>
        <p:spPr>
          <a:xfrm>
            <a:off x="174625" y="1749722"/>
            <a:ext cx="5440363" cy="4095160"/>
          </a:xfrm>
        </p:spPr>
        <p:txBody>
          <a:bodyPr/>
          <a:lstStyle/>
          <a:p>
            <a:r>
              <a:rPr lang="en-US" altLang="zh-CN" dirty="0"/>
              <a:t>8.2.3</a:t>
            </a:r>
            <a:r>
              <a:rPr lang="zh-CN" altLang="en-US" dirty="0"/>
              <a:t>　函数的输入方法</a:t>
            </a:r>
            <a:endParaRPr lang="en-US" altLang="zh-CN" dirty="0"/>
          </a:p>
          <a:p>
            <a:r>
              <a:rPr lang="en-US" altLang="zh-CN" dirty="0"/>
              <a:t>3. </a:t>
            </a:r>
            <a:r>
              <a:rPr lang="zh-CN" altLang="en-US" dirty="0"/>
              <a:t>通过“插入函数”对话框输入</a:t>
            </a:r>
            <a:endParaRPr lang="en-US" altLang="zh-CN" dirty="0"/>
          </a:p>
          <a:p>
            <a:r>
              <a:rPr lang="en-US" altLang="zh-CN" dirty="0"/>
              <a:t>01</a:t>
            </a:r>
            <a:r>
              <a:rPr lang="zh-CN" altLang="en-US" dirty="0"/>
              <a:t>　选中要插入函数的单元格 </a:t>
            </a:r>
            <a:r>
              <a:rPr lang="en-US" altLang="zh-CN" dirty="0"/>
              <a:t>G2</a:t>
            </a:r>
            <a:r>
              <a:rPr lang="zh-CN" altLang="en-US" dirty="0"/>
              <a:t>，单击编辑框左侧的“插入函数”按钮 ，在打开的“插入函数”对话框中选择函数类别为“常用函数”，在“选择函数”列表框中找到并单击“</a:t>
            </a:r>
            <a:r>
              <a:rPr lang="en-US" altLang="zh-CN" dirty="0"/>
              <a:t>SUM”</a:t>
            </a:r>
            <a:r>
              <a:rPr lang="zh-CN" altLang="en-US" dirty="0"/>
              <a:t>，如图 </a:t>
            </a:r>
            <a:r>
              <a:rPr lang="en-US" altLang="zh-CN" dirty="0"/>
              <a:t>8-10 </a:t>
            </a:r>
            <a:r>
              <a:rPr lang="zh-CN" altLang="en-US" dirty="0"/>
              <a:t>所示，单击“确定”按钮。</a:t>
            </a:r>
          </a:p>
        </p:txBody>
      </p:sp>
      <p:sp>
        <p:nvSpPr>
          <p:cNvPr id="9" name="文本占位符 8">
            <a:extLst>
              <a:ext uri="{FF2B5EF4-FFF2-40B4-BE49-F238E27FC236}">
                <a16:creationId xmlns:a16="http://schemas.microsoft.com/office/drawing/2014/main" id="{51C70836-C690-DF6D-89D1-15C7F30E139F}"/>
              </a:ext>
            </a:extLst>
          </p:cNvPr>
          <p:cNvSpPr>
            <a:spLocks noGrp="1"/>
          </p:cNvSpPr>
          <p:nvPr>
            <p:ph type="body" sz="quarter" idx="13"/>
          </p:nvPr>
        </p:nvSpPr>
        <p:spPr/>
        <p:txBody>
          <a:bodyPr/>
          <a:lstStyle/>
          <a:p>
            <a:r>
              <a:rPr lang="zh-CN" altLang="en-US" dirty="0"/>
              <a:t>图 </a:t>
            </a:r>
            <a:r>
              <a:rPr lang="en-US" altLang="zh-CN" dirty="0"/>
              <a:t>8-10</a:t>
            </a:r>
            <a:r>
              <a:rPr lang="zh-CN" altLang="en-US" dirty="0"/>
              <a:t>　“插入函数”对话框参数设置</a:t>
            </a:r>
          </a:p>
        </p:txBody>
      </p:sp>
      <p:pic>
        <p:nvPicPr>
          <p:cNvPr id="8" name="图片占位符 7">
            <a:extLst>
              <a:ext uri="{FF2B5EF4-FFF2-40B4-BE49-F238E27FC236}">
                <a16:creationId xmlns:a16="http://schemas.microsoft.com/office/drawing/2014/main" id="{AD925076-16EC-DDB5-3433-697526CB891D}"/>
              </a:ext>
            </a:extLst>
          </p:cNvPr>
          <p:cNvPicPr>
            <a:picLocks noGrp="1" noChangeAspect="1"/>
          </p:cNvPicPr>
          <p:nvPr>
            <p:ph type="pic" sz="quarter" idx="12"/>
          </p:nvPr>
        </p:nvPicPr>
        <p:blipFill rotWithShape="1">
          <a:blip r:embed="rId2"/>
          <a:srcRect l="-20598" r="-20598"/>
          <a:stretch>
            <a:fillRect/>
          </a:stretch>
        </p:blipFill>
        <p:spPr>
          <a:prstGeom prst="rect">
            <a:avLst/>
          </a:prstGeom>
        </p:spPr>
      </p:pic>
    </p:spTree>
    <p:extLst>
      <p:ext uri="{BB962C8B-B14F-4D97-AF65-F5344CB8AC3E}">
        <p14:creationId xmlns:p14="http://schemas.microsoft.com/office/powerpoint/2010/main" val="40165203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B2776-0AE4-FE4E-F6E8-CC5583C5569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E11F7D8-D401-C024-3C77-33E23807974F}"/>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7AC28693-040B-F4BC-371B-D469C35D0BA5}"/>
              </a:ext>
            </a:extLst>
          </p:cNvPr>
          <p:cNvSpPr>
            <a:spLocks noGrp="1"/>
          </p:cNvSpPr>
          <p:nvPr>
            <p:ph type="body" sz="quarter" idx="11"/>
          </p:nvPr>
        </p:nvSpPr>
        <p:spPr>
          <a:xfrm>
            <a:off x="174625" y="2257554"/>
            <a:ext cx="5440363" cy="3079497"/>
          </a:xfrm>
        </p:spPr>
        <p:txBody>
          <a:bodyPr/>
          <a:lstStyle/>
          <a:p>
            <a:r>
              <a:rPr lang="en-US" altLang="zh-CN" dirty="0"/>
              <a:t>8.2.3</a:t>
            </a:r>
            <a:r>
              <a:rPr lang="zh-CN" altLang="en-US" dirty="0"/>
              <a:t>　函数的输入方法</a:t>
            </a:r>
            <a:endParaRPr lang="en-US" altLang="zh-CN" dirty="0"/>
          </a:p>
          <a:p>
            <a:r>
              <a:rPr lang="en-US" altLang="zh-CN" dirty="0"/>
              <a:t>3. </a:t>
            </a:r>
            <a:r>
              <a:rPr lang="zh-CN" altLang="en-US" dirty="0"/>
              <a:t>通过“插入函数”对话框输入</a:t>
            </a:r>
            <a:endParaRPr lang="en-US" altLang="zh-CN" dirty="0"/>
          </a:p>
          <a:p>
            <a:r>
              <a:rPr lang="en-US" altLang="zh-CN" dirty="0"/>
              <a:t>02</a:t>
            </a:r>
            <a:r>
              <a:rPr lang="zh-CN" altLang="en-US" dirty="0"/>
              <a:t>　在弹出的对话框中选择相应的函数参数，这里要对单元格 </a:t>
            </a:r>
            <a:r>
              <a:rPr lang="en-US" altLang="zh-CN" dirty="0"/>
              <a:t>C2 </a:t>
            </a:r>
            <a:r>
              <a:rPr lang="zh-CN" altLang="en-US" dirty="0"/>
              <a:t>～ </a:t>
            </a:r>
            <a:r>
              <a:rPr lang="en-US" altLang="zh-CN" dirty="0"/>
              <a:t>F2 </a:t>
            </a:r>
            <a:r>
              <a:rPr lang="zh-CN" altLang="en-US" dirty="0"/>
              <a:t>中的数值求和，因此设置“数值 </a:t>
            </a:r>
            <a:r>
              <a:rPr lang="en-US" altLang="zh-CN" dirty="0"/>
              <a:t>1”</a:t>
            </a:r>
            <a:r>
              <a:rPr lang="zh-CN" altLang="en-US" dirty="0"/>
              <a:t>为 </a:t>
            </a:r>
            <a:r>
              <a:rPr lang="en-US" altLang="zh-CN" dirty="0"/>
              <a:t>C2:F2</a:t>
            </a:r>
            <a:r>
              <a:rPr lang="zh-CN" altLang="en-US" dirty="0"/>
              <a:t>，如图 </a:t>
            </a:r>
            <a:r>
              <a:rPr lang="en-US" altLang="zh-CN" dirty="0"/>
              <a:t>8-11 </a:t>
            </a:r>
            <a:r>
              <a:rPr lang="zh-CN" altLang="en-US" dirty="0"/>
              <a:t>所示。</a:t>
            </a:r>
          </a:p>
        </p:txBody>
      </p:sp>
      <p:sp>
        <p:nvSpPr>
          <p:cNvPr id="9" name="文本占位符 8">
            <a:extLst>
              <a:ext uri="{FF2B5EF4-FFF2-40B4-BE49-F238E27FC236}">
                <a16:creationId xmlns:a16="http://schemas.microsoft.com/office/drawing/2014/main" id="{81220593-10D7-6CBE-7D35-5EA50F585374}"/>
              </a:ext>
            </a:extLst>
          </p:cNvPr>
          <p:cNvSpPr>
            <a:spLocks noGrp="1"/>
          </p:cNvSpPr>
          <p:nvPr>
            <p:ph type="body" sz="quarter" idx="13"/>
          </p:nvPr>
        </p:nvSpPr>
        <p:spPr/>
        <p:txBody>
          <a:bodyPr/>
          <a:lstStyle/>
          <a:p>
            <a:r>
              <a:rPr lang="zh-CN" altLang="en-US" dirty="0"/>
              <a:t>图 </a:t>
            </a:r>
            <a:r>
              <a:rPr lang="en-US" altLang="zh-CN" dirty="0"/>
              <a:t>8-11</a:t>
            </a:r>
            <a:r>
              <a:rPr lang="zh-CN" altLang="en-US" dirty="0"/>
              <a:t>　设置函数参数</a:t>
            </a:r>
          </a:p>
        </p:txBody>
      </p:sp>
      <p:pic>
        <p:nvPicPr>
          <p:cNvPr id="7" name="图片占位符 6">
            <a:extLst>
              <a:ext uri="{FF2B5EF4-FFF2-40B4-BE49-F238E27FC236}">
                <a16:creationId xmlns:a16="http://schemas.microsoft.com/office/drawing/2014/main" id="{30E70E60-0B1B-635E-B146-E020E489DC9F}"/>
              </a:ext>
            </a:extLst>
          </p:cNvPr>
          <p:cNvPicPr>
            <a:picLocks noGrp="1" noChangeAspect="1"/>
          </p:cNvPicPr>
          <p:nvPr>
            <p:ph type="pic" sz="quarter" idx="12"/>
          </p:nvPr>
        </p:nvPicPr>
        <p:blipFill rotWithShape="1">
          <a:blip r:embed="rId2"/>
          <a:srcRect t="-23198" b="-23198"/>
          <a:stretch>
            <a:fillRect/>
          </a:stretch>
        </p:blipFill>
        <p:spPr>
          <a:prstGeom prst="rect">
            <a:avLst/>
          </a:prstGeom>
        </p:spPr>
      </p:pic>
    </p:spTree>
    <p:extLst>
      <p:ext uri="{BB962C8B-B14F-4D97-AF65-F5344CB8AC3E}">
        <p14:creationId xmlns:p14="http://schemas.microsoft.com/office/powerpoint/2010/main" val="378692724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72216-9DDA-8BE0-4C68-79E74F5B367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5D49D7B-BF37-8362-5393-8002A016A279}"/>
              </a:ext>
            </a:extLst>
          </p:cNvPr>
          <p:cNvSpPr>
            <a:spLocks noGrp="1"/>
          </p:cNvSpPr>
          <p:nvPr>
            <p:ph type="body" sz="quarter" idx="10"/>
          </p:nvPr>
        </p:nvSpPr>
        <p:spPr>
          <a:xfrm>
            <a:off x="1079500" y="183215"/>
            <a:ext cx="10937615" cy="480131"/>
          </a:xfrm>
        </p:spPr>
        <p:txBody>
          <a:bodyPr/>
          <a:lstStyle/>
          <a:p>
            <a:r>
              <a:rPr lang="en-US" altLang="zh-CN" dirty="0"/>
              <a:t>8.2</a:t>
            </a:r>
            <a:r>
              <a:rPr lang="zh-CN" altLang="en-US" dirty="0"/>
              <a:t>　认识函数</a:t>
            </a:r>
          </a:p>
        </p:txBody>
      </p:sp>
      <p:sp>
        <p:nvSpPr>
          <p:cNvPr id="6" name="文本占位符 5">
            <a:extLst>
              <a:ext uri="{FF2B5EF4-FFF2-40B4-BE49-F238E27FC236}">
                <a16:creationId xmlns:a16="http://schemas.microsoft.com/office/drawing/2014/main" id="{A6F537C6-301A-B0D3-C0F4-377DEC003161}"/>
              </a:ext>
            </a:extLst>
          </p:cNvPr>
          <p:cNvSpPr>
            <a:spLocks noGrp="1"/>
          </p:cNvSpPr>
          <p:nvPr>
            <p:ph type="body" sz="quarter" idx="11"/>
          </p:nvPr>
        </p:nvSpPr>
        <p:spPr>
          <a:xfrm>
            <a:off x="174625" y="2511469"/>
            <a:ext cx="5440363" cy="2571666"/>
          </a:xfrm>
        </p:spPr>
        <p:txBody>
          <a:bodyPr/>
          <a:lstStyle/>
          <a:p>
            <a:r>
              <a:rPr lang="en-US" altLang="zh-CN" dirty="0"/>
              <a:t>8.2.3</a:t>
            </a:r>
            <a:r>
              <a:rPr lang="zh-CN" altLang="en-US" dirty="0"/>
              <a:t>　函数的输入方法</a:t>
            </a:r>
            <a:endParaRPr lang="en-US" altLang="zh-CN" dirty="0"/>
          </a:p>
          <a:p>
            <a:r>
              <a:rPr lang="en-US" altLang="zh-CN" dirty="0"/>
              <a:t>3. </a:t>
            </a:r>
            <a:r>
              <a:rPr lang="zh-CN" altLang="en-US" dirty="0"/>
              <a:t>通过“插入函数”对话框输入</a:t>
            </a:r>
            <a:endParaRPr lang="en-US" altLang="zh-CN" dirty="0"/>
          </a:p>
          <a:p>
            <a:r>
              <a:rPr lang="en-US" altLang="zh-CN" dirty="0"/>
              <a:t>03</a:t>
            </a:r>
            <a:r>
              <a:rPr lang="zh-CN" altLang="en-US" dirty="0"/>
              <a:t>　确认无误后单击“确定”按钮，函数即可成功插入并显示结果，如图 </a:t>
            </a:r>
            <a:r>
              <a:rPr lang="en-US" altLang="zh-CN" dirty="0"/>
              <a:t>8-12 </a:t>
            </a:r>
            <a:r>
              <a:rPr lang="zh-CN" altLang="en-US" dirty="0"/>
              <a:t>所示。</a:t>
            </a:r>
          </a:p>
        </p:txBody>
      </p:sp>
      <p:sp>
        <p:nvSpPr>
          <p:cNvPr id="9" name="文本占位符 8">
            <a:extLst>
              <a:ext uri="{FF2B5EF4-FFF2-40B4-BE49-F238E27FC236}">
                <a16:creationId xmlns:a16="http://schemas.microsoft.com/office/drawing/2014/main" id="{778C3667-2A7C-16F9-128E-B5EF07C4D62E}"/>
              </a:ext>
            </a:extLst>
          </p:cNvPr>
          <p:cNvSpPr>
            <a:spLocks noGrp="1"/>
          </p:cNvSpPr>
          <p:nvPr>
            <p:ph type="body" sz="quarter" idx="13"/>
          </p:nvPr>
        </p:nvSpPr>
        <p:spPr/>
        <p:txBody>
          <a:bodyPr/>
          <a:lstStyle/>
          <a:p>
            <a:r>
              <a:rPr lang="zh-CN" altLang="en-US" dirty="0"/>
              <a:t>图 </a:t>
            </a:r>
            <a:r>
              <a:rPr lang="en-US" altLang="zh-CN" dirty="0"/>
              <a:t>8-12</a:t>
            </a:r>
            <a:r>
              <a:rPr lang="zh-CN" altLang="en-US" dirty="0"/>
              <a:t>　插入函数效果</a:t>
            </a:r>
          </a:p>
        </p:txBody>
      </p:sp>
      <p:pic>
        <p:nvPicPr>
          <p:cNvPr id="8" name="图片占位符 7">
            <a:extLst>
              <a:ext uri="{FF2B5EF4-FFF2-40B4-BE49-F238E27FC236}">
                <a16:creationId xmlns:a16="http://schemas.microsoft.com/office/drawing/2014/main" id="{A9056481-DD8E-18CD-3F42-0F2025084B4C}"/>
              </a:ext>
            </a:extLst>
          </p:cNvPr>
          <p:cNvPicPr>
            <a:picLocks noGrp="1" noChangeAspect="1"/>
          </p:cNvPicPr>
          <p:nvPr>
            <p:ph type="pic" sz="quarter" idx="12"/>
          </p:nvPr>
        </p:nvPicPr>
        <p:blipFill rotWithShape="1">
          <a:blip r:embed="rId2"/>
          <a:srcRect t="-15232" b="-15232"/>
          <a:stretch>
            <a:fillRect/>
          </a:stretch>
        </p:blipFill>
        <p:spPr>
          <a:prstGeom prst="rect">
            <a:avLst/>
          </a:prstGeom>
        </p:spPr>
      </p:pic>
    </p:spTree>
    <p:extLst>
      <p:ext uri="{BB962C8B-B14F-4D97-AF65-F5344CB8AC3E}">
        <p14:creationId xmlns:p14="http://schemas.microsoft.com/office/powerpoint/2010/main" val="5092298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07767-6590-6EB3-2AAD-39C67AA79F0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C908D6-82D0-C2FC-4A2B-A2084B561682}"/>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73C90A9-DC5E-5832-41B7-B0E41DCA9688}"/>
              </a:ext>
            </a:extLst>
          </p:cNvPr>
          <p:cNvSpPr>
            <a:spLocks noGrp="1"/>
          </p:cNvSpPr>
          <p:nvPr>
            <p:ph type="body" sz="quarter" idx="11"/>
          </p:nvPr>
        </p:nvSpPr>
        <p:spPr>
          <a:xfrm>
            <a:off x="174885" y="1973935"/>
            <a:ext cx="11842230" cy="3587329"/>
          </a:xfrm>
        </p:spPr>
        <p:txBody>
          <a:bodyPr/>
          <a:lstStyle/>
          <a:p>
            <a:r>
              <a:rPr lang="en-US" altLang="zh-CN" dirty="0"/>
              <a:t>8.3.1</a:t>
            </a:r>
            <a:r>
              <a:rPr lang="zh-CN" altLang="en-US" dirty="0"/>
              <a:t>　数学函数</a:t>
            </a:r>
            <a:endParaRPr lang="en-US" altLang="zh-CN" dirty="0"/>
          </a:p>
          <a:p>
            <a:r>
              <a:rPr lang="en-US" altLang="zh-CN" dirty="0"/>
              <a:t>1. SUM </a:t>
            </a:r>
            <a:r>
              <a:rPr lang="zh-CN" altLang="en-US" dirty="0"/>
              <a:t>函数</a:t>
            </a:r>
            <a:endParaRPr lang="en-US" altLang="zh-CN" dirty="0"/>
          </a:p>
          <a:p>
            <a:r>
              <a:rPr lang="zh-CN" altLang="en-US" dirty="0"/>
              <a:t>功能：求所有数值的总和。</a:t>
            </a:r>
            <a:endParaRPr lang="en-US" altLang="zh-CN" dirty="0"/>
          </a:p>
          <a:p>
            <a:r>
              <a:rPr lang="zh-CN" altLang="en-US" dirty="0"/>
              <a:t>函数格式：</a:t>
            </a:r>
            <a:r>
              <a:rPr lang="en-US" altLang="zh-CN" dirty="0"/>
              <a:t>=SUM(</a:t>
            </a:r>
            <a:r>
              <a:rPr lang="zh-CN" altLang="en-US" dirty="0"/>
              <a:t>数值 </a:t>
            </a:r>
            <a:r>
              <a:rPr lang="en-US" altLang="zh-CN" dirty="0"/>
              <a:t>1, </a:t>
            </a:r>
            <a:r>
              <a:rPr lang="zh-CN" altLang="en-US" dirty="0"/>
              <a:t>数值 </a:t>
            </a:r>
            <a:r>
              <a:rPr lang="en-US" altLang="zh-CN" dirty="0"/>
              <a:t>2,……)</a:t>
            </a:r>
          </a:p>
          <a:p>
            <a:r>
              <a:rPr lang="zh-CN" altLang="en-US" dirty="0"/>
              <a:t>例如，若要计算一周销售总金额，可通过 </a:t>
            </a:r>
            <a:r>
              <a:rPr lang="en-US" altLang="zh-CN" dirty="0"/>
              <a:t>SUM </a:t>
            </a:r>
            <a:r>
              <a:rPr lang="zh-CN" altLang="en-US" dirty="0"/>
              <a:t>函数快速完成，操作步骤如下：</a:t>
            </a:r>
          </a:p>
          <a:p>
            <a:r>
              <a:rPr lang="en-US" altLang="zh-CN" dirty="0"/>
              <a:t>01</a:t>
            </a:r>
            <a:r>
              <a:rPr lang="zh-CN" altLang="en-US" dirty="0"/>
              <a:t>　单击单元格 </a:t>
            </a:r>
            <a:r>
              <a:rPr lang="en-US" altLang="zh-CN" dirty="0"/>
              <a:t>B10</a:t>
            </a:r>
            <a:r>
              <a:rPr lang="zh-CN" altLang="en-US" dirty="0"/>
              <a:t>，输入公式 </a:t>
            </a:r>
            <a:r>
              <a:rPr lang="en-US" altLang="zh-CN" dirty="0"/>
              <a:t>=SUM(B3:B9)</a:t>
            </a:r>
            <a:r>
              <a:rPr lang="zh-CN" altLang="en-US" dirty="0"/>
              <a:t> 。</a:t>
            </a:r>
            <a:endParaRPr lang="en-US" altLang="zh-CN" dirty="0"/>
          </a:p>
          <a:p>
            <a:r>
              <a:rPr lang="en-US" altLang="zh-CN" dirty="0"/>
              <a:t>02</a:t>
            </a:r>
            <a:r>
              <a:rPr lang="zh-CN" altLang="en-US" dirty="0"/>
              <a:t>　按下 </a:t>
            </a:r>
            <a:r>
              <a:rPr lang="en-US" altLang="zh-CN" dirty="0"/>
              <a:t>Enter </a:t>
            </a:r>
            <a:r>
              <a:rPr lang="zh-CN" altLang="en-US" dirty="0"/>
              <a:t>键，此时单元格 </a:t>
            </a:r>
            <a:r>
              <a:rPr lang="en-US" altLang="zh-CN" dirty="0"/>
              <a:t>B10 </a:t>
            </a:r>
            <a:r>
              <a:rPr lang="zh-CN" altLang="en-US" dirty="0"/>
              <a:t>便会显示一周销售总金额（即每日销售额的总和）。</a:t>
            </a:r>
          </a:p>
        </p:txBody>
      </p:sp>
    </p:spTree>
    <p:extLst>
      <p:ext uri="{BB962C8B-B14F-4D97-AF65-F5344CB8AC3E}">
        <p14:creationId xmlns:p14="http://schemas.microsoft.com/office/powerpoint/2010/main" val="2224229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E0C5D-0523-ECE3-D3B0-738E55C02EF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AF2B4DF-E807-27CA-504E-97B637DBFDD5}"/>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2185B97C-0B12-7686-8EF2-6E4B08E5BDF7}"/>
              </a:ext>
            </a:extLst>
          </p:cNvPr>
          <p:cNvSpPr>
            <a:spLocks noGrp="1"/>
          </p:cNvSpPr>
          <p:nvPr>
            <p:ph type="body" sz="quarter" idx="11"/>
          </p:nvPr>
        </p:nvSpPr>
        <p:spPr>
          <a:xfrm>
            <a:off x="174886" y="2765561"/>
            <a:ext cx="5440724" cy="2063835"/>
          </a:xfrm>
        </p:spPr>
        <p:txBody>
          <a:bodyPr/>
          <a:lstStyle/>
          <a:p>
            <a:r>
              <a:rPr lang="en-US" altLang="zh-CN" dirty="0"/>
              <a:t>8.3.1</a:t>
            </a:r>
            <a:r>
              <a:rPr lang="zh-CN" altLang="en-US" dirty="0"/>
              <a:t>　数学函数</a:t>
            </a:r>
            <a:endParaRPr lang="en-US" altLang="zh-CN" dirty="0"/>
          </a:p>
          <a:p>
            <a:r>
              <a:rPr lang="en-US" altLang="zh-CN" dirty="0"/>
              <a:t>1. SUM </a:t>
            </a:r>
            <a:r>
              <a:rPr lang="zh-CN" altLang="en-US" dirty="0"/>
              <a:t>函数</a:t>
            </a:r>
            <a:endParaRPr lang="en-US" altLang="zh-CN" dirty="0"/>
          </a:p>
          <a:p>
            <a:r>
              <a:rPr lang="en-US" altLang="zh-CN" dirty="0"/>
              <a:t>01</a:t>
            </a:r>
            <a:r>
              <a:rPr lang="zh-CN" altLang="en-US" dirty="0"/>
              <a:t>　单击单元格 </a:t>
            </a:r>
            <a:r>
              <a:rPr lang="en-US" altLang="zh-CN" dirty="0"/>
              <a:t>B10</a:t>
            </a:r>
            <a:r>
              <a:rPr lang="zh-CN" altLang="en-US" dirty="0"/>
              <a:t>，输入公式 </a:t>
            </a:r>
            <a:r>
              <a:rPr lang="en-US" altLang="zh-CN" dirty="0"/>
              <a:t>=SUM(B3:B9)</a:t>
            </a:r>
            <a:r>
              <a:rPr lang="zh-CN" altLang="en-US" dirty="0"/>
              <a:t> ，如图 </a:t>
            </a:r>
            <a:r>
              <a:rPr lang="en-US" altLang="zh-CN" dirty="0"/>
              <a:t>8-13 </a:t>
            </a:r>
            <a:r>
              <a:rPr lang="zh-CN" altLang="en-US" dirty="0"/>
              <a:t>所示。</a:t>
            </a:r>
            <a:endParaRPr lang="en-US" altLang="zh-CN" dirty="0"/>
          </a:p>
        </p:txBody>
      </p:sp>
      <p:pic>
        <p:nvPicPr>
          <p:cNvPr id="9" name="图片占位符 8">
            <a:extLst>
              <a:ext uri="{FF2B5EF4-FFF2-40B4-BE49-F238E27FC236}">
                <a16:creationId xmlns:a16="http://schemas.microsoft.com/office/drawing/2014/main" id="{A37552D8-E389-5442-B17C-AB36121AB07D}"/>
              </a:ext>
            </a:extLst>
          </p:cNvPr>
          <p:cNvPicPr>
            <a:picLocks noGrp="1" noChangeAspect="1"/>
          </p:cNvPicPr>
          <p:nvPr>
            <p:ph type="pic" sz="quarter" idx="12"/>
          </p:nvPr>
        </p:nvPicPr>
        <p:blipFill rotWithShape="1">
          <a:blip r:embed="rId2"/>
          <a:srcRect t="-519" b="-519"/>
          <a:stretch>
            <a:fillRect/>
          </a:stretch>
        </p:blipFill>
        <p:spPr>
          <a:prstGeom prst="rect">
            <a:avLst/>
          </a:prstGeom>
        </p:spPr>
      </p:pic>
      <p:sp>
        <p:nvSpPr>
          <p:cNvPr id="7" name="文本占位符 6">
            <a:extLst>
              <a:ext uri="{FF2B5EF4-FFF2-40B4-BE49-F238E27FC236}">
                <a16:creationId xmlns:a16="http://schemas.microsoft.com/office/drawing/2014/main" id="{1FE4D466-ED53-2C53-C3EA-6E6248EE0F52}"/>
              </a:ext>
            </a:extLst>
          </p:cNvPr>
          <p:cNvSpPr>
            <a:spLocks noGrp="1"/>
          </p:cNvSpPr>
          <p:nvPr>
            <p:ph type="body" sz="quarter" idx="13"/>
          </p:nvPr>
        </p:nvSpPr>
        <p:spPr/>
        <p:txBody>
          <a:bodyPr/>
          <a:lstStyle/>
          <a:p>
            <a:r>
              <a:rPr lang="zh-CN" altLang="en-US" dirty="0"/>
              <a:t>图 </a:t>
            </a:r>
            <a:r>
              <a:rPr lang="en-US" altLang="zh-CN" dirty="0"/>
              <a:t>8-13</a:t>
            </a:r>
            <a:r>
              <a:rPr lang="zh-CN" altLang="en-US" dirty="0"/>
              <a:t>　利用 </a:t>
            </a:r>
            <a:r>
              <a:rPr lang="en-US" altLang="zh-CN" dirty="0"/>
              <a:t>SUM </a:t>
            </a:r>
            <a:r>
              <a:rPr lang="zh-CN" altLang="en-US" dirty="0"/>
              <a:t>函数求和</a:t>
            </a:r>
          </a:p>
        </p:txBody>
      </p:sp>
    </p:spTree>
    <p:extLst>
      <p:ext uri="{BB962C8B-B14F-4D97-AF65-F5344CB8AC3E}">
        <p14:creationId xmlns:p14="http://schemas.microsoft.com/office/powerpoint/2010/main" val="1905744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0BEFA6-0726-2B58-7107-139392354C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B0C16D5-D456-17C8-79DB-DC1DF72CDC30}"/>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0FE03096-3A33-6C57-DFEE-F8A7F4D922B2}"/>
              </a:ext>
            </a:extLst>
          </p:cNvPr>
          <p:cNvSpPr>
            <a:spLocks noGrp="1"/>
          </p:cNvSpPr>
          <p:nvPr>
            <p:ph type="body" sz="quarter" idx="11"/>
          </p:nvPr>
        </p:nvSpPr>
        <p:spPr>
          <a:xfrm>
            <a:off x="174886" y="2511645"/>
            <a:ext cx="5440724" cy="2571666"/>
          </a:xfrm>
        </p:spPr>
        <p:txBody>
          <a:bodyPr/>
          <a:lstStyle/>
          <a:p>
            <a:r>
              <a:rPr lang="en-US" altLang="zh-CN" dirty="0"/>
              <a:t>8.3.1</a:t>
            </a:r>
            <a:r>
              <a:rPr lang="zh-CN" altLang="en-US" dirty="0"/>
              <a:t>　数学函数</a:t>
            </a:r>
            <a:endParaRPr lang="en-US" altLang="zh-CN" dirty="0"/>
          </a:p>
          <a:p>
            <a:r>
              <a:rPr lang="en-US" altLang="zh-CN" dirty="0"/>
              <a:t>1. SUM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键，此时单元格 </a:t>
            </a:r>
            <a:r>
              <a:rPr lang="en-US" altLang="zh-CN" dirty="0"/>
              <a:t>B10 </a:t>
            </a:r>
            <a:r>
              <a:rPr lang="zh-CN" altLang="en-US" dirty="0"/>
              <a:t>便会显示一周销售总金额（即每日销售额的总和），如图 </a:t>
            </a:r>
            <a:r>
              <a:rPr lang="en-US" altLang="zh-CN" dirty="0"/>
              <a:t>8-14 </a:t>
            </a:r>
            <a:r>
              <a:rPr lang="zh-CN" altLang="en-US" dirty="0"/>
              <a:t>所示。</a:t>
            </a:r>
          </a:p>
        </p:txBody>
      </p:sp>
      <p:pic>
        <p:nvPicPr>
          <p:cNvPr id="3" name="图片占位符 2">
            <a:extLst>
              <a:ext uri="{FF2B5EF4-FFF2-40B4-BE49-F238E27FC236}">
                <a16:creationId xmlns:a16="http://schemas.microsoft.com/office/drawing/2014/main" id="{606E8615-8423-E6A2-AA81-AC9485EADD85}"/>
              </a:ext>
            </a:extLst>
          </p:cNvPr>
          <p:cNvPicPr>
            <a:picLocks noGrp="1" noChangeAspect="1"/>
          </p:cNvPicPr>
          <p:nvPr>
            <p:ph type="pic" sz="quarter" idx="12"/>
          </p:nvPr>
        </p:nvPicPr>
        <p:blipFill rotWithShape="1">
          <a:blip r:embed="rId2"/>
          <a:srcRect l="-4608" r="-4608"/>
          <a:stretch>
            <a:fillRect/>
          </a:stretch>
        </p:blipFill>
        <p:spPr>
          <a:prstGeom prst="rect">
            <a:avLst/>
          </a:prstGeom>
        </p:spPr>
      </p:pic>
      <p:sp>
        <p:nvSpPr>
          <p:cNvPr id="7" name="文本占位符 6">
            <a:extLst>
              <a:ext uri="{FF2B5EF4-FFF2-40B4-BE49-F238E27FC236}">
                <a16:creationId xmlns:a16="http://schemas.microsoft.com/office/drawing/2014/main" id="{3791B4D4-A096-D139-E335-8D44A9D7F279}"/>
              </a:ext>
            </a:extLst>
          </p:cNvPr>
          <p:cNvSpPr>
            <a:spLocks noGrp="1"/>
          </p:cNvSpPr>
          <p:nvPr>
            <p:ph type="body" sz="quarter" idx="13"/>
          </p:nvPr>
        </p:nvSpPr>
        <p:spPr/>
        <p:txBody>
          <a:bodyPr/>
          <a:lstStyle/>
          <a:p>
            <a:r>
              <a:rPr lang="zh-CN" altLang="en-US" dirty="0"/>
              <a:t>图 </a:t>
            </a:r>
            <a:r>
              <a:rPr lang="en-US" altLang="zh-CN" dirty="0"/>
              <a:t>8-14</a:t>
            </a:r>
            <a:r>
              <a:rPr lang="zh-CN" altLang="en-US" dirty="0"/>
              <a:t>　显示求和结果</a:t>
            </a:r>
          </a:p>
        </p:txBody>
      </p:sp>
    </p:spTree>
    <p:extLst>
      <p:ext uri="{BB962C8B-B14F-4D97-AF65-F5344CB8AC3E}">
        <p14:creationId xmlns:p14="http://schemas.microsoft.com/office/powerpoint/2010/main" val="2547291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80899-356D-9A70-C925-B50E59803B9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CA2E4C4-3DA2-CE4B-F566-49BA55EE3D79}"/>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29F8FF83-9FBF-45FE-ECC7-1955B8DB5C58}"/>
              </a:ext>
            </a:extLst>
          </p:cNvPr>
          <p:cNvSpPr>
            <a:spLocks noGrp="1"/>
          </p:cNvSpPr>
          <p:nvPr>
            <p:ph type="body" sz="quarter" idx="11"/>
          </p:nvPr>
        </p:nvSpPr>
        <p:spPr>
          <a:xfrm>
            <a:off x="174886" y="1242067"/>
            <a:ext cx="5440724" cy="5110823"/>
          </a:xfrm>
        </p:spPr>
        <p:txBody>
          <a:bodyPr/>
          <a:lstStyle/>
          <a:p>
            <a:r>
              <a:rPr lang="en-US" altLang="zh-CN" dirty="0"/>
              <a:t>8.3.1</a:t>
            </a:r>
            <a:r>
              <a:rPr lang="zh-CN" altLang="en-US" dirty="0"/>
              <a:t>　数学函数</a:t>
            </a:r>
            <a:endParaRPr lang="en-US" altLang="zh-CN" dirty="0"/>
          </a:p>
          <a:p>
            <a:r>
              <a:rPr lang="en-US" altLang="zh-CN" dirty="0"/>
              <a:t>2. SUMIF </a:t>
            </a:r>
            <a:r>
              <a:rPr lang="zh-CN" altLang="en-US" dirty="0"/>
              <a:t>函数</a:t>
            </a:r>
            <a:endParaRPr lang="en-US" altLang="zh-CN" dirty="0"/>
          </a:p>
          <a:p>
            <a:r>
              <a:rPr lang="zh-CN" altLang="en-US" dirty="0"/>
              <a:t>功能：对满足单一条件的单元格进行求和。</a:t>
            </a:r>
            <a:endParaRPr lang="en-US" altLang="zh-CN" dirty="0"/>
          </a:p>
          <a:p>
            <a:r>
              <a:rPr lang="zh-CN" altLang="en-US" dirty="0"/>
              <a:t>函数格式：</a:t>
            </a:r>
            <a:r>
              <a:rPr lang="en-US" altLang="zh-CN" dirty="0"/>
              <a:t>=SUMIF(</a:t>
            </a:r>
            <a:r>
              <a:rPr lang="zh-CN" altLang="en-US" dirty="0"/>
              <a:t>条件区域 </a:t>
            </a:r>
            <a:r>
              <a:rPr lang="en-US" altLang="zh-CN" dirty="0"/>
              <a:t>, </a:t>
            </a:r>
            <a:r>
              <a:rPr lang="zh-CN" altLang="en-US" dirty="0"/>
              <a:t>条件 </a:t>
            </a:r>
            <a:r>
              <a:rPr lang="en-US" altLang="zh-CN" dirty="0"/>
              <a:t>, </a:t>
            </a:r>
            <a:r>
              <a:rPr lang="zh-CN" altLang="en-US" dirty="0"/>
              <a:t>实际求和区域</a:t>
            </a:r>
            <a:r>
              <a:rPr lang="en-US" altLang="zh-CN" dirty="0"/>
              <a:t>)</a:t>
            </a:r>
          </a:p>
          <a:p>
            <a:r>
              <a:rPr lang="zh-CN" altLang="en-US" dirty="0"/>
              <a:t>例如，在进行条件求和时，若要计算 “电子产品” 的销售额，可参考图 </a:t>
            </a:r>
            <a:r>
              <a:rPr lang="en-US" altLang="zh-CN" dirty="0"/>
              <a:t>8-15 </a:t>
            </a:r>
            <a:r>
              <a:rPr lang="zh-CN" altLang="en-US" dirty="0"/>
              <a:t>所示的表格，通过 </a:t>
            </a:r>
            <a:r>
              <a:rPr lang="en-US" altLang="zh-CN" dirty="0"/>
              <a:t>SUMIF </a:t>
            </a:r>
            <a:r>
              <a:rPr lang="zh-CN" altLang="en-US" dirty="0"/>
              <a:t>函数精准提取符合条件的数值并汇总。</a:t>
            </a:r>
          </a:p>
        </p:txBody>
      </p:sp>
      <p:pic>
        <p:nvPicPr>
          <p:cNvPr id="7" name="图片占位符 6">
            <a:extLst>
              <a:ext uri="{FF2B5EF4-FFF2-40B4-BE49-F238E27FC236}">
                <a16:creationId xmlns:a16="http://schemas.microsoft.com/office/drawing/2014/main" id="{E81E711A-B3A3-F047-9241-D6EF5D70D47E}"/>
              </a:ext>
            </a:extLst>
          </p:cNvPr>
          <p:cNvPicPr>
            <a:picLocks noGrp="1" noChangeAspect="1"/>
          </p:cNvPicPr>
          <p:nvPr>
            <p:ph type="pic" sz="quarter" idx="12"/>
          </p:nvPr>
        </p:nvPicPr>
        <p:blipFill rotWithShape="1">
          <a:blip r:embed="rId2"/>
          <a:srcRect t="-103549" b="-103549"/>
          <a:stretch>
            <a:fillRect/>
          </a:stretch>
        </p:blipFill>
        <p:spPr>
          <a:prstGeom prst="rect">
            <a:avLst/>
          </a:prstGeom>
        </p:spPr>
      </p:pic>
      <p:sp>
        <p:nvSpPr>
          <p:cNvPr id="3" name="文本占位符 2">
            <a:extLst>
              <a:ext uri="{FF2B5EF4-FFF2-40B4-BE49-F238E27FC236}">
                <a16:creationId xmlns:a16="http://schemas.microsoft.com/office/drawing/2014/main" id="{5517F1EE-49E1-EE51-1B9B-3479BB7210F2}"/>
              </a:ext>
            </a:extLst>
          </p:cNvPr>
          <p:cNvSpPr>
            <a:spLocks noGrp="1"/>
          </p:cNvSpPr>
          <p:nvPr>
            <p:ph type="body" sz="quarter" idx="13"/>
          </p:nvPr>
        </p:nvSpPr>
        <p:spPr/>
        <p:txBody>
          <a:bodyPr/>
          <a:lstStyle/>
          <a:p>
            <a:r>
              <a:rPr lang="zh-CN" altLang="en-US" dirty="0"/>
              <a:t>图 </a:t>
            </a:r>
            <a:r>
              <a:rPr lang="en-US" altLang="zh-CN" dirty="0"/>
              <a:t>8-15</a:t>
            </a:r>
            <a:r>
              <a:rPr lang="zh-CN" altLang="en-US" dirty="0"/>
              <a:t>　条件求和</a:t>
            </a:r>
          </a:p>
        </p:txBody>
      </p:sp>
    </p:spTree>
    <p:extLst>
      <p:ext uri="{BB962C8B-B14F-4D97-AF65-F5344CB8AC3E}">
        <p14:creationId xmlns:p14="http://schemas.microsoft.com/office/powerpoint/2010/main" val="1142218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817B1-7A84-EC2A-4241-781D21FEF30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DE515F7-31D0-D8C1-9B34-D85FF07770F4}"/>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349875B4-6B44-725B-2EE6-CA989D1A40F1}"/>
              </a:ext>
            </a:extLst>
          </p:cNvPr>
          <p:cNvSpPr>
            <a:spLocks noGrp="1"/>
          </p:cNvSpPr>
          <p:nvPr>
            <p:ph type="body" sz="quarter" idx="11"/>
          </p:nvPr>
        </p:nvSpPr>
        <p:spPr>
          <a:xfrm>
            <a:off x="174885" y="1973934"/>
            <a:ext cx="11842230" cy="3587329"/>
          </a:xfrm>
        </p:spPr>
        <p:txBody>
          <a:bodyPr/>
          <a:lstStyle/>
          <a:p>
            <a:r>
              <a:rPr lang="en-US" altLang="zh-CN" dirty="0"/>
              <a:t>8.3.1</a:t>
            </a:r>
            <a:r>
              <a:rPr lang="zh-CN" altLang="en-US" dirty="0"/>
              <a:t>　数学函数</a:t>
            </a:r>
            <a:endParaRPr lang="en-US" altLang="zh-CN" dirty="0"/>
          </a:p>
          <a:p>
            <a:r>
              <a:rPr lang="en-US" altLang="zh-CN" dirty="0"/>
              <a:t>3. SUMIFS </a:t>
            </a:r>
            <a:r>
              <a:rPr lang="zh-CN" altLang="en-US" dirty="0"/>
              <a:t>函数</a:t>
            </a:r>
            <a:endParaRPr lang="en-US" altLang="zh-CN" dirty="0"/>
          </a:p>
          <a:p>
            <a:r>
              <a:rPr lang="zh-CN" altLang="en-US" dirty="0"/>
              <a:t>功能：对满足多个条件的单元格进行求和。其中，每个条件对应一个独立的条件区域，所有条件区域与求和区域必须具有相同的行数和列数（即区域大小一致）。</a:t>
            </a:r>
            <a:endParaRPr lang="en-US" altLang="zh-CN" dirty="0"/>
          </a:p>
          <a:p>
            <a:r>
              <a:rPr lang="zh-CN" altLang="en-US" dirty="0"/>
              <a:t>函数格式：</a:t>
            </a:r>
            <a:r>
              <a:rPr lang="en-US" altLang="zh-CN" dirty="0"/>
              <a:t>=SUMIFS( </a:t>
            </a:r>
            <a:r>
              <a:rPr lang="zh-CN" altLang="en-US" dirty="0"/>
              <a:t>实际求和区域 </a:t>
            </a:r>
            <a:r>
              <a:rPr lang="en-US" altLang="zh-CN" dirty="0"/>
              <a:t>, </a:t>
            </a:r>
            <a:r>
              <a:rPr lang="zh-CN" altLang="en-US" dirty="0"/>
              <a:t>条件区域 </a:t>
            </a:r>
            <a:r>
              <a:rPr lang="en-US" altLang="zh-CN" dirty="0"/>
              <a:t>1, </a:t>
            </a:r>
            <a:r>
              <a:rPr lang="zh-CN" altLang="en-US" dirty="0"/>
              <a:t>条件 </a:t>
            </a:r>
            <a:r>
              <a:rPr lang="en-US" altLang="zh-CN" dirty="0"/>
              <a:t>1, </a:t>
            </a:r>
            <a:r>
              <a:rPr lang="zh-CN" altLang="en-US" dirty="0"/>
              <a:t>条件区域 </a:t>
            </a:r>
            <a:r>
              <a:rPr lang="en-US" altLang="zh-CN" dirty="0"/>
              <a:t>2, </a:t>
            </a:r>
            <a:r>
              <a:rPr lang="zh-CN" altLang="en-US" dirty="0"/>
              <a:t>条件 </a:t>
            </a:r>
            <a:r>
              <a:rPr lang="en-US" altLang="zh-CN" dirty="0"/>
              <a:t>2, ……)</a:t>
            </a:r>
          </a:p>
          <a:p>
            <a:r>
              <a:rPr lang="zh-CN" altLang="en-US" dirty="0"/>
              <a:t>例如，在进行多条件求和时，若要计算华东地区零食类的销售额，可通过 </a:t>
            </a:r>
            <a:r>
              <a:rPr lang="en-US" altLang="zh-CN" dirty="0"/>
              <a:t>SUMIFS </a:t>
            </a:r>
            <a:r>
              <a:rPr lang="zh-CN" altLang="en-US" dirty="0"/>
              <a:t>函数同时满足 “地区” 和 “产品类别” 两个条件来精准汇总数值，操作步骤如下：</a:t>
            </a:r>
          </a:p>
        </p:txBody>
      </p:sp>
    </p:spTree>
    <p:extLst>
      <p:ext uri="{BB962C8B-B14F-4D97-AF65-F5344CB8AC3E}">
        <p14:creationId xmlns:p14="http://schemas.microsoft.com/office/powerpoint/2010/main" val="30713632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7E0E9-4C7B-4AC1-9BA0-15817B06F7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0AEA324-EBE7-42DD-598F-92362053C111}"/>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CDFF1730-F983-82F0-13E9-EBDC24346B87}"/>
              </a:ext>
            </a:extLst>
          </p:cNvPr>
          <p:cNvSpPr>
            <a:spLocks noGrp="1"/>
          </p:cNvSpPr>
          <p:nvPr>
            <p:ph type="body" sz="quarter" idx="11"/>
          </p:nvPr>
        </p:nvSpPr>
        <p:spPr>
          <a:xfrm>
            <a:off x="174886" y="2511646"/>
            <a:ext cx="5440724" cy="2571666"/>
          </a:xfrm>
        </p:spPr>
        <p:txBody>
          <a:bodyPr/>
          <a:lstStyle/>
          <a:p>
            <a:r>
              <a:rPr lang="en-US" altLang="zh-CN" dirty="0"/>
              <a:t>8.3.1</a:t>
            </a:r>
            <a:r>
              <a:rPr lang="zh-CN" altLang="en-US" dirty="0"/>
              <a:t>　数学函数</a:t>
            </a:r>
            <a:endParaRPr lang="en-US" altLang="zh-CN" dirty="0"/>
          </a:p>
          <a:p>
            <a:r>
              <a:rPr lang="en-US" altLang="zh-CN" dirty="0"/>
              <a:t>3. SUMIFS </a:t>
            </a:r>
            <a:r>
              <a:rPr lang="zh-CN" altLang="en-US" dirty="0"/>
              <a:t>函数</a:t>
            </a:r>
            <a:endParaRPr lang="en-US" altLang="zh-CN" dirty="0"/>
          </a:p>
          <a:p>
            <a:r>
              <a:rPr lang="en-US" altLang="zh-CN" dirty="0"/>
              <a:t>01</a:t>
            </a:r>
            <a:r>
              <a:rPr lang="zh-CN" altLang="en-US" dirty="0"/>
              <a:t>　在 </a:t>
            </a:r>
            <a:r>
              <a:rPr lang="en-US" altLang="zh-CN" dirty="0"/>
              <a:t>J7 </a:t>
            </a:r>
            <a:r>
              <a:rPr lang="zh-CN" altLang="en-US" dirty="0"/>
              <a:t>单元格中输入公式 </a:t>
            </a:r>
            <a:r>
              <a:rPr lang="en-US" altLang="zh-CN" dirty="0"/>
              <a:t>=SUMIFS(J3:J6, H3:H6, "</a:t>
            </a:r>
            <a:r>
              <a:rPr lang="zh-CN" altLang="en-US" dirty="0"/>
              <a:t>华东</a:t>
            </a:r>
            <a:r>
              <a:rPr lang="en-US" altLang="zh-CN" dirty="0"/>
              <a:t>", I3:I6, "</a:t>
            </a:r>
            <a:r>
              <a:rPr lang="zh-CN" altLang="en-US" dirty="0"/>
              <a:t>零食</a:t>
            </a:r>
            <a:r>
              <a:rPr lang="en-US" altLang="zh-CN" dirty="0"/>
              <a:t>")</a:t>
            </a:r>
            <a:r>
              <a:rPr lang="zh-CN" altLang="en-US" dirty="0"/>
              <a:t> ，如图 </a:t>
            </a:r>
            <a:r>
              <a:rPr lang="en-US" altLang="zh-CN" dirty="0"/>
              <a:t>8-16 </a:t>
            </a:r>
            <a:r>
              <a:rPr lang="zh-CN" altLang="en-US" dirty="0"/>
              <a:t>所示。</a:t>
            </a:r>
          </a:p>
        </p:txBody>
      </p:sp>
      <p:pic>
        <p:nvPicPr>
          <p:cNvPr id="7" name="图片占位符 6">
            <a:extLst>
              <a:ext uri="{FF2B5EF4-FFF2-40B4-BE49-F238E27FC236}">
                <a16:creationId xmlns:a16="http://schemas.microsoft.com/office/drawing/2014/main" id="{CEEDDBA8-8946-0622-3632-5EBF4B481409}"/>
              </a:ext>
            </a:extLst>
          </p:cNvPr>
          <p:cNvPicPr>
            <a:picLocks noGrp="1" noChangeAspect="1"/>
          </p:cNvPicPr>
          <p:nvPr>
            <p:ph type="pic" sz="quarter" idx="12"/>
          </p:nvPr>
        </p:nvPicPr>
        <p:blipFill rotWithShape="1">
          <a:blip r:embed="rId2"/>
          <a:srcRect t="-62077" b="-62077"/>
          <a:stretch>
            <a:fillRect/>
          </a:stretch>
        </p:blipFill>
        <p:spPr>
          <a:prstGeom prst="rect">
            <a:avLst/>
          </a:prstGeom>
        </p:spPr>
      </p:pic>
      <p:sp>
        <p:nvSpPr>
          <p:cNvPr id="3" name="文本占位符 2">
            <a:extLst>
              <a:ext uri="{FF2B5EF4-FFF2-40B4-BE49-F238E27FC236}">
                <a16:creationId xmlns:a16="http://schemas.microsoft.com/office/drawing/2014/main" id="{C871BEA0-38A7-09A4-F92D-858839F12F1C}"/>
              </a:ext>
            </a:extLst>
          </p:cNvPr>
          <p:cNvSpPr>
            <a:spLocks noGrp="1"/>
          </p:cNvSpPr>
          <p:nvPr>
            <p:ph type="body" sz="quarter" idx="13"/>
          </p:nvPr>
        </p:nvSpPr>
        <p:spPr/>
        <p:txBody>
          <a:bodyPr/>
          <a:lstStyle/>
          <a:p>
            <a:r>
              <a:rPr lang="zh-CN" altLang="en-US" dirty="0"/>
              <a:t>图 </a:t>
            </a:r>
            <a:r>
              <a:rPr lang="en-US" altLang="zh-CN" dirty="0"/>
              <a:t>8-16</a:t>
            </a:r>
            <a:r>
              <a:rPr lang="zh-CN" altLang="en-US" dirty="0"/>
              <a:t>　输入公式</a:t>
            </a:r>
          </a:p>
        </p:txBody>
      </p:sp>
    </p:spTree>
    <p:extLst>
      <p:ext uri="{BB962C8B-B14F-4D97-AF65-F5344CB8AC3E}">
        <p14:creationId xmlns:p14="http://schemas.microsoft.com/office/powerpoint/2010/main" val="15536460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1A271-0B26-D740-A9AF-AAF2D0280A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5386088-32BD-D4CD-2849-9D995AF7E713}"/>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B1B8F336-F9FF-4241-68E2-5584694F97BE}"/>
              </a:ext>
            </a:extLst>
          </p:cNvPr>
          <p:cNvSpPr>
            <a:spLocks noGrp="1"/>
          </p:cNvSpPr>
          <p:nvPr>
            <p:ph type="body" sz="quarter" idx="11"/>
          </p:nvPr>
        </p:nvSpPr>
        <p:spPr>
          <a:xfrm>
            <a:off x="174886" y="2257730"/>
            <a:ext cx="5440724" cy="3079497"/>
          </a:xfrm>
        </p:spPr>
        <p:txBody>
          <a:bodyPr/>
          <a:lstStyle/>
          <a:p>
            <a:r>
              <a:rPr lang="en-US" altLang="zh-CN" dirty="0"/>
              <a:t>8.3.1</a:t>
            </a:r>
            <a:r>
              <a:rPr lang="zh-CN" altLang="en-US" dirty="0"/>
              <a:t>　数学函数</a:t>
            </a:r>
            <a:endParaRPr lang="en-US" altLang="zh-CN" dirty="0"/>
          </a:p>
          <a:p>
            <a:r>
              <a:rPr lang="en-US" altLang="zh-CN" dirty="0"/>
              <a:t>3. SUMIFS </a:t>
            </a:r>
            <a:r>
              <a:rPr lang="zh-CN" altLang="en-US" dirty="0"/>
              <a:t>函数</a:t>
            </a:r>
            <a:endParaRPr lang="en-US" altLang="zh-CN" dirty="0"/>
          </a:p>
          <a:p>
            <a:r>
              <a:rPr lang="en-US" altLang="zh-CN" dirty="0"/>
              <a:t>02</a:t>
            </a:r>
            <a:r>
              <a:rPr lang="zh-CN" altLang="en-US" dirty="0"/>
              <a:t>　按下键盘上的</a:t>
            </a:r>
            <a:r>
              <a:rPr lang="en-US" altLang="zh-CN" dirty="0"/>
              <a:t>Enter </a:t>
            </a:r>
            <a:r>
              <a:rPr lang="zh-CN" altLang="en-US" dirty="0"/>
              <a:t>键，此时选中的单元格会立即显示华东地区零食类的销售额总和，完成多条件求和操作，如图 </a:t>
            </a:r>
            <a:r>
              <a:rPr lang="en-US" altLang="zh-CN" dirty="0"/>
              <a:t>8-17 </a:t>
            </a:r>
            <a:r>
              <a:rPr lang="zh-CN" altLang="en-US" dirty="0"/>
              <a:t>所示。</a:t>
            </a:r>
          </a:p>
        </p:txBody>
      </p:sp>
      <p:pic>
        <p:nvPicPr>
          <p:cNvPr id="7" name="图片占位符 6">
            <a:extLst>
              <a:ext uri="{FF2B5EF4-FFF2-40B4-BE49-F238E27FC236}">
                <a16:creationId xmlns:a16="http://schemas.microsoft.com/office/drawing/2014/main" id="{3BEA3AD9-6BAF-C8E6-DF45-EA76CDE93555}"/>
              </a:ext>
            </a:extLst>
          </p:cNvPr>
          <p:cNvPicPr>
            <a:picLocks noGrp="1" noChangeAspect="1"/>
          </p:cNvPicPr>
          <p:nvPr>
            <p:ph type="pic" sz="quarter" idx="12"/>
          </p:nvPr>
        </p:nvPicPr>
        <p:blipFill rotWithShape="1">
          <a:blip r:embed="rId2"/>
          <a:srcRect t="-24223" b="-24223"/>
          <a:stretch>
            <a:fillRect/>
          </a:stretch>
        </p:blipFill>
        <p:spPr>
          <a:prstGeom prst="rect">
            <a:avLst/>
          </a:prstGeom>
        </p:spPr>
      </p:pic>
      <p:sp>
        <p:nvSpPr>
          <p:cNvPr id="3" name="文本占位符 2">
            <a:extLst>
              <a:ext uri="{FF2B5EF4-FFF2-40B4-BE49-F238E27FC236}">
                <a16:creationId xmlns:a16="http://schemas.microsoft.com/office/drawing/2014/main" id="{3E6402EE-2F69-DC11-2351-5280AC9912F8}"/>
              </a:ext>
            </a:extLst>
          </p:cNvPr>
          <p:cNvSpPr>
            <a:spLocks noGrp="1"/>
          </p:cNvSpPr>
          <p:nvPr>
            <p:ph type="body" sz="quarter" idx="13"/>
          </p:nvPr>
        </p:nvSpPr>
        <p:spPr/>
        <p:txBody>
          <a:bodyPr/>
          <a:lstStyle/>
          <a:p>
            <a:r>
              <a:rPr lang="zh-CN" altLang="en-US" dirty="0"/>
              <a:t>图 </a:t>
            </a:r>
            <a:r>
              <a:rPr lang="en-US" altLang="zh-CN" dirty="0"/>
              <a:t>8-17</a:t>
            </a:r>
            <a:r>
              <a:rPr lang="zh-CN" altLang="en-US" dirty="0"/>
              <a:t>　完成多条件求和</a:t>
            </a:r>
          </a:p>
        </p:txBody>
      </p:sp>
    </p:spTree>
    <p:extLst>
      <p:ext uri="{BB962C8B-B14F-4D97-AF65-F5344CB8AC3E}">
        <p14:creationId xmlns:p14="http://schemas.microsoft.com/office/powerpoint/2010/main" val="414512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452E8-718C-D88E-10A3-A5110456BF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F500E6-4C2F-B948-ED6F-BC209E62ADE6}"/>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2235C380-7518-03F2-5B06-94A1F5A4C43C}"/>
              </a:ext>
            </a:extLst>
          </p:cNvPr>
          <p:cNvSpPr>
            <a:spLocks noGrp="1"/>
          </p:cNvSpPr>
          <p:nvPr>
            <p:ph type="body" sz="quarter" idx="11"/>
          </p:nvPr>
        </p:nvSpPr>
        <p:spPr>
          <a:xfrm>
            <a:off x="174886" y="1495983"/>
            <a:ext cx="5440724" cy="4602991"/>
          </a:xfrm>
        </p:spPr>
        <p:txBody>
          <a:bodyPr/>
          <a:lstStyle/>
          <a:p>
            <a:r>
              <a:rPr lang="en-US" altLang="zh-CN" dirty="0"/>
              <a:t>2.1.1</a:t>
            </a:r>
            <a:r>
              <a:rPr lang="zh-CN" altLang="en-US" dirty="0"/>
              <a:t> 复制与剪切文本</a:t>
            </a:r>
            <a:endParaRPr lang="en-US" altLang="zh-CN" dirty="0"/>
          </a:p>
          <a:p>
            <a:r>
              <a:rPr lang="zh-CN" altLang="en-US" dirty="0"/>
              <a:t>对文本进行复制或剪切操作后，如果使用常规的粘贴方式，会将原文本的相关格式一起粘贴过来，包括文字的字体、字号、颜色以及段落样式等。如果用户不需要粘贴这些格式，可使用无格式粘贴功能。</a:t>
            </a:r>
            <a:endParaRPr lang="en-US" altLang="zh-CN" dirty="0"/>
          </a:p>
          <a:p>
            <a:r>
              <a:rPr lang="zh-CN" altLang="en-US" dirty="0"/>
              <a:t>执行复制或剪切操作后，单击“粘贴”下拉按钮，在弹出的下拉列表中选择“只粘贴文本”命令，如图 </a:t>
            </a:r>
            <a:r>
              <a:rPr lang="en-US" altLang="zh-CN" dirty="0"/>
              <a:t>2-8 </a:t>
            </a:r>
            <a:r>
              <a:rPr lang="zh-CN" altLang="en-US" dirty="0"/>
              <a:t>所示。</a:t>
            </a:r>
            <a:endParaRPr lang="en-US" altLang="zh-CN" dirty="0"/>
          </a:p>
        </p:txBody>
      </p:sp>
      <p:pic>
        <p:nvPicPr>
          <p:cNvPr id="7" name="图片占位符 6">
            <a:extLst>
              <a:ext uri="{FF2B5EF4-FFF2-40B4-BE49-F238E27FC236}">
                <a16:creationId xmlns:a16="http://schemas.microsoft.com/office/drawing/2014/main" id="{DD4CCDB1-702C-4ED8-320D-BA77DD90BDD2}"/>
              </a:ext>
            </a:extLst>
          </p:cNvPr>
          <p:cNvPicPr>
            <a:picLocks noGrp="1" noChangeAspect="1"/>
          </p:cNvPicPr>
          <p:nvPr>
            <p:ph type="pic" sz="quarter" idx="12"/>
          </p:nvPr>
        </p:nvPicPr>
        <p:blipFill rotWithShape="1">
          <a:blip r:embed="rId2"/>
          <a:srcRect l="-8294" r="-8294"/>
          <a:stretch>
            <a:fillRect/>
          </a:stretch>
        </p:blipFill>
        <p:spPr>
          <a:prstGeom prst="rect">
            <a:avLst/>
          </a:prstGeom>
        </p:spPr>
      </p:pic>
      <p:sp>
        <p:nvSpPr>
          <p:cNvPr id="3" name="文本占位符 2">
            <a:extLst>
              <a:ext uri="{FF2B5EF4-FFF2-40B4-BE49-F238E27FC236}">
                <a16:creationId xmlns:a16="http://schemas.microsoft.com/office/drawing/2014/main" id="{C26351DC-EE0D-597C-21FC-0C3F819AE204}"/>
              </a:ext>
            </a:extLst>
          </p:cNvPr>
          <p:cNvSpPr>
            <a:spLocks noGrp="1"/>
          </p:cNvSpPr>
          <p:nvPr>
            <p:ph type="body" sz="quarter" idx="13"/>
          </p:nvPr>
        </p:nvSpPr>
        <p:spPr/>
        <p:txBody>
          <a:bodyPr/>
          <a:lstStyle/>
          <a:p>
            <a:r>
              <a:rPr lang="zh-CN" altLang="en-US" dirty="0"/>
              <a:t>图 </a:t>
            </a:r>
            <a:r>
              <a:rPr lang="en-US" altLang="zh-CN" dirty="0"/>
              <a:t>2-8</a:t>
            </a:r>
            <a:r>
              <a:rPr lang="zh-CN" altLang="en-US" dirty="0"/>
              <a:t>　无格式粘贴</a:t>
            </a:r>
          </a:p>
        </p:txBody>
      </p:sp>
    </p:spTree>
    <p:extLst>
      <p:ext uri="{BB962C8B-B14F-4D97-AF65-F5344CB8AC3E}">
        <p14:creationId xmlns:p14="http://schemas.microsoft.com/office/powerpoint/2010/main" val="17365570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0F5C5-54EC-B14A-AAF9-851876C85EA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F1C4B1B-66FE-04C1-6DEA-BC681A88A35F}"/>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0170E45F-E9C0-98EC-9AE7-ED22BA097DB2}"/>
              </a:ext>
            </a:extLst>
          </p:cNvPr>
          <p:cNvSpPr>
            <a:spLocks noGrp="1"/>
          </p:cNvSpPr>
          <p:nvPr>
            <p:ph type="body" sz="quarter" idx="11"/>
          </p:nvPr>
        </p:nvSpPr>
        <p:spPr>
          <a:xfrm>
            <a:off x="174885" y="2227852"/>
            <a:ext cx="11842230" cy="3079497"/>
          </a:xfrm>
        </p:spPr>
        <p:txBody>
          <a:bodyPr/>
          <a:lstStyle/>
          <a:p>
            <a:r>
              <a:rPr lang="en-US" altLang="zh-CN" dirty="0"/>
              <a:t>8.3.1</a:t>
            </a:r>
            <a:r>
              <a:rPr lang="zh-CN" altLang="en-US" dirty="0"/>
              <a:t>　数学函数</a:t>
            </a:r>
            <a:endParaRPr lang="en-US" altLang="zh-CN" dirty="0"/>
          </a:p>
          <a:p>
            <a:r>
              <a:rPr lang="en-US" altLang="zh-CN" dirty="0"/>
              <a:t>4. AVERAGE </a:t>
            </a:r>
            <a:r>
              <a:rPr lang="zh-CN" altLang="en-US" dirty="0"/>
              <a:t>函数</a:t>
            </a:r>
            <a:endParaRPr lang="en-US" altLang="zh-CN" dirty="0"/>
          </a:p>
          <a:p>
            <a:r>
              <a:rPr lang="zh-CN" altLang="en-US" dirty="0"/>
              <a:t>功能：计算所有数值的算术平均值。</a:t>
            </a:r>
            <a:endParaRPr lang="en-US" altLang="zh-CN" dirty="0"/>
          </a:p>
          <a:p>
            <a:r>
              <a:rPr lang="zh-CN" altLang="en-US" dirty="0"/>
              <a:t>函数格式：</a:t>
            </a:r>
            <a:r>
              <a:rPr lang="en-US" altLang="zh-CN" dirty="0"/>
              <a:t>=AVERAGE(</a:t>
            </a:r>
            <a:r>
              <a:rPr lang="zh-CN" altLang="en-US" dirty="0"/>
              <a:t>数值 </a:t>
            </a:r>
            <a:r>
              <a:rPr lang="en-US" altLang="zh-CN" dirty="0"/>
              <a:t>1, </a:t>
            </a:r>
            <a:r>
              <a:rPr lang="zh-CN" altLang="en-US" dirty="0"/>
              <a:t>数值 </a:t>
            </a:r>
            <a:r>
              <a:rPr lang="en-US" altLang="zh-CN" dirty="0"/>
              <a:t>2, ……)</a:t>
            </a:r>
          </a:p>
          <a:p>
            <a:r>
              <a:rPr lang="zh-CN" altLang="en-US" dirty="0"/>
              <a:t>例如，若要计算某学生多次考试的平均成绩，可通过 </a:t>
            </a:r>
            <a:r>
              <a:rPr lang="en-US" altLang="zh-CN" dirty="0"/>
              <a:t>AVERAGE </a:t>
            </a:r>
            <a:r>
              <a:rPr lang="zh-CN" altLang="en-US" dirty="0"/>
              <a:t>函数快速得出成绩的算术平均值，操作步骤如下：</a:t>
            </a:r>
          </a:p>
        </p:txBody>
      </p:sp>
    </p:spTree>
    <p:extLst>
      <p:ext uri="{BB962C8B-B14F-4D97-AF65-F5344CB8AC3E}">
        <p14:creationId xmlns:p14="http://schemas.microsoft.com/office/powerpoint/2010/main" val="995355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DA3CC-5CA0-2BA2-A3DD-26E4D4BF7FE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DD9C36-23BE-0C7D-3EF0-DF58E2888DB1}"/>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833C6CA3-5906-9056-D63E-2DA3873BD0FC}"/>
              </a:ext>
            </a:extLst>
          </p:cNvPr>
          <p:cNvSpPr>
            <a:spLocks noGrp="1"/>
          </p:cNvSpPr>
          <p:nvPr>
            <p:ph type="body" sz="quarter" idx="11"/>
          </p:nvPr>
        </p:nvSpPr>
        <p:spPr>
          <a:xfrm>
            <a:off x="174886" y="2003814"/>
            <a:ext cx="5440724" cy="3587329"/>
          </a:xfrm>
        </p:spPr>
        <p:txBody>
          <a:bodyPr/>
          <a:lstStyle/>
          <a:p>
            <a:r>
              <a:rPr lang="en-US" altLang="zh-CN" dirty="0"/>
              <a:t>8.3.1</a:t>
            </a:r>
            <a:r>
              <a:rPr lang="zh-CN" altLang="en-US" dirty="0"/>
              <a:t>　数学函数</a:t>
            </a:r>
            <a:endParaRPr lang="en-US" altLang="zh-CN" dirty="0"/>
          </a:p>
          <a:p>
            <a:r>
              <a:rPr lang="en-US" altLang="zh-CN" dirty="0"/>
              <a:t>4. AVERAGE </a:t>
            </a:r>
            <a:r>
              <a:rPr lang="zh-CN" altLang="en-US" dirty="0"/>
              <a:t>函数</a:t>
            </a:r>
            <a:endParaRPr lang="en-US" altLang="zh-CN" dirty="0"/>
          </a:p>
          <a:p>
            <a:r>
              <a:rPr lang="en-US" altLang="zh-CN" dirty="0"/>
              <a:t>01</a:t>
            </a:r>
            <a:r>
              <a:rPr lang="zh-CN" altLang="en-US" dirty="0"/>
              <a:t>　在选中的单元格中输入公式“</a:t>
            </a:r>
            <a:r>
              <a:rPr lang="en-US" altLang="zh-CN" dirty="0"/>
              <a:t>=AVERAGE(B18:B22) ”</a:t>
            </a:r>
            <a:r>
              <a:rPr lang="zh-CN" altLang="en-US" dirty="0"/>
              <a:t>，如图 </a:t>
            </a:r>
            <a:r>
              <a:rPr lang="en-US" altLang="zh-CN" dirty="0"/>
              <a:t>8-18 </a:t>
            </a:r>
            <a:r>
              <a:rPr lang="zh-CN" altLang="en-US" dirty="0"/>
              <a:t>所示。其中 </a:t>
            </a:r>
            <a:r>
              <a:rPr lang="en-US" altLang="zh-CN" dirty="0"/>
              <a:t>B18:B22 </a:t>
            </a:r>
            <a:r>
              <a:rPr lang="zh-CN" altLang="en-US" dirty="0"/>
              <a:t>是需要计算平均成绩的成绩数据区域（包含第 </a:t>
            </a:r>
            <a:r>
              <a:rPr lang="en-US" altLang="zh-CN" dirty="0"/>
              <a:t>1 </a:t>
            </a:r>
            <a:r>
              <a:rPr lang="zh-CN" altLang="en-US" dirty="0"/>
              <a:t>次到第 </a:t>
            </a:r>
            <a:r>
              <a:rPr lang="en-US" altLang="zh-CN" dirty="0"/>
              <a:t>5 </a:t>
            </a:r>
            <a:r>
              <a:rPr lang="zh-CN" altLang="en-US" dirty="0"/>
              <a:t>次的考试成绩）。</a:t>
            </a:r>
          </a:p>
        </p:txBody>
      </p:sp>
      <p:sp>
        <p:nvSpPr>
          <p:cNvPr id="3" name="文本占位符 2">
            <a:extLst>
              <a:ext uri="{FF2B5EF4-FFF2-40B4-BE49-F238E27FC236}">
                <a16:creationId xmlns:a16="http://schemas.microsoft.com/office/drawing/2014/main" id="{D6E1CF1C-7FED-F895-CA51-8759D4E0E67F}"/>
              </a:ext>
            </a:extLst>
          </p:cNvPr>
          <p:cNvSpPr>
            <a:spLocks noGrp="1"/>
          </p:cNvSpPr>
          <p:nvPr>
            <p:ph type="body" sz="quarter" idx="13"/>
          </p:nvPr>
        </p:nvSpPr>
        <p:spPr/>
        <p:txBody>
          <a:bodyPr/>
          <a:lstStyle/>
          <a:p>
            <a:r>
              <a:rPr lang="zh-CN" altLang="en-US" dirty="0"/>
              <a:t>图 </a:t>
            </a:r>
            <a:r>
              <a:rPr lang="en-US" altLang="zh-CN" dirty="0"/>
              <a:t>8-18</a:t>
            </a:r>
            <a:r>
              <a:rPr lang="zh-CN" altLang="en-US" dirty="0"/>
              <a:t>　输入公式</a:t>
            </a:r>
          </a:p>
        </p:txBody>
      </p:sp>
      <p:pic>
        <p:nvPicPr>
          <p:cNvPr id="9" name="图片占位符 8">
            <a:extLst>
              <a:ext uri="{FF2B5EF4-FFF2-40B4-BE49-F238E27FC236}">
                <a16:creationId xmlns:a16="http://schemas.microsoft.com/office/drawing/2014/main" id="{CFCF7515-A446-0FFA-9A6E-C7DC70F07898}"/>
              </a:ext>
            </a:extLst>
          </p:cNvPr>
          <p:cNvPicPr>
            <a:picLocks noGrp="1" noChangeAspect="1"/>
          </p:cNvPicPr>
          <p:nvPr>
            <p:ph type="pic" sz="quarter" idx="12"/>
          </p:nvPr>
        </p:nvPicPr>
        <p:blipFill rotWithShape="1">
          <a:blip r:embed="rId2"/>
          <a:srcRect l="-3292" r="-3292"/>
          <a:stretch>
            <a:fillRect/>
          </a:stretch>
        </p:blipFill>
        <p:spPr>
          <a:prstGeom prst="rect">
            <a:avLst/>
          </a:prstGeom>
        </p:spPr>
      </p:pic>
    </p:spTree>
    <p:extLst>
      <p:ext uri="{BB962C8B-B14F-4D97-AF65-F5344CB8AC3E}">
        <p14:creationId xmlns:p14="http://schemas.microsoft.com/office/powerpoint/2010/main" val="3458322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D95698-D8AC-9216-6890-1B2677069B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E17C575-B91C-1FEC-E4F9-FBC4C6139933}"/>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E4011101-6B36-E352-434E-97D26E48819B}"/>
              </a:ext>
            </a:extLst>
          </p:cNvPr>
          <p:cNvSpPr>
            <a:spLocks noGrp="1"/>
          </p:cNvSpPr>
          <p:nvPr>
            <p:ph type="body" sz="quarter" idx="11"/>
          </p:nvPr>
        </p:nvSpPr>
        <p:spPr>
          <a:xfrm>
            <a:off x="174886" y="2511645"/>
            <a:ext cx="5440724" cy="2571666"/>
          </a:xfrm>
        </p:spPr>
        <p:txBody>
          <a:bodyPr/>
          <a:lstStyle/>
          <a:p>
            <a:r>
              <a:rPr lang="en-US" altLang="zh-CN" dirty="0"/>
              <a:t>8.3.1</a:t>
            </a:r>
            <a:r>
              <a:rPr lang="zh-CN" altLang="en-US" dirty="0"/>
              <a:t>　数学函数</a:t>
            </a:r>
            <a:endParaRPr lang="en-US" altLang="zh-CN" dirty="0"/>
          </a:p>
          <a:p>
            <a:r>
              <a:rPr lang="en-US" altLang="zh-CN" dirty="0"/>
              <a:t>4. AVERAGE </a:t>
            </a:r>
            <a:r>
              <a:rPr lang="zh-CN" altLang="en-US" dirty="0"/>
              <a:t>函数</a:t>
            </a:r>
            <a:endParaRPr lang="en-US" altLang="zh-CN" dirty="0"/>
          </a:p>
          <a:p>
            <a:r>
              <a:rPr lang="en-US" altLang="zh-CN" dirty="0"/>
              <a:t>02</a:t>
            </a:r>
            <a:r>
              <a:rPr lang="zh-CN" altLang="en-US" dirty="0"/>
              <a:t>　按下键盘上的 </a:t>
            </a:r>
            <a:r>
              <a:rPr lang="en-US" altLang="zh-CN" dirty="0"/>
              <a:t>Enter </a:t>
            </a:r>
            <a:r>
              <a:rPr lang="zh-CN" altLang="en-US" dirty="0"/>
              <a:t>键，单元格将显示该学生多次考试的平均成绩，如图 </a:t>
            </a:r>
            <a:r>
              <a:rPr lang="en-US" altLang="zh-CN" dirty="0"/>
              <a:t>8-19 </a:t>
            </a:r>
            <a:r>
              <a:rPr lang="zh-CN" altLang="en-US" dirty="0"/>
              <a:t>所示。</a:t>
            </a:r>
          </a:p>
        </p:txBody>
      </p:sp>
      <p:sp>
        <p:nvSpPr>
          <p:cNvPr id="3" name="文本占位符 2">
            <a:extLst>
              <a:ext uri="{FF2B5EF4-FFF2-40B4-BE49-F238E27FC236}">
                <a16:creationId xmlns:a16="http://schemas.microsoft.com/office/drawing/2014/main" id="{958C6C48-4207-283B-CFAE-FCF9A4F3BA23}"/>
              </a:ext>
            </a:extLst>
          </p:cNvPr>
          <p:cNvSpPr>
            <a:spLocks noGrp="1"/>
          </p:cNvSpPr>
          <p:nvPr>
            <p:ph type="body" sz="quarter" idx="13"/>
          </p:nvPr>
        </p:nvSpPr>
        <p:spPr/>
        <p:txBody>
          <a:bodyPr/>
          <a:lstStyle/>
          <a:p>
            <a:r>
              <a:rPr lang="zh-CN" altLang="en-US" dirty="0"/>
              <a:t>图 </a:t>
            </a:r>
            <a:r>
              <a:rPr lang="en-US" altLang="zh-CN" dirty="0"/>
              <a:t>8-19</a:t>
            </a:r>
            <a:r>
              <a:rPr lang="zh-CN" altLang="en-US" dirty="0"/>
              <a:t>　计算结果</a:t>
            </a:r>
          </a:p>
        </p:txBody>
      </p:sp>
      <p:pic>
        <p:nvPicPr>
          <p:cNvPr id="8" name="图片占位符 7">
            <a:extLst>
              <a:ext uri="{FF2B5EF4-FFF2-40B4-BE49-F238E27FC236}">
                <a16:creationId xmlns:a16="http://schemas.microsoft.com/office/drawing/2014/main" id="{4DEE5AA4-E1A3-E969-5F1A-BE9D2362F0BC}"/>
              </a:ext>
            </a:extLst>
          </p:cNvPr>
          <p:cNvPicPr>
            <a:picLocks noGrp="1" noChangeAspect="1"/>
          </p:cNvPicPr>
          <p:nvPr>
            <p:ph type="pic" sz="quarter" idx="12"/>
          </p:nvPr>
        </p:nvPicPr>
        <p:blipFill rotWithShape="1">
          <a:blip r:embed="rId2"/>
          <a:srcRect l="-4356" r="-4356"/>
          <a:stretch>
            <a:fillRect/>
          </a:stretch>
        </p:blipFill>
        <p:spPr>
          <a:prstGeom prst="rect">
            <a:avLst/>
          </a:prstGeom>
        </p:spPr>
      </p:pic>
    </p:spTree>
    <p:extLst>
      <p:ext uri="{BB962C8B-B14F-4D97-AF65-F5344CB8AC3E}">
        <p14:creationId xmlns:p14="http://schemas.microsoft.com/office/powerpoint/2010/main" val="24856788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2B1FE-5642-79BC-6BD4-67DDB74981C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7336F71-DAFF-3BB6-9DEA-CA92C1610921}"/>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E72AAE25-61F7-BEDD-9A8D-1BD7E1478814}"/>
              </a:ext>
            </a:extLst>
          </p:cNvPr>
          <p:cNvSpPr>
            <a:spLocks noGrp="1"/>
          </p:cNvSpPr>
          <p:nvPr>
            <p:ph type="body" sz="quarter" idx="11"/>
          </p:nvPr>
        </p:nvSpPr>
        <p:spPr>
          <a:xfrm>
            <a:off x="174885" y="2227853"/>
            <a:ext cx="11842230" cy="3079497"/>
          </a:xfrm>
        </p:spPr>
        <p:txBody>
          <a:bodyPr/>
          <a:lstStyle/>
          <a:p>
            <a:r>
              <a:rPr lang="en-US" altLang="zh-CN" dirty="0"/>
              <a:t>8.3.1</a:t>
            </a:r>
            <a:r>
              <a:rPr lang="zh-CN" altLang="en-US" dirty="0"/>
              <a:t>　数学函数</a:t>
            </a:r>
            <a:endParaRPr lang="en-US" altLang="zh-CN" dirty="0"/>
          </a:p>
          <a:p>
            <a:r>
              <a:rPr lang="en-US" altLang="zh-CN" dirty="0"/>
              <a:t>5. MAX </a:t>
            </a:r>
            <a:r>
              <a:rPr lang="zh-CN" altLang="en-US" dirty="0"/>
              <a:t>函数</a:t>
            </a:r>
            <a:endParaRPr lang="en-US" altLang="zh-CN" dirty="0"/>
          </a:p>
          <a:p>
            <a:r>
              <a:rPr lang="zh-CN" altLang="en-US" dirty="0"/>
              <a:t>功能：返回一组数值中的最大值。</a:t>
            </a:r>
            <a:endParaRPr lang="en-US" altLang="zh-CN" dirty="0"/>
          </a:p>
          <a:p>
            <a:r>
              <a:rPr lang="zh-CN" altLang="en-US" dirty="0"/>
              <a:t>函数格式：</a:t>
            </a:r>
            <a:r>
              <a:rPr lang="en-US" altLang="zh-CN" dirty="0"/>
              <a:t>=MAX(</a:t>
            </a:r>
            <a:r>
              <a:rPr lang="zh-CN" altLang="en-US" dirty="0"/>
              <a:t>数值 </a:t>
            </a:r>
            <a:r>
              <a:rPr lang="en-US" altLang="zh-CN" dirty="0"/>
              <a:t>1, </a:t>
            </a:r>
            <a:r>
              <a:rPr lang="zh-CN" altLang="en-US" dirty="0"/>
              <a:t>数值 </a:t>
            </a:r>
            <a:r>
              <a:rPr lang="en-US" altLang="zh-CN" dirty="0"/>
              <a:t>2, ……)</a:t>
            </a:r>
          </a:p>
          <a:p>
            <a:r>
              <a:rPr lang="zh-CN" altLang="en-US" dirty="0"/>
              <a:t>例如，根据学生的考试成绩表，使用 </a:t>
            </a:r>
            <a:r>
              <a:rPr lang="en-US" altLang="zh-CN" dirty="0"/>
              <a:t>MAX </a:t>
            </a:r>
            <a:r>
              <a:rPr lang="zh-CN" altLang="en-US" dirty="0"/>
              <a:t>函数计算该学生 </a:t>
            </a:r>
            <a:r>
              <a:rPr lang="en-US" altLang="zh-CN" dirty="0"/>
              <a:t>5 </a:t>
            </a:r>
            <a:r>
              <a:rPr lang="zh-CN" altLang="en-US" dirty="0"/>
              <a:t>次考试中的最高分，操作步骤如下：</a:t>
            </a:r>
          </a:p>
        </p:txBody>
      </p:sp>
    </p:spTree>
    <p:extLst>
      <p:ext uri="{BB962C8B-B14F-4D97-AF65-F5344CB8AC3E}">
        <p14:creationId xmlns:p14="http://schemas.microsoft.com/office/powerpoint/2010/main" val="1664066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1F46A-AEA4-54F2-72FE-F1C4EFBF825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0E5FCF4-B23C-0230-FBD8-531FDEFF4D85}"/>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82D4AE06-3089-8FB9-E1E7-AB46F3BCD3D9}"/>
              </a:ext>
            </a:extLst>
          </p:cNvPr>
          <p:cNvSpPr>
            <a:spLocks noGrp="1"/>
          </p:cNvSpPr>
          <p:nvPr>
            <p:ph type="body" sz="quarter" idx="11"/>
          </p:nvPr>
        </p:nvSpPr>
        <p:spPr>
          <a:xfrm>
            <a:off x="174886" y="2765560"/>
            <a:ext cx="5440724" cy="2063835"/>
          </a:xfrm>
        </p:spPr>
        <p:txBody>
          <a:bodyPr/>
          <a:lstStyle/>
          <a:p>
            <a:r>
              <a:rPr lang="en-US" altLang="zh-CN" dirty="0"/>
              <a:t>8.3.1</a:t>
            </a:r>
            <a:r>
              <a:rPr lang="zh-CN" altLang="en-US" dirty="0"/>
              <a:t>　数学函数</a:t>
            </a:r>
            <a:endParaRPr lang="en-US" altLang="zh-CN" dirty="0"/>
          </a:p>
          <a:p>
            <a:r>
              <a:rPr lang="en-US" altLang="zh-CN" dirty="0"/>
              <a:t>5. MAX </a:t>
            </a:r>
            <a:r>
              <a:rPr lang="zh-CN" altLang="en-US" dirty="0"/>
              <a:t>函数</a:t>
            </a:r>
            <a:endParaRPr lang="en-US" altLang="zh-CN" dirty="0"/>
          </a:p>
          <a:p>
            <a:r>
              <a:rPr lang="en-US" altLang="zh-CN" dirty="0"/>
              <a:t>01</a:t>
            </a:r>
            <a:r>
              <a:rPr lang="zh-CN" altLang="en-US" dirty="0"/>
              <a:t>　在选中的单元格中输入公式“</a:t>
            </a:r>
            <a:r>
              <a:rPr lang="en-US" altLang="zh-CN" dirty="0"/>
              <a:t>=MAX(E18:E22) ”</a:t>
            </a:r>
            <a:r>
              <a:rPr lang="zh-CN" altLang="en-US" dirty="0"/>
              <a:t>，如图 </a:t>
            </a:r>
            <a:r>
              <a:rPr lang="en-US" altLang="zh-CN" dirty="0"/>
              <a:t>8-20 </a:t>
            </a:r>
            <a:r>
              <a:rPr lang="zh-CN" altLang="en-US" dirty="0"/>
              <a:t>所示。</a:t>
            </a:r>
          </a:p>
        </p:txBody>
      </p:sp>
      <p:sp>
        <p:nvSpPr>
          <p:cNvPr id="3" name="文本占位符 2">
            <a:extLst>
              <a:ext uri="{FF2B5EF4-FFF2-40B4-BE49-F238E27FC236}">
                <a16:creationId xmlns:a16="http://schemas.microsoft.com/office/drawing/2014/main" id="{39FC5F25-B2B3-D5EF-43B3-0419049504EE}"/>
              </a:ext>
            </a:extLst>
          </p:cNvPr>
          <p:cNvSpPr>
            <a:spLocks noGrp="1"/>
          </p:cNvSpPr>
          <p:nvPr>
            <p:ph type="body" sz="quarter" idx="13"/>
          </p:nvPr>
        </p:nvSpPr>
        <p:spPr/>
        <p:txBody>
          <a:bodyPr/>
          <a:lstStyle/>
          <a:p>
            <a:r>
              <a:rPr lang="zh-CN" altLang="en-US" dirty="0"/>
              <a:t>图 </a:t>
            </a:r>
            <a:r>
              <a:rPr lang="en-US" altLang="zh-CN" dirty="0"/>
              <a:t>8-20</a:t>
            </a:r>
            <a:r>
              <a:rPr lang="zh-CN" altLang="en-US" dirty="0"/>
              <a:t>　输入公式</a:t>
            </a:r>
          </a:p>
        </p:txBody>
      </p:sp>
      <p:pic>
        <p:nvPicPr>
          <p:cNvPr id="9" name="图片占位符 8">
            <a:extLst>
              <a:ext uri="{FF2B5EF4-FFF2-40B4-BE49-F238E27FC236}">
                <a16:creationId xmlns:a16="http://schemas.microsoft.com/office/drawing/2014/main" id="{F4B7C013-B0EC-9A04-D21C-A9E8FD812D63}"/>
              </a:ext>
            </a:extLst>
          </p:cNvPr>
          <p:cNvPicPr>
            <a:picLocks noGrp="1" noChangeAspect="1"/>
          </p:cNvPicPr>
          <p:nvPr>
            <p:ph type="pic" sz="quarter" idx="12"/>
          </p:nvPr>
        </p:nvPicPr>
        <p:blipFill rotWithShape="1">
          <a:blip r:embed="rId2"/>
          <a:srcRect l="-5039" r="-5039"/>
          <a:stretch>
            <a:fillRect/>
          </a:stretch>
        </p:blipFill>
        <p:spPr>
          <a:prstGeom prst="rect">
            <a:avLst/>
          </a:prstGeom>
        </p:spPr>
      </p:pic>
    </p:spTree>
    <p:extLst>
      <p:ext uri="{BB962C8B-B14F-4D97-AF65-F5344CB8AC3E}">
        <p14:creationId xmlns:p14="http://schemas.microsoft.com/office/powerpoint/2010/main" val="2786408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0FF07-36B2-EC67-E765-87A63BF6C72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05BFB0-D55F-269F-65F0-BFA8E110529E}"/>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8E186612-D6F2-28EF-13AB-2447829F83DF}"/>
              </a:ext>
            </a:extLst>
          </p:cNvPr>
          <p:cNvSpPr>
            <a:spLocks noGrp="1"/>
          </p:cNvSpPr>
          <p:nvPr>
            <p:ph type="body" sz="quarter" idx="11"/>
          </p:nvPr>
        </p:nvSpPr>
        <p:spPr>
          <a:xfrm>
            <a:off x="174886" y="2511645"/>
            <a:ext cx="5440724" cy="2571666"/>
          </a:xfrm>
        </p:spPr>
        <p:txBody>
          <a:bodyPr/>
          <a:lstStyle/>
          <a:p>
            <a:r>
              <a:rPr lang="en-US" altLang="zh-CN" dirty="0"/>
              <a:t>8.3.1</a:t>
            </a:r>
            <a:r>
              <a:rPr lang="zh-CN" altLang="en-US" dirty="0"/>
              <a:t>　数学函数</a:t>
            </a:r>
            <a:endParaRPr lang="en-US" altLang="zh-CN" dirty="0"/>
          </a:p>
          <a:p>
            <a:r>
              <a:rPr lang="en-US" altLang="zh-CN" dirty="0"/>
              <a:t>5. MAX </a:t>
            </a:r>
            <a:r>
              <a:rPr lang="zh-CN" altLang="en-US" dirty="0"/>
              <a:t>函数</a:t>
            </a:r>
            <a:endParaRPr lang="en-US" altLang="zh-CN" dirty="0"/>
          </a:p>
          <a:p>
            <a:r>
              <a:rPr lang="en-US" altLang="zh-CN" dirty="0"/>
              <a:t>02</a:t>
            </a:r>
            <a:r>
              <a:rPr lang="zh-CN" altLang="en-US" dirty="0"/>
              <a:t>　按下键盘上的 </a:t>
            </a:r>
            <a:r>
              <a:rPr lang="en-US" altLang="zh-CN" dirty="0"/>
              <a:t>Enter </a:t>
            </a:r>
            <a:r>
              <a:rPr lang="zh-CN" altLang="en-US" dirty="0"/>
              <a:t>键，单元格将显示该学生 </a:t>
            </a:r>
            <a:r>
              <a:rPr lang="en-US" altLang="zh-CN" dirty="0"/>
              <a:t>5 </a:t>
            </a:r>
            <a:r>
              <a:rPr lang="zh-CN" altLang="en-US" dirty="0"/>
              <a:t>次考试中的最高分，如图 </a:t>
            </a:r>
            <a:r>
              <a:rPr lang="en-US" altLang="zh-CN" dirty="0"/>
              <a:t>8-21 </a:t>
            </a:r>
            <a:r>
              <a:rPr lang="zh-CN" altLang="en-US" dirty="0"/>
              <a:t>所示。</a:t>
            </a:r>
          </a:p>
        </p:txBody>
      </p:sp>
      <p:sp>
        <p:nvSpPr>
          <p:cNvPr id="3" name="文本占位符 2">
            <a:extLst>
              <a:ext uri="{FF2B5EF4-FFF2-40B4-BE49-F238E27FC236}">
                <a16:creationId xmlns:a16="http://schemas.microsoft.com/office/drawing/2014/main" id="{37B594E6-736C-3604-63E6-D9B371CB437A}"/>
              </a:ext>
            </a:extLst>
          </p:cNvPr>
          <p:cNvSpPr>
            <a:spLocks noGrp="1"/>
          </p:cNvSpPr>
          <p:nvPr>
            <p:ph type="body" sz="quarter" idx="13"/>
          </p:nvPr>
        </p:nvSpPr>
        <p:spPr/>
        <p:txBody>
          <a:bodyPr/>
          <a:lstStyle/>
          <a:p>
            <a:r>
              <a:rPr lang="zh-CN" altLang="en-US" dirty="0"/>
              <a:t>图 </a:t>
            </a:r>
            <a:r>
              <a:rPr lang="en-US" altLang="zh-CN" dirty="0"/>
              <a:t>8-21</a:t>
            </a:r>
            <a:r>
              <a:rPr lang="zh-CN" altLang="en-US" dirty="0"/>
              <a:t>　计算结果</a:t>
            </a:r>
          </a:p>
        </p:txBody>
      </p:sp>
      <p:pic>
        <p:nvPicPr>
          <p:cNvPr id="8" name="图片占位符 7">
            <a:extLst>
              <a:ext uri="{FF2B5EF4-FFF2-40B4-BE49-F238E27FC236}">
                <a16:creationId xmlns:a16="http://schemas.microsoft.com/office/drawing/2014/main" id="{873C5672-F40B-A324-B9FB-E98D73740DA5}"/>
              </a:ext>
            </a:extLst>
          </p:cNvPr>
          <p:cNvPicPr>
            <a:picLocks noGrp="1" noChangeAspect="1"/>
          </p:cNvPicPr>
          <p:nvPr>
            <p:ph type="pic" sz="quarter" idx="12"/>
          </p:nvPr>
        </p:nvPicPr>
        <p:blipFill rotWithShape="1">
          <a:blip r:embed="rId2"/>
          <a:srcRect l="-5274" r="-5274"/>
          <a:stretch>
            <a:fillRect/>
          </a:stretch>
        </p:blipFill>
        <p:spPr>
          <a:prstGeom prst="rect">
            <a:avLst/>
          </a:prstGeom>
        </p:spPr>
      </p:pic>
    </p:spTree>
    <p:extLst>
      <p:ext uri="{BB962C8B-B14F-4D97-AF65-F5344CB8AC3E}">
        <p14:creationId xmlns:p14="http://schemas.microsoft.com/office/powerpoint/2010/main" val="3288790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AFFA60-E5BB-B2FE-B6FA-95EEB627CA5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301F75-4930-2076-F968-4DB4FC77A5E4}"/>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25FCDEE9-5E7D-E103-81C4-3CF8CF7B93B1}"/>
              </a:ext>
            </a:extLst>
          </p:cNvPr>
          <p:cNvSpPr>
            <a:spLocks noGrp="1"/>
          </p:cNvSpPr>
          <p:nvPr>
            <p:ph type="body" sz="quarter" idx="11"/>
          </p:nvPr>
        </p:nvSpPr>
        <p:spPr>
          <a:xfrm>
            <a:off x="174885" y="2481769"/>
            <a:ext cx="11842230" cy="2571666"/>
          </a:xfrm>
        </p:spPr>
        <p:txBody>
          <a:bodyPr/>
          <a:lstStyle/>
          <a:p>
            <a:r>
              <a:rPr lang="en-US" altLang="zh-CN" dirty="0"/>
              <a:t>8.3.1</a:t>
            </a:r>
            <a:r>
              <a:rPr lang="zh-CN" altLang="en-US" dirty="0"/>
              <a:t>　数学函数</a:t>
            </a:r>
            <a:endParaRPr lang="en-US" altLang="zh-CN" dirty="0"/>
          </a:p>
          <a:p>
            <a:r>
              <a:rPr lang="en-US" altLang="zh-CN" dirty="0"/>
              <a:t>6. MIN </a:t>
            </a:r>
            <a:r>
              <a:rPr lang="zh-CN" altLang="en-US" dirty="0"/>
              <a:t>函数</a:t>
            </a:r>
            <a:endParaRPr lang="en-US" altLang="zh-CN" dirty="0"/>
          </a:p>
          <a:p>
            <a:r>
              <a:rPr lang="zh-CN" altLang="en-US" dirty="0"/>
              <a:t>功能：返回一组数值中的最小值。</a:t>
            </a:r>
            <a:endParaRPr lang="en-US" altLang="zh-CN" dirty="0"/>
          </a:p>
          <a:p>
            <a:r>
              <a:rPr lang="zh-CN" altLang="en-US" dirty="0"/>
              <a:t>函数格式：</a:t>
            </a:r>
            <a:r>
              <a:rPr lang="en-US" altLang="zh-CN" dirty="0"/>
              <a:t>=MIN(</a:t>
            </a:r>
            <a:r>
              <a:rPr lang="zh-CN" altLang="en-US" dirty="0"/>
              <a:t>数值 </a:t>
            </a:r>
            <a:r>
              <a:rPr lang="en-US" altLang="zh-CN" dirty="0"/>
              <a:t>1, </a:t>
            </a:r>
            <a:r>
              <a:rPr lang="zh-CN" altLang="en-US" dirty="0"/>
              <a:t>数值 </a:t>
            </a:r>
            <a:r>
              <a:rPr lang="en-US" altLang="zh-CN" dirty="0"/>
              <a:t>2, ……)</a:t>
            </a:r>
          </a:p>
          <a:p>
            <a:r>
              <a:rPr lang="zh-CN" altLang="en-US" dirty="0"/>
              <a:t>例如，根据学生的考试成绩表，使用 </a:t>
            </a:r>
            <a:r>
              <a:rPr lang="en-US" altLang="zh-CN" dirty="0"/>
              <a:t>MIN </a:t>
            </a:r>
            <a:r>
              <a:rPr lang="zh-CN" altLang="en-US" dirty="0"/>
              <a:t>函数计算该学生 </a:t>
            </a:r>
            <a:r>
              <a:rPr lang="en-US" altLang="zh-CN" dirty="0"/>
              <a:t>5 </a:t>
            </a:r>
            <a:r>
              <a:rPr lang="zh-CN" altLang="en-US" dirty="0"/>
              <a:t>次考试中的最低分。</a:t>
            </a:r>
          </a:p>
        </p:txBody>
      </p:sp>
    </p:spTree>
    <p:extLst>
      <p:ext uri="{BB962C8B-B14F-4D97-AF65-F5344CB8AC3E}">
        <p14:creationId xmlns:p14="http://schemas.microsoft.com/office/powerpoint/2010/main" val="9803449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BBD20-5DE3-2A69-7114-466163F2B2E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A712921-E890-CECC-E564-A73DBDBD4316}"/>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57F9BB0E-769D-D56B-64B7-0FD8DE32F9C0}"/>
              </a:ext>
            </a:extLst>
          </p:cNvPr>
          <p:cNvSpPr>
            <a:spLocks noGrp="1"/>
          </p:cNvSpPr>
          <p:nvPr>
            <p:ph type="body" sz="quarter" idx="11"/>
          </p:nvPr>
        </p:nvSpPr>
        <p:spPr>
          <a:xfrm>
            <a:off x="174886" y="2511646"/>
            <a:ext cx="5440724" cy="2571666"/>
          </a:xfrm>
        </p:spPr>
        <p:txBody>
          <a:bodyPr/>
          <a:lstStyle/>
          <a:p>
            <a:r>
              <a:rPr lang="en-US" altLang="zh-CN" dirty="0"/>
              <a:t>8.3.1</a:t>
            </a:r>
            <a:r>
              <a:rPr lang="zh-CN" altLang="en-US" dirty="0"/>
              <a:t>　数学函数</a:t>
            </a:r>
            <a:endParaRPr lang="en-US" altLang="zh-CN" dirty="0"/>
          </a:p>
          <a:p>
            <a:r>
              <a:rPr lang="en-US" altLang="zh-CN" dirty="0"/>
              <a:t>6. MIN </a:t>
            </a:r>
            <a:r>
              <a:rPr lang="zh-CN" altLang="en-US" dirty="0"/>
              <a:t>函数</a:t>
            </a:r>
            <a:endParaRPr lang="en-US" altLang="zh-CN" dirty="0"/>
          </a:p>
          <a:p>
            <a:r>
              <a:rPr lang="en-US" altLang="zh-CN" dirty="0"/>
              <a:t>01</a:t>
            </a:r>
            <a:r>
              <a:rPr lang="zh-CN" altLang="en-US" dirty="0"/>
              <a:t>　单击用于显示 “最低分” 的单元格，输入公式“</a:t>
            </a:r>
            <a:r>
              <a:rPr lang="en-US" altLang="zh-CN" dirty="0"/>
              <a:t>=MIN (H18:H22) ”</a:t>
            </a:r>
            <a:r>
              <a:rPr lang="zh-CN" altLang="en-US" dirty="0"/>
              <a:t>，如图 </a:t>
            </a:r>
            <a:r>
              <a:rPr lang="en-US" altLang="zh-CN" dirty="0"/>
              <a:t>8-22 </a:t>
            </a:r>
            <a:r>
              <a:rPr lang="zh-CN" altLang="en-US" dirty="0"/>
              <a:t>所示。</a:t>
            </a:r>
          </a:p>
        </p:txBody>
      </p:sp>
      <p:sp>
        <p:nvSpPr>
          <p:cNvPr id="3" name="文本占位符 2">
            <a:extLst>
              <a:ext uri="{FF2B5EF4-FFF2-40B4-BE49-F238E27FC236}">
                <a16:creationId xmlns:a16="http://schemas.microsoft.com/office/drawing/2014/main" id="{CB607472-0119-18FC-99BC-32FFBAEB112B}"/>
              </a:ext>
            </a:extLst>
          </p:cNvPr>
          <p:cNvSpPr>
            <a:spLocks noGrp="1"/>
          </p:cNvSpPr>
          <p:nvPr>
            <p:ph type="body" sz="quarter" idx="13"/>
          </p:nvPr>
        </p:nvSpPr>
        <p:spPr/>
        <p:txBody>
          <a:bodyPr/>
          <a:lstStyle/>
          <a:p>
            <a:r>
              <a:rPr lang="zh-CN" altLang="en-US" dirty="0"/>
              <a:t>图 </a:t>
            </a:r>
            <a:r>
              <a:rPr lang="en-US" altLang="zh-CN" dirty="0"/>
              <a:t>8-22</a:t>
            </a:r>
            <a:r>
              <a:rPr lang="zh-CN" altLang="en-US" dirty="0"/>
              <a:t>　输入公式</a:t>
            </a:r>
          </a:p>
        </p:txBody>
      </p:sp>
      <p:pic>
        <p:nvPicPr>
          <p:cNvPr id="9" name="图片占位符 8">
            <a:extLst>
              <a:ext uri="{FF2B5EF4-FFF2-40B4-BE49-F238E27FC236}">
                <a16:creationId xmlns:a16="http://schemas.microsoft.com/office/drawing/2014/main" id="{F08AA8C4-3160-400A-D2D1-5E966F377CFB}"/>
              </a:ext>
            </a:extLst>
          </p:cNvPr>
          <p:cNvPicPr>
            <a:picLocks noGrp="1" noChangeAspect="1"/>
          </p:cNvPicPr>
          <p:nvPr>
            <p:ph type="pic" sz="quarter" idx="12"/>
          </p:nvPr>
        </p:nvPicPr>
        <p:blipFill rotWithShape="1">
          <a:blip r:embed="rId2"/>
          <a:srcRect l="-15915" r="-15915"/>
          <a:stretch>
            <a:fillRect/>
          </a:stretch>
        </p:blipFill>
        <p:spPr>
          <a:prstGeom prst="rect">
            <a:avLst/>
          </a:prstGeom>
        </p:spPr>
      </p:pic>
    </p:spTree>
    <p:extLst>
      <p:ext uri="{BB962C8B-B14F-4D97-AF65-F5344CB8AC3E}">
        <p14:creationId xmlns:p14="http://schemas.microsoft.com/office/powerpoint/2010/main" val="21492600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E4550-65CD-4842-FF15-21740A93F98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79B082F-9BA3-F041-EA9C-B490C90D19EF}"/>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B9A4B0FA-7B4F-3F76-B8C3-12A5431BBA72}"/>
              </a:ext>
            </a:extLst>
          </p:cNvPr>
          <p:cNvSpPr>
            <a:spLocks noGrp="1"/>
          </p:cNvSpPr>
          <p:nvPr>
            <p:ph type="body" sz="quarter" idx="11"/>
          </p:nvPr>
        </p:nvSpPr>
        <p:spPr>
          <a:xfrm>
            <a:off x="174886" y="2511646"/>
            <a:ext cx="5440724" cy="2571666"/>
          </a:xfrm>
        </p:spPr>
        <p:txBody>
          <a:bodyPr/>
          <a:lstStyle/>
          <a:p>
            <a:r>
              <a:rPr lang="en-US" altLang="zh-CN" dirty="0"/>
              <a:t>8.3.1</a:t>
            </a:r>
            <a:r>
              <a:rPr lang="zh-CN" altLang="en-US" dirty="0"/>
              <a:t>　数学函数</a:t>
            </a:r>
            <a:endParaRPr lang="en-US" altLang="zh-CN" dirty="0"/>
          </a:p>
          <a:p>
            <a:r>
              <a:rPr lang="en-US" altLang="zh-CN" dirty="0"/>
              <a:t>6. MIN </a:t>
            </a:r>
            <a:r>
              <a:rPr lang="zh-CN" altLang="en-US" dirty="0"/>
              <a:t>函数</a:t>
            </a:r>
            <a:endParaRPr lang="en-US" altLang="zh-CN" dirty="0"/>
          </a:p>
          <a:p>
            <a:r>
              <a:rPr lang="en-US" altLang="zh-CN" dirty="0"/>
              <a:t>02</a:t>
            </a:r>
            <a:r>
              <a:rPr lang="zh-CN" altLang="en-US" dirty="0"/>
              <a:t>　按下键盘上的</a:t>
            </a:r>
            <a:r>
              <a:rPr lang="en-US" altLang="zh-CN" dirty="0"/>
              <a:t>Enter </a:t>
            </a:r>
            <a:r>
              <a:rPr lang="zh-CN" altLang="en-US" dirty="0"/>
              <a:t>键，该单元格将显示该学生 </a:t>
            </a:r>
            <a:r>
              <a:rPr lang="en-US" altLang="zh-CN" dirty="0"/>
              <a:t>5 </a:t>
            </a:r>
            <a:r>
              <a:rPr lang="zh-CN" altLang="en-US" dirty="0"/>
              <a:t>次考试成绩中的最低分，如图 </a:t>
            </a:r>
            <a:r>
              <a:rPr lang="en-US" altLang="zh-CN" dirty="0"/>
              <a:t>8-23 </a:t>
            </a:r>
            <a:r>
              <a:rPr lang="zh-CN" altLang="en-US" dirty="0"/>
              <a:t>所示。</a:t>
            </a:r>
          </a:p>
        </p:txBody>
      </p:sp>
      <p:sp>
        <p:nvSpPr>
          <p:cNvPr id="3" name="文本占位符 2">
            <a:extLst>
              <a:ext uri="{FF2B5EF4-FFF2-40B4-BE49-F238E27FC236}">
                <a16:creationId xmlns:a16="http://schemas.microsoft.com/office/drawing/2014/main" id="{1C53D2E8-510D-3F62-45F9-8516EAB7D4F4}"/>
              </a:ext>
            </a:extLst>
          </p:cNvPr>
          <p:cNvSpPr>
            <a:spLocks noGrp="1"/>
          </p:cNvSpPr>
          <p:nvPr>
            <p:ph type="body" sz="quarter" idx="13"/>
          </p:nvPr>
        </p:nvSpPr>
        <p:spPr/>
        <p:txBody>
          <a:bodyPr/>
          <a:lstStyle/>
          <a:p>
            <a:r>
              <a:rPr lang="zh-CN" altLang="en-US" dirty="0"/>
              <a:t>图 </a:t>
            </a:r>
            <a:r>
              <a:rPr lang="en-US" altLang="zh-CN" dirty="0"/>
              <a:t>8-23</a:t>
            </a:r>
            <a:r>
              <a:rPr lang="zh-CN" altLang="en-US" dirty="0"/>
              <a:t>　计算结果</a:t>
            </a:r>
          </a:p>
        </p:txBody>
      </p:sp>
      <p:pic>
        <p:nvPicPr>
          <p:cNvPr id="8" name="图片占位符 7">
            <a:extLst>
              <a:ext uri="{FF2B5EF4-FFF2-40B4-BE49-F238E27FC236}">
                <a16:creationId xmlns:a16="http://schemas.microsoft.com/office/drawing/2014/main" id="{8EAF3A6A-48C8-E53F-C425-2C544CF29E3D}"/>
              </a:ext>
            </a:extLst>
          </p:cNvPr>
          <p:cNvPicPr>
            <a:picLocks noGrp="1" noChangeAspect="1"/>
          </p:cNvPicPr>
          <p:nvPr>
            <p:ph type="pic" sz="quarter" idx="12"/>
          </p:nvPr>
        </p:nvPicPr>
        <p:blipFill rotWithShape="1">
          <a:blip r:embed="rId2"/>
          <a:srcRect l="-16051" r="-16051"/>
          <a:stretch>
            <a:fillRect/>
          </a:stretch>
        </p:blipFill>
        <p:spPr>
          <a:prstGeom prst="rect">
            <a:avLst/>
          </a:prstGeom>
        </p:spPr>
      </p:pic>
    </p:spTree>
    <p:extLst>
      <p:ext uri="{BB962C8B-B14F-4D97-AF65-F5344CB8AC3E}">
        <p14:creationId xmlns:p14="http://schemas.microsoft.com/office/powerpoint/2010/main" val="19558774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CB21-B9E7-336C-F420-2CC350D32B0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6AE1B1-843A-54F7-7EC9-8901AA6EE7CE}"/>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13A98D12-7C9D-B10B-6835-84B1E213F16B}"/>
              </a:ext>
            </a:extLst>
          </p:cNvPr>
          <p:cNvSpPr>
            <a:spLocks noGrp="1"/>
          </p:cNvSpPr>
          <p:nvPr>
            <p:ph type="body" sz="quarter" idx="11"/>
          </p:nvPr>
        </p:nvSpPr>
        <p:spPr>
          <a:xfrm>
            <a:off x="174885" y="2227851"/>
            <a:ext cx="11842230" cy="3079497"/>
          </a:xfrm>
        </p:spPr>
        <p:txBody>
          <a:bodyPr/>
          <a:lstStyle/>
          <a:p>
            <a:r>
              <a:rPr lang="en-US" altLang="zh-CN" dirty="0"/>
              <a:t>8.3.2</a:t>
            </a:r>
            <a:r>
              <a:rPr lang="zh-CN" altLang="en-US" dirty="0"/>
              <a:t>　统计函数</a:t>
            </a:r>
            <a:endParaRPr lang="en-US" altLang="zh-CN" dirty="0"/>
          </a:p>
          <a:p>
            <a:r>
              <a:rPr lang="en-US" altLang="zh-CN" dirty="0"/>
              <a:t>1. COUNT </a:t>
            </a:r>
            <a:r>
              <a:rPr lang="zh-CN" altLang="en-US" dirty="0"/>
              <a:t>函数</a:t>
            </a:r>
            <a:endParaRPr lang="en-US" altLang="zh-CN" dirty="0"/>
          </a:p>
          <a:p>
            <a:r>
              <a:rPr lang="zh-CN" altLang="en-US" dirty="0"/>
              <a:t>功能：统计单元格的个数，参数必须是数值。</a:t>
            </a:r>
            <a:endParaRPr lang="en-US" altLang="zh-CN" dirty="0"/>
          </a:p>
          <a:p>
            <a:r>
              <a:rPr lang="zh-CN" altLang="en-US" dirty="0"/>
              <a:t>函数格式：</a:t>
            </a:r>
            <a:r>
              <a:rPr lang="en-US" altLang="zh-CN" dirty="0"/>
              <a:t>=COUNT(</a:t>
            </a:r>
            <a:r>
              <a:rPr lang="zh-CN" altLang="en-US" dirty="0"/>
              <a:t>数值 </a:t>
            </a:r>
            <a:r>
              <a:rPr lang="en-US" altLang="zh-CN" dirty="0"/>
              <a:t>1, </a:t>
            </a:r>
            <a:r>
              <a:rPr lang="zh-CN" altLang="en-US" dirty="0"/>
              <a:t>数值 </a:t>
            </a:r>
            <a:r>
              <a:rPr lang="en-US" altLang="zh-CN" dirty="0"/>
              <a:t>2, ……)</a:t>
            </a:r>
          </a:p>
          <a:p>
            <a:r>
              <a:rPr lang="zh-CN" altLang="en-US" dirty="0"/>
              <a:t>例如，使用 </a:t>
            </a:r>
            <a:r>
              <a:rPr lang="en-US" altLang="zh-CN" dirty="0"/>
              <a:t>COUNT </a:t>
            </a:r>
            <a:r>
              <a:rPr lang="zh-CN" altLang="en-US" dirty="0"/>
              <a:t>函数统计学生成绩表中“数学成绩”列数值类型单元格的个数，操作步骤如下：</a:t>
            </a:r>
          </a:p>
        </p:txBody>
      </p:sp>
    </p:spTree>
    <p:extLst>
      <p:ext uri="{BB962C8B-B14F-4D97-AF65-F5344CB8AC3E}">
        <p14:creationId xmlns:p14="http://schemas.microsoft.com/office/powerpoint/2010/main" val="13599809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A49BB5-36AC-40F0-5732-61AED4816C2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359A6EB-7D64-2501-1EDA-C2BA8D85E73C}"/>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50F6BA5-CC1F-02EA-A20F-F514EC58A713}"/>
              </a:ext>
            </a:extLst>
          </p:cNvPr>
          <p:cNvSpPr>
            <a:spLocks noGrp="1"/>
          </p:cNvSpPr>
          <p:nvPr>
            <p:ph type="body" sz="quarter" idx="11"/>
          </p:nvPr>
        </p:nvSpPr>
        <p:spPr>
          <a:xfrm>
            <a:off x="174886" y="2257730"/>
            <a:ext cx="5440724" cy="3079497"/>
          </a:xfrm>
        </p:spPr>
        <p:txBody>
          <a:bodyPr/>
          <a:lstStyle/>
          <a:p>
            <a:r>
              <a:rPr lang="en-US" altLang="zh-CN" dirty="0"/>
              <a:t>2.1.2</a:t>
            </a:r>
            <a:r>
              <a:rPr lang="zh-CN" altLang="en-US" dirty="0"/>
              <a:t> 查找和替换功能的应用</a:t>
            </a:r>
            <a:endParaRPr lang="en-US" altLang="zh-CN" dirty="0"/>
          </a:p>
          <a:p>
            <a:r>
              <a:rPr lang="en-US" altLang="zh-CN" dirty="0"/>
              <a:t>1. </a:t>
            </a:r>
            <a:r>
              <a:rPr lang="zh-CN" altLang="en-US" dirty="0"/>
              <a:t>错别字的统一替换</a:t>
            </a:r>
            <a:endParaRPr lang="en-US" altLang="zh-CN" dirty="0"/>
          </a:p>
          <a:p>
            <a:r>
              <a:rPr lang="en-US" altLang="zh-CN" dirty="0"/>
              <a:t>01</a:t>
            </a:r>
            <a:r>
              <a:rPr lang="zh-CN" altLang="en-US" dirty="0"/>
              <a:t>　单击“开始”选项卡下的“查找替换”按钮，在弹出的下拉列表中选择“替换”选项，如图 </a:t>
            </a:r>
            <a:r>
              <a:rPr lang="en-US" altLang="zh-CN" dirty="0"/>
              <a:t>2-9 </a:t>
            </a:r>
            <a:r>
              <a:rPr lang="zh-CN" altLang="en-US" dirty="0"/>
              <a:t>所示。或者按 </a:t>
            </a:r>
            <a:r>
              <a:rPr lang="en-US" altLang="zh-CN" dirty="0" err="1"/>
              <a:t>Ctrl+H</a:t>
            </a:r>
            <a:r>
              <a:rPr lang="en-US" altLang="zh-CN" dirty="0"/>
              <a:t> </a:t>
            </a:r>
            <a:r>
              <a:rPr lang="zh-CN" altLang="en-US" dirty="0"/>
              <a:t>组合键。</a:t>
            </a:r>
          </a:p>
        </p:txBody>
      </p:sp>
      <p:pic>
        <p:nvPicPr>
          <p:cNvPr id="7" name="图片占位符 6">
            <a:extLst>
              <a:ext uri="{FF2B5EF4-FFF2-40B4-BE49-F238E27FC236}">
                <a16:creationId xmlns:a16="http://schemas.microsoft.com/office/drawing/2014/main" id="{836D3281-FAD0-E313-42BC-120858B4932D}"/>
              </a:ext>
            </a:extLst>
          </p:cNvPr>
          <p:cNvPicPr>
            <a:picLocks noGrp="1" noChangeAspect="1"/>
          </p:cNvPicPr>
          <p:nvPr>
            <p:ph type="pic" sz="quarter" idx="12"/>
          </p:nvPr>
        </p:nvPicPr>
        <p:blipFill rotWithShape="1">
          <a:blip r:embed="rId2"/>
          <a:srcRect t="-88746" b="-88746"/>
          <a:stretch>
            <a:fillRect/>
          </a:stretch>
        </p:blipFill>
        <p:spPr>
          <a:prstGeom prst="rect">
            <a:avLst/>
          </a:prstGeom>
        </p:spPr>
      </p:pic>
      <p:sp>
        <p:nvSpPr>
          <p:cNvPr id="3" name="文本占位符 2">
            <a:extLst>
              <a:ext uri="{FF2B5EF4-FFF2-40B4-BE49-F238E27FC236}">
                <a16:creationId xmlns:a16="http://schemas.microsoft.com/office/drawing/2014/main" id="{2770AFB1-678D-4F38-5638-F608193F6E47}"/>
              </a:ext>
            </a:extLst>
          </p:cNvPr>
          <p:cNvSpPr>
            <a:spLocks noGrp="1"/>
          </p:cNvSpPr>
          <p:nvPr>
            <p:ph type="body" sz="quarter" idx="13"/>
          </p:nvPr>
        </p:nvSpPr>
        <p:spPr/>
        <p:txBody>
          <a:bodyPr/>
          <a:lstStyle/>
          <a:p>
            <a:r>
              <a:rPr lang="zh-CN" altLang="en-US" dirty="0"/>
              <a:t>图 </a:t>
            </a:r>
            <a:r>
              <a:rPr lang="en-US" altLang="zh-CN" dirty="0"/>
              <a:t>2-9</a:t>
            </a:r>
            <a:r>
              <a:rPr lang="zh-CN" altLang="en-US" dirty="0"/>
              <a:t>　查找替换</a:t>
            </a:r>
          </a:p>
        </p:txBody>
      </p:sp>
    </p:spTree>
    <p:extLst>
      <p:ext uri="{BB962C8B-B14F-4D97-AF65-F5344CB8AC3E}">
        <p14:creationId xmlns:p14="http://schemas.microsoft.com/office/powerpoint/2010/main" val="20529472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888132-DC7D-6511-F965-AD8C29FC900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F657489-225E-9DD5-9874-D8E7F223D827}"/>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64DCD7A7-99C0-F2D4-1C6D-47B37BC43816}"/>
              </a:ext>
            </a:extLst>
          </p:cNvPr>
          <p:cNvSpPr>
            <a:spLocks noGrp="1"/>
          </p:cNvSpPr>
          <p:nvPr>
            <p:ph type="body" sz="quarter" idx="11"/>
          </p:nvPr>
        </p:nvSpPr>
        <p:spPr>
          <a:xfrm>
            <a:off x="174886" y="2003814"/>
            <a:ext cx="5440724" cy="3587329"/>
          </a:xfrm>
        </p:spPr>
        <p:txBody>
          <a:bodyPr/>
          <a:lstStyle/>
          <a:p>
            <a:r>
              <a:rPr lang="en-US" altLang="zh-CN" dirty="0"/>
              <a:t>8.3.2</a:t>
            </a:r>
            <a:r>
              <a:rPr lang="zh-CN" altLang="en-US" dirty="0"/>
              <a:t>　统计函数</a:t>
            </a:r>
            <a:endParaRPr lang="en-US" altLang="zh-CN" dirty="0"/>
          </a:p>
          <a:p>
            <a:r>
              <a:rPr lang="en-US" altLang="zh-CN" dirty="0"/>
              <a:t>1. COUNT </a:t>
            </a:r>
            <a:r>
              <a:rPr lang="zh-CN" altLang="en-US" dirty="0"/>
              <a:t>函数</a:t>
            </a:r>
            <a:endParaRPr lang="en-US" altLang="zh-CN" dirty="0"/>
          </a:p>
          <a:p>
            <a:r>
              <a:rPr lang="en-US" altLang="zh-CN" dirty="0"/>
              <a:t>01</a:t>
            </a:r>
            <a:r>
              <a:rPr lang="zh-CN" altLang="en-US" dirty="0"/>
              <a:t>　在选中的单元格中输入公式“</a:t>
            </a:r>
            <a:r>
              <a:rPr lang="en-US" altLang="zh-CN" dirty="0"/>
              <a:t>=COUNT(B3:B7) ”</a:t>
            </a:r>
            <a:r>
              <a:rPr lang="zh-CN" altLang="en-US" dirty="0"/>
              <a:t>，如图 </a:t>
            </a:r>
            <a:r>
              <a:rPr lang="en-US" altLang="zh-CN" dirty="0"/>
              <a:t>8-24 </a:t>
            </a:r>
            <a:r>
              <a:rPr lang="zh-CN" altLang="en-US" dirty="0"/>
              <a:t>所示。</a:t>
            </a:r>
            <a:r>
              <a:rPr lang="en-US" altLang="zh-CN" dirty="0"/>
              <a:t>B3:B7</a:t>
            </a:r>
            <a:r>
              <a:rPr lang="zh-CN" altLang="en-US" dirty="0"/>
              <a:t>是数学成绩所在的区域，</a:t>
            </a:r>
            <a:r>
              <a:rPr lang="en-US" altLang="zh-CN" dirty="0"/>
              <a:t>COUNT</a:t>
            </a:r>
            <a:r>
              <a:rPr lang="zh-CN" altLang="en-US" dirty="0"/>
              <a:t>函数会自动统计该区域中数值类型单元格的数量（忽略“请假”等非数值内容）。</a:t>
            </a:r>
          </a:p>
        </p:txBody>
      </p:sp>
      <p:pic>
        <p:nvPicPr>
          <p:cNvPr id="7" name="图片占位符 6">
            <a:extLst>
              <a:ext uri="{FF2B5EF4-FFF2-40B4-BE49-F238E27FC236}">
                <a16:creationId xmlns:a16="http://schemas.microsoft.com/office/drawing/2014/main" id="{B7CE76D7-B04B-2A60-C9CD-9F901414E41D}"/>
              </a:ext>
            </a:extLst>
          </p:cNvPr>
          <p:cNvPicPr>
            <a:picLocks noGrp="1" noChangeAspect="1"/>
          </p:cNvPicPr>
          <p:nvPr>
            <p:ph type="pic" sz="quarter" idx="12"/>
          </p:nvPr>
        </p:nvPicPr>
        <p:blipFill rotWithShape="1">
          <a:blip r:embed="rId2"/>
          <a:srcRect t="-17790" b="-17790"/>
          <a:stretch>
            <a:fillRect/>
          </a:stretch>
        </p:blipFill>
        <p:spPr>
          <a:prstGeom prst="rect">
            <a:avLst/>
          </a:prstGeom>
        </p:spPr>
      </p:pic>
      <p:sp>
        <p:nvSpPr>
          <p:cNvPr id="3" name="文本占位符 2">
            <a:extLst>
              <a:ext uri="{FF2B5EF4-FFF2-40B4-BE49-F238E27FC236}">
                <a16:creationId xmlns:a16="http://schemas.microsoft.com/office/drawing/2014/main" id="{542FA898-76A8-3862-C67C-511AFF4F1A45}"/>
              </a:ext>
            </a:extLst>
          </p:cNvPr>
          <p:cNvSpPr>
            <a:spLocks noGrp="1"/>
          </p:cNvSpPr>
          <p:nvPr>
            <p:ph type="body" sz="quarter" idx="13"/>
          </p:nvPr>
        </p:nvSpPr>
        <p:spPr/>
        <p:txBody>
          <a:bodyPr/>
          <a:lstStyle/>
          <a:p>
            <a:r>
              <a:rPr lang="zh-CN" altLang="en-US" dirty="0"/>
              <a:t>图 </a:t>
            </a:r>
            <a:r>
              <a:rPr lang="en-US" altLang="zh-CN" dirty="0"/>
              <a:t>8-24</a:t>
            </a:r>
            <a:r>
              <a:rPr lang="zh-CN" altLang="en-US" dirty="0"/>
              <a:t>　输入公式</a:t>
            </a:r>
          </a:p>
        </p:txBody>
      </p:sp>
    </p:spTree>
    <p:extLst>
      <p:ext uri="{BB962C8B-B14F-4D97-AF65-F5344CB8AC3E}">
        <p14:creationId xmlns:p14="http://schemas.microsoft.com/office/powerpoint/2010/main" val="10384241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17652-B166-4E62-6890-8486FD9290E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A596CE-2940-DE80-BA03-E22546653F99}"/>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530164A4-8FE1-1AA0-7153-52AAE7EC00B2}"/>
              </a:ext>
            </a:extLst>
          </p:cNvPr>
          <p:cNvSpPr>
            <a:spLocks noGrp="1"/>
          </p:cNvSpPr>
          <p:nvPr>
            <p:ph type="body" sz="quarter" idx="11"/>
          </p:nvPr>
        </p:nvSpPr>
        <p:spPr>
          <a:xfrm>
            <a:off x="174886" y="2511645"/>
            <a:ext cx="5440724" cy="2571666"/>
          </a:xfrm>
        </p:spPr>
        <p:txBody>
          <a:bodyPr/>
          <a:lstStyle/>
          <a:p>
            <a:r>
              <a:rPr lang="en-US" altLang="zh-CN" dirty="0"/>
              <a:t>8.3.2</a:t>
            </a:r>
            <a:r>
              <a:rPr lang="zh-CN" altLang="en-US" dirty="0"/>
              <a:t>　统计函数</a:t>
            </a:r>
            <a:endParaRPr lang="en-US" altLang="zh-CN" dirty="0"/>
          </a:p>
          <a:p>
            <a:r>
              <a:rPr lang="en-US" altLang="zh-CN" dirty="0"/>
              <a:t>1. COUNT </a:t>
            </a:r>
            <a:r>
              <a:rPr lang="zh-CN" altLang="en-US" dirty="0"/>
              <a:t>函数</a:t>
            </a:r>
            <a:endParaRPr lang="en-US" altLang="zh-CN" dirty="0"/>
          </a:p>
          <a:p>
            <a:r>
              <a:rPr lang="en-US" altLang="zh-CN" dirty="0"/>
              <a:t>02</a:t>
            </a:r>
            <a:r>
              <a:rPr lang="zh-CN" altLang="en-US" dirty="0"/>
              <a:t>　按下键盘上的</a:t>
            </a:r>
            <a:r>
              <a:rPr lang="en-US" altLang="zh-CN" dirty="0"/>
              <a:t>Enter </a:t>
            </a:r>
            <a:r>
              <a:rPr lang="zh-CN" altLang="en-US" dirty="0"/>
              <a:t>键，单元格将显示“数学成绩”列中数值类型单元格的个数，如图 </a:t>
            </a:r>
            <a:r>
              <a:rPr lang="en-US" altLang="zh-CN" dirty="0"/>
              <a:t>8-25 </a:t>
            </a:r>
            <a:r>
              <a:rPr lang="zh-CN" altLang="en-US" dirty="0"/>
              <a:t>所示。</a:t>
            </a:r>
          </a:p>
        </p:txBody>
      </p:sp>
      <p:sp>
        <p:nvSpPr>
          <p:cNvPr id="3" name="文本占位符 2">
            <a:extLst>
              <a:ext uri="{FF2B5EF4-FFF2-40B4-BE49-F238E27FC236}">
                <a16:creationId xmlns:a16="http://schemas.microsoft.com/office/drawing/2014/main" id="{7B2189D9-E2ED-F121-48B9-A01C8F52AA8D}"/>
              </a:ext>
            </a:extLst>
          </p:cNvPr>
          <p:cNvSpPr>
            <a:spLocks noGrp="1"/>
          </p:cNvSpPr>
          <p:nvPr>
            <p:ph type="body" sz="quarter" idx="13"/>
          </p:nvPr>
        </p:nvSpPr>
        <p:spPr/>
        <p:txBody>
          <a:bodyPr/>
          <a:lstStyle/>
          <a:p>
            <a:r>
              <a:rPr lang="zh-CN" altLang="en-US" dirty="0"/>
              <a:t>图 </a:t>
            </a:r>
            <a:r>
              <a:rPr lang="en-US" altLang="zh-CN" dirty="0"/>
              <a:t>8-25</a:t>
            </a:r>
            <a:r>
              <a:rPr lang="zh-CN" altLang="en-US" dirty="0"/>
              <a:t>　显示结果</a:t>
            </a:r>
          </a:p>
        </p:txBody>
      </p:sp>
      <p:pic>
        <p:nvPicPr>
          <p:cNvPr id="9" name="图片占位符 8">
            <a:extLst>
              <a:ext uri="{FF2B5EF4-FFF2-40B4-BE49-F238E27FC236}">
                <a16:creationId xmlns:a16="http://schemas.microsoft.com/office/drawing/2014/main" id="{B5F710A6-F7BE-091A-8466-23099A9C2254}"/>
              </a:ext>
            </a:extLst>
          </p:cNvPr>
          <p:cNvPicPr>
            <a:picLocks noGrp="1" noChangeAspect="1"/>
          </p:cNvPicPr>
          <p:nvPr>
            <p:ph type="pic" sz="quarter" idx="12"/>
          </p:nvPr>
        </p:nvPicPr>
        <p:blipFill rotWithShape="1">
          <a:blip r:embed="rId2"/>
          <a:srcRect t="-18826" b="-18826"/>
          <a:stretch>
            <a:fillRect/>
          </a:stretch>
        </p:blipFill>
        <p:spPr>
          <a:prstGeom prst="rect">
            <a:avLst/>
          </a:prstGeom>
        </p:spPr>
      </p:pic>
    </p:spTree>
    <p:extLst>
      <p:ext uri="{BB962C8B-B14F-4D97-AF65-F5344CB8AC3E}">
        <p14:creationId xmlns:p14="http://schemas.microsoft.com/office/powerpoint/2010/main" val="13605128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86B64-B428-839C-8281-A824387DE7A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B7B403A-DDF8-8437-E514-F2BAC9AB9FEE}"/>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6232A6BA-FFF5-8D84-CC10-2C4F9F1675CA}"/>
              </a:ext>
            </a:extLst>
          </p:cNvPr>
          <p:cNvSpPr>
            <a:spLocks noGrp="1"/>
          </p:cNvSpPr>
          <p:nvPr>
            <p:ph type="body" sz="quarter" idx="11"/>
          </p:nvPr>
        </p:nvSpPr>
        <p:spPr>
          <a:xfrm>
            <a:off x="174885" y="2481767"/>
            <a:ext cx="11842230" cy="2571666"/>
          </a:xfrm>
        </p:spPr>
        <p:txBody>
          <a:bodyPr/>
          <a:lstStyle/>
          <a:p>
            <a:r>
              <a:rPr lang="en-US" altLang="zh-CN" dirty="0"/>
              <a:t>8.3.2</a:t>
            </a:r>
            <a:r>
              <a:rPr lang="zh-CN" altLang="en-US" dirty="0"/>
              <a:t>　统计函数</a:t>
            </a:r>
            <a:endParaRPr lang="en-US" altLang="zh-CN" dirty="0"/>
          </a:p>
          <a:p>
            <a:r>
              <a:rPr lang="en-US" altLang="zh-CN" dirty="0"/>
              <a:t>2. COUNTIF </a:t>
            </a:r>
            <a:r>
              <a:rPr lang="zh-CN" altLang="en-US" dirty="0"/>
              <a:t>函数</a:t>
            </a:r>
            <a:endParaRPr lang="en-US" altLang="zh-CN" dirty="0"/>
          </a:p>
          <a:p>
            <a:r>
              <a:rPr lang="zh-CN" altLang="en-US" dirty="0"/>
              <a:t>函数格式：</a:t>
            </a:r>
            <a:r>
              <a:rPr lang="en-US" altLang="zh-CN" dirty="0"/>
              <a:t>=COUNTIF(</a:t>
            </a:r>
            <a:r>
              <a:rPr lang="zh-CN" altLang="en-US" dirty="0"/>
              <a:t>指定区域 </a:t>
            </a:r>
            <a:r>
              <a:rPr lang="en-US" altLang="zh-CN" dirty="0"/>
              <a:t>, </a:t>
            </a:r>
            <a:r>
              <a:rPr lang="zh-CN" altLang="en-US" dirty="0"/>
              <a:t>指定条件</a:t>
            </a:r>
            <a:r>
              <a:rPr lang="en-US" altLang="zh-CN" dirty="0"/>
              <a:t>)</a:t>
            </a:r>
          </a:p>
          <a:p>
            <a:r>
              <a:rPr lang="zh-CN" altLang="en-US" dirty="0"/>
              <a:t>例如，使用 </a:t>
            </a:r>
            <a:r>
              <a:rPr lang="en-US" altLang="zh-CN" dirty="0"/>
              <a:t>COUNTIF </a:t>
            </a:r>
            <a:r>
              <a:rPr lang="zh-CN" altLang="en-US" dirty="0"/>
              <a:t>函数统计学生成绩表中数学成绩等于 </a:t>
            </a:r>
            <a:r>
              <a:rPr lang="en-US" altLang="zh-CN" dirty="0"/>
              <a:t>85 </a:t>
            </a:r>
            <a:r>
              <a:rPr lang="zh-CN" altLang="en-US" dirty="0"/>
              <a:t>分的学生人数，操作步骤如下：</a:t>
            </a:r>
          </a:p>
        </p:txBody>
      </p:sp>
    </p:spTree>
    <p:extLst>
      <p:ext uri="{BB962C8B-B14F-4D97-AF65-F5344CB8AC3E}">
        <p14:creationId xmlns:p14="http://schemas.microsoft.com/office/powerpoint/2010/main" val="1494543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DC17D-6FAC-C14B-5D6C-2A9698CAD6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DF6133D-84AB-4C94-6FD6-A9367D4E976D}"/>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8BBF919A-98E6-3359-EBCF-8F7949472807}"/>
              </a:ext>
            </a:extLst>
          </p:cNvPr>
          <p:cNvSpPr>
            <a:spLocks noGrp="1"/>
          </p:cNvSpPr>
          <p:nvPr>
            <p:ph type="body" sz="quarter" idx="11"/>
          </p:nvPr>
        </p:nvSpPr>
        <p:spPr>
          <a:xfrm>
            <a:off x="174886" y="2511646"/>
            <a:ext cx="5440724" cy="2571666"/>
          </a:xfrm>
        </p:spPr>
        <p:txBody>
          <a:bodyPr/>
          <a:lstStyle/>
          <a:p>
            <a:r>
              <a:rPr lang="en-US" altLang="zh-CN" dirty="0"/>
              <a:t>8.3.2</a:t>
            </a:r>
            <a:r>
              <a:rPr lang="zh-CN" altLang="en-US" dirty="0"/>
              <a:t>　统计函数</a:t>
            </a:r>
            <a:endParaRPr lang="en-US" altLang="zh-CN" dirty="0"/>
          </a:p>
          <a:p>
            <a:r>
              <a:rPr lang="en-US" altLang="zh-CN" dirty="0"/>
              <a:t>2. COUNTIF </a:t>
            </a:r>
            <a:r>
              <a:rPr lang="zh-CN" altLang="en-US" dirty="0"/>
              <a:t>函数</a:t>
            </a:r>
            <a:endParaRPr lang="en-US" altLang="zh-CN" dirty="0"/>
          </a:p>
          <a:p>
            <a:r>
              <a:rPr lang="en-US" altLang="zh-CN" dirty="0"/>
              <a:t>01</a:t>
            </a:r>
            <a:r>
              <a:rPr lang="zh-CN" altLang="en-US" dirty="0"/>
              <a:t>　在选中的单元格中输入公式“</a:t>
            </a:r>
            <a:r>
              <a:rPr lang="en-US" altLang="zh-CN" dirty="0"/>
              <a:t>=COUNTIF(I3:I8,85)”</a:t>
            </a:r>
            <a:r>
              <a:rPr lang="zh-CN" altLang="en-US" dirty="0"/>
              <a:t>，如图 </a:t>
            </a:r>
            <a:r>
              <a:rPr lang="en-US" altLang="zh-CN" dirty="0"/>
              <a:t>8-26 </a:t>
            </a:r>
            <a:r>
              <a:rPr lang="zh-CN" altLang="en-US" dirty="0"/>
              <a:t>所示。</a:t>
            </a:r>
            <a:endParaRPr lang="en-US" altLang="zh-CN" dirty="0"/>
          </a:p>
        </p:txBody>
      </p:sp>
      <p:sp>
        <p:nvSpPr>
          <p:cNvPr id="3" name="文本占位符 2">
            <a:extLst>
              <a:ext uri="{FF2B5EF4-FFF2-40B4-BE49-F238E27FC236}">
                <a16:creationId xmlns:a16="http://schemas.microsoft.com/office/drawing/2014/main" id="{F3381596-421C-FBF6-51BE-BEF5B1FF537D}"/>
              </a:ext>
            </a:extLst>
          </p:cNvPr>
          <p:cNvSpPr>
            <a:spLocks noGrp="1"/>
          </p:cNvSpPr>
          <p:nvPr>
            <p:ph type="body" sz="quarter" idx="13"/>
          </p:nvPr>
        </p:nvSpPr>
        <p:spPr/>
        <p:txBody>
          <a:bodyPr/>
          <a:lstStyle/>
          <a:p>
            <a:r>
              <a:rPr lang="zh-CN" altLang="en-US" dirty="0"/>
              <a:t>图 </a:t>
            </a:r>
            <a:r>
              <a:rPr lang="en-US" altLang="zh-CN" dirty="0"/>
              <a:t>8-26</a:t>
            </a:r>
            <a:r>
              <a:rPr lang="zh-CN" altLang="en-US" dirty="0"/>
              <a:t>　输入公式</a:t>
            </a:r>
          </a:p>
        </p:txBody>
      </p:sp>
      <p:pic>
        <p:nvPicPr>
          <p:cNvPr id="8" name="图片占位符 7">
            <a:extLst>
              <a:ext uri="{FF2B5EF4-FFF2-40B4-BE49-F238E27FC236}">
                <a16:creationId xmlns:a16="http://schemas.microsoft.com/office/drawing/2014/main" id="{EF7C23AE-398D-25E2-826C-093528604D24}"/>
              </a:ext>
            </a:extLst>
          </p:cNvPr>
          <p:cNvPicPr>
            <a:picLocks noGrp="1" noChangeAspect="1"/>
          </p:cNvPicPr>
          <p:nvPr>
            <p:ph type="pic" sz="quarter" idx="12"/>
          </p:nvPr>
        </p:nvPicPr>
        <p:blipFill rotWithShape="1">
          <a:blip r:embed="rId2"/>
          <a:srcRect l="-14976" r="-14976"/>
          <a:stretch>
            <a:fillRect/>
          </a:stretch>
        </p:blipFill>
        <p:spPr>
          <a:prstGeom prst="rect">
            <a:avLst/>
          </a:prstGeom>
        </p:spPr>
      </p:pic>
    </p:spTree>
    <p:extLst>
      <p:ext uri="{BB962C8B-B14F-4D97-AF65-F5344CB8AC3E}">
        <p14:creationId xmlns:p14="http://schemas.microsoft.com/office/powerpoint/2010/main" val="32145327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9EB75-E775-2062-5700-F3E3CFCB32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A0835A5-D162-D5D6-BE76-3315DDC70F91}"/>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5E920181-577D-5ECF-AC20-3A973BEF30DA}"/>
              </a:ext>
            </a:extLst>
          </p:cNvPr>
          <p:cNvSpPr>
            <a:spLocks noGrp="1"/>
          </p:cNvSpPr>
          <p:nvPr>
            <p:ph type="body" sz="quarter" idx="11"/>
          </p:nvPr>
        </p:nvSpPr>
        <p:spPr>
          <a:xfrm>
            <a:off x="174886" y="2511646"/>
            <a:ext cx="5440724" cy="2571666"/>
          </a:xfrm>
        </p:spPr>
        <p:txBody>
          <a:bodyPr/>
          <a:lstStyle/>
          <a:p>
            <a:r>
              <a:rPr lang="en-US" altLang="zh-CN" dirty="0"/>
              <a:t>8.3.2</a:t>
            </a:r>
            <a:r>
              <a:rPr lang="zh-CN" altLang="en-US" dirty="0"/>
              <a:t>　统计函数</a:t>
            </a:r>
            <a:endParaRPr lang="en-US" altLang="zh-CN" dirty="0"/>
          </a:p>
          <a:p>
            <a:r>
              <a:rPr lang="en-US" altLang="zh-CN" dirty="0"/>
              <a:t>2. COUNTIF </a:t>
            </a:r>
            <a:r>
              <a:rPr lang="zh-CN" altLang="en-US" dirty="0"/>
              <a:t>函数</a:t>
            </a:r>
            <a:endParaRPr lang="en-US" altLang="zh-CN" dirty="0"/>
          </a:p>
          <a:p>
            <a:r>
              <a:rPr lang="en-US" altLang="zh-CN" dirty="0"/>
              <a:t>02</a:t>
            </a:r>
            <a:r>
              <a:rPr lang="zh-CN" altLang="en-US" dirty="0"/>
              <a:t>　按下键盘上的 </a:t>
            </a:r>
            <a:r>
              <a:rPr lang="en-US" altLang="zh-CN" dirty="0"/>
              <a:t>Enter </a:t>
            </a:r>
            <a:r>
              <a:rPr lang="zh-CN" altLang="en-US" dirty="0"/>
              <a:t>键，单元格将显示数学成绩等于 </a:t>
            </a:r>
            <a:r>
              <a:rPr lang="en-US" altLang="zh-CN" dirty="0"/>
              <a:t>85 </a:t>
            </a:r>
            <a:r>
              <a:rPr lang="zh-CN" altLang="en-US" dirty="0"/>
              <a:t>分的学生人数，如图 </a:t>
            </a:r>
            <a:r>
              <a:rPr lang="en-US" altLang="zh-CN" dirty="0"/>
              <a:t>8-27 </a:t>
            </a:r>
            <a:r>
              <a:rPr lang="zh-CN" altLang="en-US" dirty="0"/>
              <a:t>所示。</a:t>
            </a:r>
            <a:endParaRPr lang="en-US" altLang="zh-CN" dirty="0"/>
          </a:p>
        </p:txBody>
      </p:sp>
      <p:sp>
        <p:nvSpPr>
          <p:cNvPr id="3" name="文本占位符 2">
            <a:extLst>
              <a:ext uri="{FF2B5EF4-FFF2-40B4-BE49-F238E27FC236}">
                <a16:creationId xmlns:a16="http://schemas.microsoft.com/office/drawing/2014/main" id="{3AB13F26-09D1-557D-0C5E-D41F6F1E5D08}"/>
              </a:ext>
            </a:extLst>
          </p:cNvPr>
          <p:cNvSpPr>
            <a:spLocks noGrp="1"/>
          </p:cNvSpPr>
          <p:nvPr>
            <p:ph type="body" sz="quarter" idx="13"/>
          </p:nvPr>
        </p:nvSpPr>
        <p:spPr/>
        <p:txBody>
          <a:bodyPr/>
          <a:lstStyle/>
          <a:p>
            <a:r>
              <a:rPr lang="zh-CN" altLang="en-US" dirty="0"/>
              <a:t>图 </a:t>
            </a:r>
            <a:r>
              <a:rPr lang="en-US" altLang="zh-CN" dirty="0"/>
              <a:t>8-27</a:t>
            </a:r>
            <a:r>
              <a:rPr lang="zh-CN" altLang="en-US" dirty="0"/>
              <a:t>　显示结果</a:t>
            </a:r>
          </a:p>
        </p:txBody>
      </p:sp>
      <p:pic>
        <p:nvPicPr>
          <p:cNvPr id="9" name="图片占位符 8">
            <a:extLst>
              <a:ext uri="{FF2B5EF4-FFF2-40B4-BE49-F238E27FC236}">
                <a16:creationId xmlns:a16="http://schemas.microsoft.com/office/drawing/2014/main" id="{4D09E7AE-29A0-5EBF-1F0B-95D68115B427}"/>
              </a:ext>
            </a:extLst>
          </p:cNvPr>
          <p:cNvPicPr>
            <a:picLocks noGrp="1" noChangeAspect="1"/>
          </p:cNvPicPr>
          <p:nvPr>
            <p:ph type="pic" sz="quarter" idx="12"/>
          </p:nvPr>
        </p:nvPicPr>
        <p:blipFill rotWithShape="1">
          <a:blip r:embed="rId2"/>
          <a:srcRect l="-10286" r="-10286"/>
          <a:stretch>
            <a:fillRect/>
          </a:stretch>
        </p:blipFill>
        <p:spPr>
          <a:prstGeom prst="rect">
            <a:avLst/>
          </a:prstGeom>
        </p:spPr>
      </p:pic>
    </p:spTree>
    <p:extLst>
      <p:ext uri="{BB962C8B-B14F-4D97-AF65-F5344CB8AC3E}">
        <p14:creationId xmlns:p14="http://schemas.microsoft.com/office/powerpoint/2010/main" val="14695903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3385F-7366-F7C2-129D-B99BA831DF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CA6B287-617A-DFEF-7CF7-35555D5B9A19}"/>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BDD005B1-05F7-B41B-0472-B726CDB2FF6D}"/>
              </a:ext>
            </a:extLst>
          </p:cNvPr>
          <p:cNvSpPr>
            <a:spLocks noGrp="1"/>
          </p:cNvSpPr>
          <p:nvPr>
            <p:ph type="body" sz="quarter" idx="11"/>
          </p:nvPr>
        </p:nvSpPr>
        <p:spPr>
          <a:xfrm>
            <a:off x="174885" y="2227851"/>
            <a:ext cx="11842230" cy="3079497"/>
          </a:xfrm>
        </p:spPr>
        <p:txBody>
          <a:bodyPr/>
          <a:lstStyle/>
          <a:p>
            <a:r>
              <a:rPr lang="en-US" altLang="zh-CN" dirty="0"/>
              <a:t>8.3.2</a:t>
            </a:r>
            <a:r>
              <a:rPr lang="zh-CN" altLang="en-US" dirty="0"/>
              <a:t>　统计函数</a:t>
            </a:r>
            <a:endParaRPr lang="en-US" altLang="zh-CN" dirty="0"/>
          </a:p>
          <a:p>
            <a:r>
              <a:rPr lang="en-US" altLang="zh-CN" dirty="0"/>
              <a:t>3. COUNTIFS </a:t>
            </a:r>
            <a:r>
              <a:rPr lang="zh-CN" altLang="en-US" dirty="0"/>
              <a:t>函数</a:t>
            </a:r>
            <a:endParaRPr lang="en-US" altLang="zh-CN" dirty="0"/>
          </a:p>
          <a:p>
            <a:r>
              <a:rPr lang="zh-CN" altLang="en-US" dirty="0"/>
              <a:t>功能：统计满足多个条件的单元格个数。</a:t>
            </a:r>
            <a:endParaRPr lang="en-US" altLang="zh-CN" dirty="0"/>
          </a:p>
          <a:p>
            <a:r>
              <a:rPr lang="zh-CN" altLang="en-US" dirty="0"/>
              <a:t>函数格式：</a:t>
            </a:r>
            <a:r>
              <a:rPr lang="en-US" altLang="zh-CN" dirty="0"/>
              <a:t>=COUNTIFS(</a:t>
            </a:r>
            <a:r>
              <a:rPr lang="zh-CN" altLang="en-US" dirty="0"/>
              <a:t>指定区域 </a:t>
            </a:r>
            <a:r>
              <a:rPr lang="en-US" altLang="zh-CN" dirty="0"/>
              <a:t>1</a:t>
            </a:r>
            <a:r>
              <a:rPr lang="zh-CN" altLang="en-US" dirty="0"/>
              <a:t>，指定条件 </a:t>
            </a:r>
            <a:r>
              <a:rPr lang="en-US" altLang="zh-CN" dirty="0"/>
              <a:t>1</a:t>
            </a:r>
            <a:r>
              <a:rPr lang="zh-CN" altLang="en-US" dirty="0"/>
              <a:t>，指定区域 </a:t>
            </a:r>
            <a:r>
              <a:rPr lang="en-US" altLang="zh-CN" dirty="0"/>
              <a:t>2</a:t>
            </a:r>
            <a:r>
              <a:rPr lang="zh-CN" altLang="en-US" dirty="0"/>
              <a:t>，指定条件 </a:t>
            </a:r>
            <a:r>
              <a:rPr lang="en-US" altLang="zh-CN" dirty="0"/>
              <a:t>2</a:t>
            </a:r>
            <a:r>
              <a:rPr lang="zh-CN" altLang="en-US" dirty="0"/>
              <a:t>，</a:t>
            </a:r>
            <a:r>
              <a:rPr lang="en-US" altLang="zh-CN" dirty="0"/>
              <a:t>……)</a:t>
            </a:r>
          </a:p>
          <a:p>
            <a:r>
              <a:rPr lang="zh-CN" altLang="en-US" dirty="0"/>
              <a:t>例如，使用 </a:t>
            </a:r>
            <a:r>
              <a:rPr lang="en-US" altLang="zh-CN" dirty="0"/>
              <a:t>COUNTIFS </a:t>
            </a:r>
            <a:r>
              <a:rPr lang="zh-CN" altLang="en-US" dirty="0"/>
              <a:t>函数统计学生成绩表中数学成绩 ≥</a:t>
            </a:r>
            <a:r>
              <a:rPr lang="en-US" altLang="zh-CN" dirty="0"/>
              <a:t>85 </a:t>
            </a:r>
            <a:r>
              <a:rPr lang="zh-CN" altLang="en-US" dirty="0"/>
              <a:t>分且班级为“一班”的学生人数，操作步骤如下：</a:t>
            </a:r>
            <a:endParaRPr lang="en-US" altLang="zh-CN" dirty="0"/>
          </a:p>
        </p:txBody>
      </p:sp>
    </p:spTree>
    <p:extLst>
      <p:ext uri="{BB962C8B-B14F-4D97-AF65-F5344CB8AC3E}">
        <p14:creationId xmlns:p14="http://schemas.microsoft.com/office/powerpoint/2010/main" val="34953098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93466-87BE-2274-B7F7-AA7EAD7A739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D96088C-032D-AFB6-0968-29E60A6C08D7}"/>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B185F9D7-356B-C6BA-BE25-3E7FF79007A3}"/>
              </a:ext>
            </a:extLst>
          </p:cNvPr>
          <p:cNvSpPr>
            <a:spLocks noGrp="1"/>
          </p:cNvSpPr>
          <p:nvPr>
            <p:ph type="body" sz="quarter" idx="11"/>
          </p:nvPr>
        </p:nvSpPr>
        <p:spPr>
          <a:xfrm>
            <a:off x="174886" y="1242067"/>
            <a:ext cx="5440724" cy="5110823"/>
          </a:xfrm>
        </p:spPr>
        <p:txBody>
          <a:bodyPr/>
          <a:lstStyle/>
          <a:p>
            <a:r>
              <a:rPr lang="en-US" altLang="zh-CN" dirty="0"/>
              <a:t>8.3.2</a:t>
            </a:r>
            <a:r>
              <a:rPr lang="zh-CN" altLang="en-US" dirty="0"/>
              <a:t>　统计函数</a:t>
            </a:r>
            <a:endParaRPr lang="en-US" altLang="zh-CN" dirty="0"/>
          </a:p>
          <a:p>
            <a:r>
              <a:rPr lang="en-US" altLang="zh-CN" dirty="0"/>
              <a:t>3. COUNTIFS </a:t>
            </a:r>
            <a:r>
              <a:rPr lang="zh-CN" altLang="en-US" dirty="0"/>
              <a:t>函数</a:t>
            </a:r>
            <a:endParaRPr lang="en-US" altLang="zh-CN" dirty="0"/>
          </a:p>
          <a:p>
            <a:r>
              <a:rPr lang="en-US" altLang="zh-CN" dirty="0"/>
              <a:t>01</a:t>
            </a:r>
            <a:r>
              <a:rPr lang="zh-CN" altLang="en-US" dirty="0"/>
              <a:t>　在选中的单元格中输入公式“</a:t>
            </a:r>
            <a:r>
              <a:rPr lang="en-US" altLang="zh-CN" dirty="0"/>
              <a:t>=COUNTIFS(M3:M8,”&gt;=85“,N3:N8,”</a:t>
            </a:r>
            <a:r>
              <a:rPr lang="zh-CN" altLang="en-US" dirty="0"/>
              <a:t>一班</a:t>
            </a:r>
            <a:r>
              <a:rPr lang="en-US" altLang="zh-CN" dirty="0"/>
              <a:t>“)”</a:t>
            </a:r>
            <a:r>
              <a:rPr lang="zh-CN" altLang="en-US" dirty="0"/>
              <a:t>，如图 </a:t>
            </a:r>
            <a:r>
              <a:rPr lang="en-US" altLang="zh-CN" dirty="0"/>
              <a:t>8-28 </a:t>
            </a:r>
            <a:r>
              <a:rPr lang="zh-CN" altLang="en-US" dirty="0"/>
              <a:t>所示。其中，</a:t>
            </a:r>
            <a:r>
              <a:rPr lang="en-US" altLang="zh-CN" dirty="0"/>
              <a:t>M3:M8 </a:t>
            </a:r>
            <a:r>
              <a:rPr lang="zh-CN" altLang="en-US" dirty="0"/>
              <a:t>是第一个条件区域（数学成绩所在区域），</a:t>
            </a:r>
            <a:r>
              <a:rPr lang="en-US" altLang="zh-CN" dirty="0"/>
              <a:t>“&gt;=85” </a:t>
            </a:r>
            <a:r>
              <a:rPr lang="zh-CN" altLang="en-US" dirty="0"/>
              <a:t>是对应的条件（数学成绩 ≥</a:t>
            </a:r>
            <a:r>
              <a:rPr lang="en-US" altLang="zh-CN" dirty="0"/>
              <a:t>85 </a:t>
            </a:r>
            <a:r>
              <a:rPr lang="zh-CN" altLang="en-US" dirty="0"/>
              <a:t>分）；</a:t>
            </a:r>
            <a:r>
              <a:rPr lang="en-US" altLang="zh-CN" dirty="0"/>
              <a:t>N3:N8 </a:t>
            </a:r>
            <a:r>
              <a:rPr lang="zh-CN" altLang="en-US" dirty="0"/>
              <a:t>是第二个条件区域（班级所在区域），</a:t>
            </a:r>
            <a:r>
              <a:rPr lang="en-US" altLang="zh-CN" dirty="0"/>
              <a:t>"</a:t>
            </a:r>
            <a:r>
              <a:rPr lang="zh-CN" altLang="en-US" dirty="0"/>
              <a:t>一班</a:t>
            </a:r>
            <a:r>
              <a:rPr lang="en-US" altLang="zh-CN" dirty="0"/>
              <a:t>" </a:t>
            </a:r>
            <a:r>
              <a:rPr lang="zh-CN" altLang="en-US" dirty="0"/>
              <a:t>是对应的条件（班级为“一班”）。</a:t>
            </a:r>
            <a:endParaRPr lang="en-US" altLang="zh-CN" dirty="0"/>
          </a:p>
        </p:txBody>
      </p:sp>
      <p:pic>
        <p:nvPicPr>
          <p:cNvPr id="7" name="图片占位符 6">
            <a:extLst>
              <a:ext uri="{FF2B5EF4-FFF2-40B4-BE49-F238E27FC236}">
                <a16:creationId xmlns:a16="http://schemas.microsoft.com/office/drawing/2014/main" id="{AF162017-5CA7-8787-FBF2-8DDEDB5D54E1}"/>
              </a:ext>
            </a:extLst>
          </p:cNvPr>
          <p:cNvPicPr>
            <a:picLocks noGrp="1" noChangeAspect="1"/>
          </p:cNvPicPr>
          <p:nvPr>
            <p:ph type="pic" sz="quarter" idx="12"/>
          </p:nvPr>
        </p:nvPicPr>
        <p:blipFill rotWithShape="1">
          <a:blip r:embed="rId2"/>
          <a:srcRect t="-5499" b="-5499"/>
          <a:stretch>
            <a:fillRect/>
          </a:stretch>
        </p:blipFill>
        <p:spPr>
          <a:prstGeom prst="rect">
            <a:avLst/>
          </a:prstGeom>
        </p:spPr>
      </p:pic>
      <p:sp>
        <p:nvSpPr>
          <p:cNvPr id="3" name="文本占位符 2">
            <a:extLst>
              <a:ext uri="{FF2B5EF4-FFF2-40B4-BE49-F238E27FC236}">
                <a16:creationId xmlns:a16="http://schemas.microsoft.com/office/drawing/2014/main" id="{B861955A-7277-C5BD-573A-E9D4F89D809F}"/>
              </a:ext>
            </a:extLst>
          </p:cNvPr>
          <p:cNvSpPr>
            <a:spLocks noGrp="1"/>
          </p:cNvSpPr>
          <p:nvPr>
            <p:ph type="body" sz="quarter" idx="13"/>
          </p:nvPr>
        </p:nvSpPr>
        <p:spPr/>
        <p:txBody>
          <a:bodyPr/>
          <a:lstStyle/>
          <a:p>
            <a:r>
              <a:rPr lang="zh-CN" altLang="en-US" dirty="0"/>
              <a:t>图 </a:t>
            </a:r>
            <a:r>
              <a:rPr lang="en-US" altLang="zh-CN" dirty="0"/>
              <a:t>8-28</a:t>
            </a:r>
            <a:r>
              <a:rPr lang="zh-CN" altLang="en-US" dirty="0"/>
              <a:t>　输入公式</a:t>
            </a:r>
          </a:p>
        </p:txBody>
      </p:sp>
    </p:spTree>
    <p:extLst>
      <p:ext uri="{BB962C8B-B14F-4D97-AF65-F5344CB8AC3E}">
        <p14:creationId xmlns:p14="http://schemas.microsoft.com/office/powerpoint/2010/main" val="15167041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0BBE2-6725-E731-08AA-4FCC052F4D3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F8A9903-52B5-D883-5A01-B015F6DE2588}"/>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0E4A131C-DB28-4586-CA21-083CCCF4097E}"/>
              </a:ext>
            </a:extLst>
          </p:cNvPr>
          <p:cNvSpPr>
            <a:spLocks noGrp="1"/>
          </p:cNvSpPr>
          <p:nvPr>
            <p:ph type="body" sz="quarter" idx="11"/>
          </p:nvPr>
        </p:nvSpPr>
        <p:spPr>
          <a:xfrm>
            <a:off x="174886" y="2511645"/>
            <a:ext cx="5440724" cy="2571666"/>
          </a:xfrm>
        </p:spPr>
        <p:txBody>
          <a:bodyPr/>
          <a:lstStyle/>
          <a:p>
            <a:r>
              <a:rPr lang="en-US" altLang="zh-CN" dirty="0"/>
              <a:t>8.3.2</a:t>
            </a:r>
            <a:r>
              <a:rPr lang="zh-CN" altLang="en-US" dirty="0"/>
              <a:t>　统计函数</a:t>
            </a:r>
            <a:endParaRPr lang="en-US" altLang="zh-CN" dirty="0"/>
          </a:p>
          <a:p>
            <a:r>
              <a:rPr lang="en-US" altLang="zh-CN" dirty="0"/>
              <a:t>3. COUNTIFS </a:t>
            </a:r>
            <a:r>
              <a:rPr lang="zh-CN" altLang="en-US" dirty="0"/>
              <a:t>函数</a:t>
            </a:r>
            <a:endParaRPr lang="en-US" altLang="zh-CN" dirty="0"/>
          </a:p>
          <a:p>
            <a:r>
              <a:rPr lang="en-US" altLang="zh-CN" dirty="0"/>
              <a:t>02</a:t>
            </a:r>
            <a:r>
              <a:rPr lang="zh-CN" altLang="en-US" dirty="0"/>
              <a:t>　按下键盘上的</a:t>
            </a:r>
            <a:r>
              <a:rPr lang="en-US" altLang="zh-CN" dirty="0"/>
              <a:t>Enter </a:t>
            </a:r>
            <a:r>
              <a:rPr lang="zh-CN" altLang="en-US" dirty="0"/>
              <a:t>键，单元格将显示“数学成绩 ≥</a:t>
            </a:r>
            <a:r>
              <a:rPr lang="en-US" altLang="zh-CN" dirty="0"/>
              <a:t>85 </a:t>
            </a:r>
            <a:r>
              <a:rPr lang="zh-CN" altLang="en-US" dirty="0"/>
              <a:t>分且班级为‘一班’” 的学生人数，如图 </a:t>
            </a:r>
            <a:r>
              <a:rPr lang="en-US" altLang="zh-CN" dirty="0"/>
              <a:t>8-29 </a:t>
            </a:r>
            <a:r>
              <a:rPr lang="zh-CN" altLang="en-US" dirty="0"/>
              <a:t>所示。</a:t>
            </a:r>
            <a:endParaRPr lang="en-US" altLang="zh-CN" dirty="0"/>
          </a:p>
        </p:txBody>
      </p:sp>
      <p:sp>
        <p:nvSpPr>
          <p:cNvPr id="3" name="文本占位符 2">
            <a:extLst>
              <a:ext uri="{FF2B5EF4-FFF2-40B4-BE49-F238E27FC236}">
                <a16:creationId xmlns:a16="http://schemas.microsoft.com/office/drawing/2014/main" id="{390E84B8-6D07-594B-5323-AD601667AA93}"/>
              </a:ext>
            </a:extLst>
          </p:cNvPr>
          <p:cNvSpPr>
            <a:spLocks noGrp="1"/>
          </p:cNvSpPr>
          <p:nvPr>
            <p:ph type="body" sz="quarter" idx="13"/>
          </p:nvPr>
        </p:nvSpPr>
        <p:spPr/>
        <p:txBody>
          <a:bodyPr/>
          <a:lstStyle/>
          <a:p>
            <a:r>
              <a:rPr lang="zh-CN" altLang="en-US" dirty="0"/>
              <a:t>图 </a:t>
            </a:r>
            <a:r>
              <a:rPr lang="en-US" altLang="zh-CN" dirty="0"/>
              <a:t>8-29</a:t>
            </a:r>
            <a:r>
              <a:rPr lang="zh-CN" altLang="en-US" dirty="0"/>
              <a:t>　显示结果</a:t>
            </a:r>
          </a:p>
        </p:txBody>
      </p:sp>
      <p:pic>
        <p:nvPicPr>
          <p:cNvPr id="9" name="图片占位符 8">
            <a:extLst>
              <a:ext uri="{FF2B5EF4-FFF2-40B4-BE49-F238E27FC236}">
                <a16:creationId xmlns:a16="http://schemas.microsoft.com/office/drawing/2014/main" id="{9B1D912B-B030-35DA-8618-49BF47BAE937}"/>
              </a:ext>
            </a:extLst>
          </p:cNvPr>
          <p:cNvPicPr>
            <a:picLocks noGrp="1" noChangeAspect="1"/>
          </p:cNvPicPr>
          <p:nvPr>
            <p:ph type="pic" sz="quarter" idx="12"/>
          </p:nvPr>
        </p:nvPicPr>
        <p:blipFill rotWithShape="1">
          <a:blip r:embed="rId2"/>
          <a:srcRect l="-7582" r="-7582"/>
          <a:stretch>
            <a:fillRect/>
          </a:stretch>
        </p:blipFill>
        <p:spPr>
          <a:prstGeom prst="rect">
            <a:avLst/>
          </a:prstGeom>
        </p:spPr>
      </p:pic>
    </p:spTree>
    <p:extLst>
      <p:ext uri="{BB962C8B-B14F-4D97-AF65-F5344CB8AC3E}">
        <p14:creationId xmlns:p14="http://schemas.microsoft.com/office/powerpoint/2010/main" val="21111045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9EF04-FF7B-C56F-2AE3-DF7CEF8593C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315FDB-9872-ECDF-16E3-F1A85174BFAD}"/>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44844AD8-5CF2-1E91-F43A-21F797AA0047}"/>
              </a:ext>
            </a:extLst>
          </p:cNvPr>
          <p:cNvSpPr>
            <a:spLocks noGrp="1"/>
          </p:cNvSpPr>
          <p:nvPr>
            <p:ph type="body" sz="quarter" idx="11"/>
          </p:nvPr>
        </p:nvSpPr>
        <p:spPr>
          <a:xfrm>
            <a:off x="174885" y="2481766"/>
            <a:ext cx="11842230" cy="2571666"/>
          </a:xfrm>
        </p:spPr>
        <p:txBody>
          <a:bodyPr/>
          <a:lstStyle/>
          <a:p>
            <a:r>
              <a:rPr lang="en-US" altLang="zh-CN" dirty="0"/>
              <a:t>8.3.3</a:t>
            </a:r>
            <a:r>
              <a:rPr lang="zh-CN" altLang="en-US" dirty="0"/>
              <a:t>　文本字符类函数</a:t>
            </a:r>
            <a:endParaRPr lang="en-US" altLang="zh-CN" dirty="0"/>
          </a:p>
          <a:p>
            <a:r>
              <a:rPr lang="en-US" altLang="zh-CN" dirty="0"/>
              <a:t>1. LEFT </a:t>
            </a:r>
            <a:r>
              <a:rPr lang="zh-CN" altLang="en-US" dirty="0"/>
              <a:t>函数</a:t>
            </a:r>
            <a:endParaRPr lang="en-US" altLang="zh-CN" dirty="0"/>
          </a:p>
          <a:p>
            <a:r>
              <a:rPr lang="zh-CN" altLang="en-US" dirty="0"/>
              <a:t>功能：从字符串最左边截取字符。</a:t>
            </a:r>
            <a:endParaRPr lang="en-US" altLang="zh-CN" dirty="0"/>
          </a:p>
          <a:p>
            <a:r>
              <a:rPr lang="zh-CN" altLang="en-US" dirty="0"/>
              <a:t>函数格式：</a:t>
            </a:r>
            <a:r>
              <a:rPr lang="en-US" altLang="zh-CN" dirty="0"/>
              <a:t>=LEFT(</a:t>
            </a:r>
            <a:r>
              <a:rPr lang="zh-CN" altLang="en-US" dirty="0"/>
              <a:t>字符串</a:t>
            </a:r>
            <a:r>
              <a:rPr lang="en-US" altLang="zh-CN" dirty="0"/>
              <a:t>,  </a:t>
            </a:r>
            <a:r>
              <a:rPr lang="zh-CN" altLang="en-US" dirty="0"/>
              <a:t>截取位数</a:t>
            </a:r>
            <a:r>
              <a:rPr lang="en-US" altLang="zh-CN" dirty="0"/>
              <a:t>)</a:t>
            </a:r>
          </a:p>
          <a:p>
            <a:r>
              <a:rPr lang="zh-CN" altLang="en-US" dirty="0"/>
              <a:t>例如，从员工编号中截取最左侧的 “</a:t>
            </a:r>
            <a:r>
              <a:rPr lang="en-US" altLang="zh-CN" dirty="0"/>
              <a:t>EMP” </a:t>
            </a:r>
            <a:r>
              <a:rPr lang="zh-CN" altLang="en-US" dirty="0"/>
              <a:t>字符，操作步骤如下：</a:t>
            </a:r>
            <a:endParaRPr lang="en-US" altLang="zh-CN" dirty="0"/>
          </a:p>
        </p:txBody>
      </p:sp>
    </p:spTree>
    <p:extLst>
      <p:ext uri="{BB962C8B-B14F-4D97-AF65-F5344CB8AC3E}">
        <p14:creationId xmlns:p14="http://schemas.microsoft.com/office/powerpoint/2010/main" val="2323665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CACF8-F2E0-CDFE-E1CD-A08AEA1555E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C5F7CF-E0AA-8F13-BDDC-DD588AA0240F}"/>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1D087E90-9D6E-93A5-DE28-8910ECE9D09D}"/>
              </a:ext>
            </a:extLst>
          </p:cNvPr>
          <p:cNvSpPr>
            <a:spLocks noGrp="1"/>
          </p:cNvSpPr>
          <p:nvPr>
            <p:ph type="body" sz="quarter" idx="11"/>
          </p:nvPr>
        </p:nvSpPr>
        <p:spPr>
          <a:xfrm>
            <a:off x="174886" y="2765561"/>
            <a:ext cx="5440724" cy="2063835"/>
          </a:xfrm>
        </p:spPr>
        <p:txBody>
          <a:bodyPr/>
          <a:lstStyle/>
          <a:p>
            <a:r>
              <a:rPr lang="en-US" altLang="zh-CN" dirty="0"/>
              <a:t>8.3.3</a:t>
            </a:r>
            <a:r>
              <a:rPr lang="zh-CN" altLang="en-US" dirty="0"/>
              <a:t>　文本字符类函数</a:t>
            </a:r>
            <a:endParaRPr lang="en-US" altLang="zh-CN" dirty="0"/>
          </a:p>
          <a:p>
            <a:r>
              <a:rPr lang="en-US" altLang="zh-CN" dirty="0"/>
              <a:t>1. LEFT </a:t>
            </a:r>
            <a:r>
              <a:rPr lang="zh-CN" altLang="en-US" dirty="0"/>
              <a:t>函数</a:t>
            </a:r>
            <a:endParaRPr lang="en-US" altLang="zh-CN" dirty="0"/>
          </a:p>
          <a:p>
            <a:r>
              <a:rPr lang="en-US" altLang="zh-CN" dirty="0"/>
              <a:t>01</a:t>
            </a:r>
            <a:r>
              <a:rPr lang="zh-CN" altLang="en-US" dirty="0"/>
              <a:t>　单击单元格 </a:t>
            </a:r>
            <a:r>
              <a:rPr lang="en-US" altLang="zh-CN" dirty="0"/>
              <a:t>D3</a:t>
            </a:r>
            <a:r>
              <a:rPr lang="zh-CN" altLang="en-US" dirty="0"/>
              <a:t>，输入公式“</a:t>
            </a:r>
            <a:r>
              <a:rPr lang="en-US" altLang="zh-CN" dirty="0"/>
              <a:t>=LEFT(A3,3) ”</a:t>
            </a:r>
            <a:r>
              <a:rPr lang="zh-CN" altLang="en-US" dirty="0"/>
              <a:t>，如图 </a:t>
            </a:r>
            <a:r>
              <a:rPr lang="en-US" altLang="zh-CN" dirty="0"/>
              <a:t>8-30 </a:t>
            </a:r>
            <a:r>
              <a:rPr lang="zh-CN" altLang="en-US" dirty="0"/>
              <a:t>所示。</a:t>
            </a:r>
            <a:endParaRPr lang="en-US" altLang="zh-CN" dirty="0"/>
          </a:p>
        </p:txBody>
      </p:sp>
      <p:pic>
        <p:nvPicPr>
          <p:cNvPr id="7" name="图片占位符 6">
            <a:extLst>
              <a:ext uri="{FF2B5EF4-FFF2-40B4-BE49-F238E27FC236}">
                <a16:creationId xmlns:a16="http://schemas.microsoft.com/office/drawing/2014/main" id="{2EF59735-EBFF-5004-6AB6-9A044F53E512}"/>
              </a:ext>
            </a:extLst>
          </p:cNvPr>
          <p:cNvPicPr>
            <a:picLocks noGrp="1" noChangeAspect="1"/>
          </p:cNvPicPr>
          <p:nvPr>
            <p:ph type="pic" sz="quarter" idx="12"/>
          </p:nvPr>
        </p:nvPicPr>
        <p:blipFill rotWithShape="1">
          <a:blip r:embed="rId2"/>
          <a:srcRect t="-56220" b="-56220"/>
          <a:stretch>
            <a:fillRect/>
          </a:stretch>
        </p:blipFill>
        <p:spPr>
          <a:prstGeom prst="rect">
            <a:avLst/>
          </a:prstGeom>
        </p:spPr>
      </p:pic>
      <p:sp>
        <p:nvSpPr>
          <p:cNvPr id="3" name="文本占位符 2">
            <a:extLst>
              <a:ext uri="{FF2B5EF4-FFF2-40B4-BE49-F238E27FC236}">
                <a16:creationId xmlns:a16="http://schemas.microsoft.com/office/drawing/2014/main" id="{FB3BB2CB-03E1-30A0-E8D7-4F04C41DE9AA}"/>
              </a:ext>
            </a:extLst>
          </p:cNvPr>
          <p:cNvSpPr>
            <a:spLocks noGrp="1"/>
          </p:cNvSpPr>
          <p:nvPr>
            <p:ph type="body" sz="quarter" idx="13"/>
          </p:nvPr>
        </p:nvSpPr>
        <p:spPr/>
        <p:txBody>
          <a:bodyPr/>
          <a:lstStyle/>
          <a:p>
            <a:r>
              <a:rPr lang="zh-CN" altLang="en-US" dirty="0"/>
              <a:t>图 </a:t>
            </a:r>
            <a:r>
              <a:rPr lang="en-US" altLang="zh-CN" dirty="0"/>
              <a:t>8-30</a:t>
            </a:r>
            <a:r>
              <a:rPr lang="zh-CN" altLang="en-US" dirty="0"/>
              <a:t>　输入公式</a:t>
            </a:r>
          </a:p>
        </p:txBody>
      </p:sp>
    </p:spTree>
    <p:extLst>
      <p:ext uri="{BB962C8B-B14F-4D97-AF65-F5344CB8AC3E}">
        <p14:creationId xmlns:p14="http://schemas.microsoft.com/office/powerpoint/2010/main" val="103454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4FDF8-78F9-5A28-D1A8-A244DEC1F6C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1522A6-9023-969B-4FD1-2B89550B3D3B}"/>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7E77F6CF-E359-C528-3CB3-B8E05CC4D792}"/>
              </a:ext>
            </a:extLst>
          </p:cNvPr>
          <p:cNvSpPr>
            <a:spLocks noGrp="1"/>
          </p:cNvSpPr>
          <p:nvPr>
            <p:ph type="body" sz="quarter" idx="11"/>
          </p:nvPr>
        </p:nvSpPr>
        <p:spPr>
          <a:xfrm>
            <a:off x="174886" y="1495985"/>
            <a:ext cx="5440724" cy="4602991"/>
          </a:xfrm>
        </p:spPr>
        <p:txBody>
          <a:bodyPr/>
          <a:lstStyle/>
          <a:p>
            <a:r>
              <a:rPr lang="en-US" altLang="zh-CN" dirty="0"/>
              <a:t>2.1.2</a:t>
            </a:r>
            <a:r>
              <a:rPr lang="zh-CN" altLang="en-US" dirty="0"/>
              <a:t> 查找和替换功能的应用</a:t>
            </a:r>
            <a:endParaRPr lang="en-US" altLang="zh-CN" dirty="0"/>
          </a:p>
          <a:p>
            <a:r>
              <a:rPr lang="en-US" altLang="zh-CN" dirty="0"/>
              <a:t>1. </a:t>
            </a:r>
            <a:r>
              <a:rPr lang="zh-CN" altLang="en-US" dirty="0"/>
              <a:t>错别字的统一替换</a:t>
            </a:r>
            <a:endParaRPr lang="en-US" altLang="zh-CN" dirty="0"/>
          </a:p>
          <a:p>
            <a:r>
              <a:rPr lang="en-US" altLang="zh-CN" dirty="0"/>
              <a:t>02</a:t>
            </a:r>
            <a:r>
              <a:rPr lang="zh-CN" altLang="en-US" dirty="0"/>
              <a:t>　在打开的“查找和替换”对话框的“查找内容”文本框中输入要替换的文字</a:t>
            </a:r>
            <a:r>
              <a:rPr lang="en-US" altLang="zh-CN" dirty="0"/>
              <a:t>“Word”</a:t>
            </a:r>
            <a:r>
              <a:rPr lang="zh-CN" altLang="en-US" dirty="0"/>
              <a:t>，在“替换为”文本框中输入要替换成的文字“</a:t>
            </a:r>
            <a:r>
              <a:rPr lang="en-US" altLang="zh-CN" dirty="0"/>
              <a:t>Excel”</a:t>
            </a:r>
            <a:r>
              <a:rPr lang="zh-CN" altLang="en-US" dirty="0"/>
              <a:t>，如图 </a:t>
            </a:r>
            <a:r>
              <a:rPr lang="en-US" altLang="zh-CN" dirty="0"/>
              <a:t>2-10 </a:t>
            </a:r>
            <a:r>
              <a:rPr lang="zh-CN" altLang="en-US" dirty="0"/>
              <a:t>所示。</a:t>
            </a:r>
            <a:endParaRPr lang="en-US" altLang="zh-CN" dirty="0"/>
          </a:p>
          <a:p>
            <a:r>
              <a:rPr lang="en-US" altLang="zh-CN" dirty="0"/>
              <a:t>03</a:t>
            </a:r>
            <a:r>
              <a:rPr lang="zh-CN" altLang="en-US" dirty="0"/>
              <a:t>　单击“全部替换”按钮即可一键完成替换，避免了逐个手动修改的烦琐。</a:t>
            </a:r>
          </a:p>
        </p:txBody>
      </p:sp>
      <p:sp>
        <p:nvSpPr>
          <p:cNvPr id="3" name="文本占位符 2">
            <a:extLst>
              <a:ext uri="{FF2B5EF4-FFF2-40B4-BE49-F238E27FC236}">
                <a16:creationId xmlns:a16="http://schemas.microsoft.com/office/drawing/2014/main" id="{6EAA547C-7E4F-A558-4885-40D41F144871}"/>
              </a:ext>
            </a:extLst>
          </p:cNvPr>
          <p:cNvSpPr>
            <a:spLocks noGrp="1"/>
          </p:cNvSpPr>
          <p:nvPr>
            <p:ph type="body" sz="quarter" idx="13"/>
          </p:nvPr>
        </p:nvSpPr>
        <p:spPr/>
        <p:txBody>
          <a:bodyPr/>
          <a:lstStyle/>
          <a:p>
            <a:r>
              <a:rPr lang="zh-CN" altLang="en-US" dirty="0"/>
              <a:t>图 </a:t>
            </a:r>
            <a:r>
              <a:rPr lang="en-US" altLang="zh-CN" dirty="0"/>
              <a:t>2-10</a:t>
            </a:r>
            <a:r>
              <a:rPr lang="zh-CN" altLang="en-US" dirty="0"/>
              <a:t>　输入要查找和替换的内容</a:t>
            </a:r>
          </a:p>
        </p:txBody>
      </p:sp>
      <p:pic>
        <p:nvPicPr>
          <p:cNvPr id="9" name="图片占位符 8">
            <a:extLst>
              <a:ext uri="{FF2B5EF4-FFF2-40B4-BE49-F238E27FC236}">
                <a16:creationId xmlns:a16="http://schemas.microsoft.com/office/drawing/2014/main" id="{E185AFAD-6F36-452C-A709-51FBE1217D2E}"/>
              </a:ext>
            </a:extLst>
          </p:cNvPr>
          <p:cNvPicPr>
            <a:picLocks noGrp="1" noChangeAspect="1"/>
          </p:cNvPicPr>
          <p:nvPr>
            <p:ph type="pic" sz="quarter" idx="12"/>
          </p:nvPr>
        </p:nvPicPr>
        <p:blipFill rotWithShape="1">
          <a:blip r:embed="rId2"/>
          <a:srcRect t="-19060" b="-19060"/>
          <a:stretch>
            <a:fillRect/>
          </a:stretch>
        </p:blipFill>
        <p:spPr>
          <a:prstGeom prst="rect">
            <a:avLst/>
          </a:prstGeom>
        </p:spPr>
      </p:pic>
    </p:spTree>
    <p:extLst>
      <p:ext uri="{BB962C8B-B14F-4D97-AF65-F5344CB8AC3E}">
        <p14:creationId xmlns:p14="http://schemas.microsoft.com/office/powerpoint/2010/main" val="42555526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7139F-CD97-F2AD-1D64-D433353C815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46E3B8B-A587-D349-298C-84D1FAC6698D}"/>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D1E2FAE8-21AB-7FDC-C84B-7A3A0E541110}"/>
              </a:ext>
            </a:extLst>
          </p:cNvPr>
          <p:cNvSpPr>
            <a:spLocks noGrp="1"/>
          </p:cNvSpPr>
          <p:nvPr>
            <p:ph type="body" sz="quarter" idx="11"/>
          </p:nvPr>
        </p:nvSpPr>
        <p:spPr>
          <a:xfrm>
            <a:off x="174886" y="1749899"/>
            <a:ext cx="5440724" cy="4095160"/>
          </a:xfrm>
        </p:spPr>
        <p:txBody>
          <a:bodyPr/>
          <a:lstStyle/>
          <a:p>
            <a:r>
              <a:rPr lang="en-US" altLang="zh-CN" dirty="0"/>
              <a:t>8.3.3</a:t>
            </a:r>
            <a:r>
              <a:rPr lang="zh-CN" altLang="en-US" dirty="0"/>
              <a:t>　文本字符类函数</a:t>
            </a:r>
            <a:endParaRPr lang="en-US" altLang="zh-CN" dirty="0"/>
          </a:p>
          <a:p>
            <a:r>
              <a:rPr lang="en-US" altLang="zh-CN" dirty="0"/>
              <a:t>1. LEFT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a:t>
            </a:r>
            <a:r>
              <a:rPr lang="en-US" altLang="zh-CN" dirty="0"/>
              <a:t>D3 </a:t>
            </a:r>
            <a:r>
              <a:rPr lang="zh-CN" altLang="en-US" dirty="0"/>
              <a:t>的右下角，当鼠标指针变为黑色十字时，按住鼠标左键向下拖动至 </a:t>
            </a:r>
            <a:r>
              <a:rPr lang="en-US" altLang="zh-CN" dirty="0"/>
              <a:t>D7 </a:t>
            </a:r>
            <a:r>
              <a:rPr lang="zh-CN" altLang="en-US" dirty="0"/>
              <a:t>单元格，释放鼠标左键，即可快速完成对其他员工编号中 “</a:t>
            </a:r>
            <a:r>
              <a:rPr lang="en-US" altLang="zh-CN" dirty="0"/>
              <a:t>EMP” </a:t>
            </a:r>
            <a:r>
              <a:rPr lang="zh-CN" altLang="en-US" dirty="0"/>
              <a:t>字符的截取，如图 </a:t>
            </a:r>
            <a:r>
              <a:rPr lang="en-US" altLang="zh-CN" dirty="0"/>
              <a:t>8-31 </a:t>
            </a:r>
            <a:r>
              <a:rPr lang="zh-CN" altLang="en-US" dirty="0"/>
              <a:t>所示。</a:t>
            </a:r>
            <a:endParaRPr lang="en-US" altLang="zh-CN" dirty="0"/>
          </a:p>
        </p:txBody>
      </p:sp>
      <p:sp>
        <p:nvSpPr>
          <p:cNvPr id="3" name="文本占位符 2">
            <a:extLst>
              <a:ext uri="{FF2B5EF4-FFF2-40B4-BE49-F238E27FC236}">
                <a16:creationId xmlns:a16="http://schemas.microsoft.com/office/drawing/2014/main" id="{4684B8A9-5336-8D03-A007-9C79B53C321F}"/>
              </a:ext>
            </a:extLst>
          </p:cNvPr>
          <p:cNvSpPr>
            <a:spLocks noGrp="1"/>
          </p:cNvSpPr>
          <p:nvPr>
            <p:ph type="body" sz="quarter" idx="13"/>
          </p:nvPr>
        </p:nvSpPr>
        <p:spPr/>
        <p:txBody>
          <a:bodyPr/>
          <a:lstStyle/>
          <a:p>
            <a:r>
              <a:rPr lang="zh-CN" altLang="en-US" dirty="0"/>
              <a:t>图 </a:t>
            </a:r>
            <a:r>
              <a:rPr lang="en-US" altLang="zh-CN" dirty="0"/>
              <a:t>8-31</a:t>
            </a:r>
            <a:r>
              <a:rPr lang="zh-CN" altLang="en-US" dirty="0"/>
              <a:t>　截取效果</a:t>
            </a:r>
          </a:p>
        </p:txBody>
      </p:sp>
      <p:pic>
        <p:nvPicPr>
          <p:cNvPr id="9" name="图片占位符 8">
            <a:extLst>
              <a:ext uri="{FF2B5EF4-FFF2-40B4-BE49-F238E27FC236}">
                <a16:creationId xmlns:a16="http://schemas.microsoft.com/office/drawing/2014/main" id="{7C3990CA-60C8-B97A-307E-BC5C3BEDCB2F}"/>
              </a:ext>
            </a:extLst>
          </p:cNvPr>
          <p:cNvPicPr>
            <a:picLocks noGrp="1" noChangeAspect="1"/>
          </p:cNvPicPr>
          <p:nvPr>
            <p:ph type="pic" sz="quarter" idx="12"/>
          </p:nvPr>
        </p:nvPicPr>
        <p:blipFill rotWithShape="1">
          <a:blip r:embed="rId2"/>
          <a:srcRect t="-70916" b="-70916"/>
          <a:stretch>
            <a:fillRect/>
          </a:stretch>
        </p:blipFill>
        <p:spPr>
          <a:prstGeom prst="rect">
            <a:avLst/>
          </a:prstGeom>
        </p:spPr>
      </p:pic>
    </p:spTree>
    <p:extLst>
      <p:ext uri="{BB962C8B-B14F-4D97-AF65-F5344CB8AC3E}">
        <p14:creationId xmlns:p14="http://schemas.microsoft.com/office/powerpoint/2010/main" val="36722968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9EFE6-2ABF-DA63-DA28-9873FB6CA7D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9DDC802-F492-06AB-986A-04721A7867A8}"/>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BDDFD200-A853-8817-1BE9-57447980F98D}"/>
              </a:ext>
            </a:extLst>
          </p:cNvPr>
          <p:cNvSpPr>
            <a:spLocks noGrp="1"/>
          </p:cNvSpPr>
          <p:nvPr>
            <p:ph type="body" sz="quarter" idx="11"/>
          </p:nvPr>
        </p:nvSpPr>
        <p:spPr>
          <a:xfrm>
            <a:off x="174885" y="2481766"/>
            <a:ext cx="11842230" cy="2571666"/>
          </a:xfrm>
        </p:spPr>
        <p:txBody>
          <a:bodyPr/>
          <a:lstStyle/>
          <a:p>
            <a:r>
              <a:rPr lang="en-US" altLang="zh-CN" dirty="0"/>
              <a:t>8.3.3</a:t>
            </a:r>
            <a:r>
              <a:rPr lang="zh-CN" altLang="en-US" dirty="0"/>
              <a:t>　文本字符类函数</a:t>
            </a:r>
            <a:endParaRPr lang="en-US" altLang="zh-CN" dirty="0"/>
          </a:p>
          <a:p>
            <a:r>
              <a:rPr lang="en-US" altLang="zh-CN" dirty="0"/>
              <a:t>2. RIGHT </a:t>
            </a:r>
            <a:r>
              <a:rPr lang="zh-CN" altLang="en-US" dirty="0"/>
              <a:t>函数</a:t>
            </a:r>
            <a:endParaRPr lang="en-US" altLang="zh-CN" dirty="0"/>
          </a:p>
          <a:p>
            <a:r>
              <a:rPr lang="zh-CN" altLang="en-US" dirty="0"/>
              <a:t>功能：从字符串最右边截取字符。</a:t>
            </a:r>
          </a:p>
          <a:p>
            <a:r>
              <a:rPr lang="zh-CN" altLang="en-US" dirty="0"/>
              <a:t>函数格式：</a:t>
            </a:r>
            <a:r>
              <a:rPr lang="en-US" altLang="zh-CN" dirty="0"/>
              <a:t>=RIGHT(</a:t>
            </a:r>
            <a:r>
              <a:rPr lang="zh-CN" altLang="en-US" dirty="0"/>
              <a:t>字符串 </a:t>
            </a:r>
            <a:r>
              <a:rPr lang="en-US" altLang="zh-CN" dirty="0"/>
              <a:t>, </a:t>
            </a:r>
            <a:r>
              <a:rPr lang="zh-CN" altLang="en-US" dirty="0"/>
              <a:t>截取位数</a:t>
            </a:r>
            <a:r>
              <a:rPr lang="en-US" altLang="zh-CN" dirty="0"/>
              <a:t>)</a:t>
            </a:r>
          </a:p>
          <a:p>
            <a:r>
              <a:rPr lang="zh-CN" altLang="en-US" dirty="0"/>
              <a:t>例如，从订单编号中截取最右侧的三位数字编号，操作步骤如下：</a:t>
            </a:r>
            <a:endParaRPr lang="en-US" altLang="zh-CN" dirty="0"/>
          </a:p>
        </p:txBody>
      </p:sp>
    </p:spTree>
    <p:extLst>
      <p:ext uri="{BB962C8B-B14F-4D97-AF65-F5344CB8AC3E}">
        <p14:creationId xmlns:p14="http://schemas.microsoft.com/office/powerpoint/2010/main" val="16362664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C39A05-B3F8-A218-3EC5-ABD901E2CC1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E11D074-A73A-087C-BAB9-C81C2C3160E7}"/>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45F8FC38-C4D0-2EAA-7519-803CDA1E2521}"/>
              </a:ext>
            </a:extLst>
          </p:cNvPr>
          <p:cNvSpPr>
            <a:spLocks noGrp="1"/>
          </p:cNvSpPr>
          <p:nvPr>
            <p:ph type="body" sz="quarter" idx="11"/>
          </p:nvPr>
        </p:nvSpPr>
        <p:spPr>
          <a:xfrm>
            <a:off x="174886" y="2765561"/>
            <a:ext cx="5440724" cy="2063835"/>
          </a:xfrm>
        </p:spPr>
        <p:txBody>
          <a:bodyPr/>
          <a:lstStyle/>
          <a:p>
            <a:r>
              <a:rPr lang="en-US" altLang="zh-CN" dirty="0"/>
              <a:t>8.3.3</a:t>
            </a:r>
            <a:r>
              <a:rPr lang="zh-CN" altLang="en-US" dirty="0"/>
              <a:t>　文本字符类函数</a:t>
            </a:r>
            <a:endParaRPr lang="en-US" altLang="zh-CN" dirty="0"/>
          </a:p>
          <a:p>
            <a:r>
              <a:rPr lang="en-US" altLang="zh-CN" dirty="0"/>
              <a:t>2. RIGHT </a:t>
            </a:r>
            <a:r>
              <a:rPr lang="zh-CN" altLang="en-US" dirty="0"/>
              <a:t>函数</a:t>
            </a:r>
            <a:endParaRPr lang="en-US" altLang="zh-CN" dirty="0"/>
          </a:p>
          <a:p>
            <a:r>
              <a:rPr lang="en-US" altLang="zh-CN" dirty="0"/>
              <a:t>01</a:t>
            </a:r>
            <a:r>
              <a:rPr lang="zh-CN" altLang="en-US" dirty="0"/>
              <a:t>　单击单元格 </a:t>
            </a:r>
            <a:r>
              <a:rPr lang="en-US" altLang="zh-CN" dirty="0"/>
              <a:t>E3</a:t>
            </a:r>
            <a:r>
              <a:rPr lang="zh-CN" altLang="en-US" dirty="0"/>
              <a:t>，输入公式“</a:t>
            </a:r>
            <a:r>
              <a:rPr lang="en-US" altLang="zh-CN" dirty="0"/>
              <a:t>=RIGHT(B3: B7,3) ”</a:t>
            </a:r>
            <a:r>
              <a:rPr lang="zh-CN" altLang="en-US" dirty="0"/>
              <a:t>，如图 </a:t>
            </a:r>
            <a:r>
              <a:rPr lang="en-US" altLang="zh-CN" dirty="0"/>
              <a:t>8-32 </a:t>
            </a:r>
            <a:r>
              <a:rPr lang="zh-CN" altLang="en-US" dirty="0"/>
              <a:t>所示。</a:t>
            </a:r>
            <a:endParaRPr lang="en-US" altLang="zh-CN" dirty="0"/>
          </a:p>
        </p:txBody>
      </p:sp>
      <p:pic>
        <p:nvPicPr>
          <p:cNvPr id="7" name="图片占位符 6">
            <a:extLst>
              <a:ext uri="{FF2B5EF4-FFF2-40B4-BE49-F238E27FC236}">
                <a16:creationId xmlns:a16="http://schemas.microsoft.com/office/drawing/2014/main" id="{F8B24FAB-13C9-3F31-096A-3A0B7C754029}"/>
              </a:ext>
            </a:extLst>
          </p:cNvPr>
          <p:cNvPicPr>
            <a:picLocks noGrp="1" noChangeAspect="1"/>
          </p:cNvPicPr>
          <p:nvPr>
            <p:ph type="pic" sz="quarter" idx="12"/>
          </p:nvPr>
        </p:nvPicPr>
        <p:blipFill rotWithShape="1">
          <a:blip r:embed="rId2"/>
          <a:srcRect t="-80692" b="-80692"/>
          <a:stretch>
            <a:fillRect/>
          </a:stretch>
        </p:blipFill>
        <p:spPr>
          <a:prstGeom prst="rect">
            <a:avLst/>
          </a:prstGeom>
        </p:spPr>
      </p:pic>
      <p:sp>
        <p:nvSpPr>
          <p:cNvPr id="3" name="文本占位符 2">
            <a:extLst>
              <a:ext uri="{FF2B5EF4-FFF2-40B4-BE49-F238E27FC236}">
                <a16:creationId xmlns:a16="http://schemas.microsoft.com/office/drawing/2014/main" id="{1B19E7B4-C03D-4E0F-D808-D9E827992CCC}"/>
              </a:ext>
            </a:extLst>
          </p:cNvPr>
          <p:cNvSpPr>
            <a:spLocks noGrp="1"/>
          </p:cNvSpPr>
          <p:nvPr>
            <p:ph type="body" sz="quarter" idx="13"/>
          </p:nvPr>
        </p:nvSpPr>
        <p:spPr/>
        <p:txBody>
          <a:bodyPr/>
          <a:lstStyle/>
          <a:p>
            <a:r>
              <a:rPr lang="zh-CN" altLang="en-US" dirty="0"/>
              <a:t>图 </a:t>
            </a:r>
            <a:r>
              <a:rPr lang="en-US" altLang="zh-CN" dirty="0"/>
              <a:t>8-32</a:t>
            </a:r>
            <a:r>
              <a:rPr lang="zh-CN" altLang="en-US" dirty="0"/>
              <a:t>　输入公式</a:t>
            </a:r>
          </a:p>
        </p:txBody>
      </p:sp>
    </p:spTree>
    <p:extLst>
      <p:ext uri="{BB962C8B-B14F-4D97-AF65-F5344CB8AC3E}">
        <p14:creationId xmlns:p14="http://schemas.microsoft.com/office/powerpoint/2010/main" val="963858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1622-AC8D-B1DC-8816-B36FE4BF96E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115C2D4-F823-08E4-E6BA-96C659C7BE57}"/>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A6383BA-49FA-08D8-90EC-DCF9B2BBC95A}"/>
              </a:ext>
            </a:extLst>
          </p:cNvPr>
          <p:cNvSpPr>
            <a:spLocks noGrp="1"/>
          </p:cNvSpPr>
          <p:nvPr>
            <p:ph type="body" sz="quarter" idx="11"/>
          </p:nvPr>
        </p:nvSpPr>
        <p:spPr>
          <a:xfrm>
            <a:off x="174886" y="1749899"/>
            <a:ext cx="5440724" cy="4095160"/>
          </a:xfrm>
        </p:spPr>
        <p:txBody>
          <a:bodyPr/>
          <a:lstStyle/>
          <a:p>
            <a:r>
              <a:rPr lang="en-US" altLang="zh-CN" dirty="0"/>
              <a:t>8.3.3</a:t>
            </a:r>
            <a:r>
              <a:rPr lang="zh-CN" altLang="en-US" dirty="0"/>
              <a:t>　文本字符类函数</a:t>
            </a:r>
            <a:endParaRPr lang="en-US" altLang="zh-CN" dirty="0"/>
          </a:p>
          <a:p>
            <a:r>
              <a:rPr lang="en-US" altLang="zh-CN" dirty="0"/>
              <a:t>2. RIGHT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 </a:t>
            </a:r>
            <a:r>
              <a:rPr lang="en-US" altLang="zh-CN" dirty="0"/>
              <a:t>E3 </a:t>
            </a:r>
            <a:r>
              <a:rPr lang="zh-CN" altLang="en-US" dirty="0"/>
              <a:t>的右下角，当鼠标指针变为黑色十字时，按住鼠标左键向下拖动至 </a:t>
            </a:r>
            <a:r>
              <a:rPr lang="en-US" altLang="zh-CN" dirty="0"/>
              <a:t>E7 </a:t>
            </a:r>
            <a:r>
              <a:rPr lang="zh-CN" altLang="en-US" dirty="0"/>
              <a:t>单元格，释放鼠标左键，即可快速完成对其他订单编号最右侧三位数字的截取，如图 </a:t>
            </a:r>
            <a:r>
              <a:rPr lang="en-US" altLang="zh-CN" dirty="0"/>
              <a:t>8-33 </a:t>
            </a:r>
            <a:r>
              <a:rPr lang="zh-CN" altLang="en-US" dirty="0"/>
              <a:t>所示。</a:t>
            </a:r>
            <a:endParaRPr lang="en-US" altLang="zh-CN" dirty="0"/>
          </a:p>
        </p:txBody>
      </p:sp>
      <p:sp>
        <p:nvSpPr>
          <p:cNvPr id="3" name="文本占位符 2">
            <a:extLst>
              <a:ext uri="{FF2B5EF4-FFF2-40B4-BE49-F238E27FC236}">
                <a16:creationId xmlns:a16="http://schemas.microsoft.com/office/drawing/2014/main" id="{B2E7EC98-CB8F-AF76-BA35-D0E1C44C2BBE}"/>
              </a:ext>
            </a:extLst>
          </p:cNvPr>
          <p:cNvSpPr>
            <a:spLocks noGrp="1"/>
          </p:cNvSpPr>
          <p:nvPr>
            <p:ph type="body" sz="quarter" idx="13"/>
          </p:nvPr>
        </p:nvSpPr>
        <p:spPr/>
        <p:txBody>
          <a:bodyPr/>
          <a:lstStyle/>
          <a:p>
            <a:r>
              <a:rPr lang="zh-CN" altLang="en-US" dirty="0"/>
              <a:t>图 </a:t>
            </a:r>
            <a:r>
              <a:rPr lang="en-US" altLang="zh-CN" dirty="0"/>
              <a:t>8-33</a:t>
            </a:r>
            <a:r>
              <a:rPr lang="zh-CN" altLang="en-US" dirty="0"/>
              <a:t>　截取效果</a:t>
            </a:r>
          </a:p>
        </p:txBody>
      </p:sp>
      <p:pic>
        <p:nvPicPr>
          <p:cNvPr id="9" name="图片占位符 8">
            <a:extLst>
              <a:ext uri="{FF2B5EF4-FFF2-40B4-BE49-F238E27FC236}">
                <a16:creationId xmlns:a16="http://schemas.microsoft.com/office/drawing/2014/main" id="{B6F8A82B-4FAD-42A0-9534-9D92F6001B63}"/>
              </a:ext>
            </a:extLst>
          </p:cNvPr>
          <p:cNvPicPr>
            <a:picLocks noGrp="1" noChangeAspect="1"/>
          </p:cNvPicPr>
          <p:nvPr>
            <p:ph type="pic" sz="quarter" idx="12"/>
          </p:nvPr>
        </p:nvPicPr>
        <p:blipFill rotWithShape="1">
          <a:blip r:embed="rId2"/>
          <a:srcRect t="-101777" b="-101777"/>
          <a:stretch>
            <a:fillRect/>
          </a:stretch>
        </p:blipFill>
        <p:spPr>
          <a:prstGeom prst="rect">
            <a:avLst/>
          </a:prstGeom>
        </p:spPr>
      </p:pic>
    </p:spTree>
    <p:extLst>
      <p:ext uri="{BB962C8B-B14F-4D97-AF65-F5344CB8AC3E}">
        <p14:creationId xmlns:p14="http://schemas.microsoft.com/office/powerpoint/2010/main" val="14292528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3576D-E58E-0AC9-BD4D-29D59E294E9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474C3EC-5433-4649-8436-5FE72F421414}"/>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32AECFEB-2A78-7DB8-67DB-7FF8C3720E8D}"/>
              </a:ext>
            </a:extLst>
          </p:cNvPr>
          <p:cNvSpPr>
            <a:spLocks noGrp="1"/>
          </p:cNvSpPr>
          <p:nvPr>
            <p:ph type="body" sz="quarter" idx="11"/>
          </p:nvPr>
        </p:nvSpPr>
        <p:spPr>
          <a:xfrm>
            <a:off x="174885" y="2481766"/>
            <a:ext cx="11842230" cy="2571666"/>
          </a:xfrm>
        </p:spPr>
        <p:txBody>
          <a:bodyPr/>
          <a:lstStyle/>
          <a:p>
            <a:r>
              <a:rPr lang="en-US" altLang="zh-CN" dirty="0"/>
              <a:t>8.3.3</a:t>
            </a:r>
            <a:r>
              <a:rPr lang="zh-CN" altLang="en-US" dirty="0"/>
              <a:t>　文本字符类函数</a:t>
            </a:r>
            <a:endParaRPr lang="en-US" altLang="zh-CN" dirty="0"/>
          </a:p>
          <a:p>
            <a:r>
              <a:rPr lang="en-US" altLang="zh-CN" dirty="0"/>
              <a:t>3. MID </a:t>
            </a:r>
            <a:r>
              <a:rPr lang="zh-CN" altLang="en-US" dirty="0"/>
              <a:t>函数</a:t>
            </a:r>
            <a:endParaRPr lang="en-US" altLang="zh-CN" dirty="0"/>
          </a:p>
          <a:p>
            <a:r>
              <a:rPr lang="zh-CN" altLang="en-US" dirty="0"/>
              <a:t>功能：万能截取函数，可以从字符串的任意一个字符位置开始截取指定位数的内容。</a:t>
            </a:r>
            <a:endParaRPr lang="en-US" altLang="zh-CN" dirty="0"/>
          </a:p>
          <a:p>
            <a:r>
              <a:rPr lang="zh-CN" altLang="en-US" dirty="0"/>
              <a:t>函数格式：</a:t>
            </a:r>
            <a:r>
              <a:rPr lang="en-US" altLang="zh-CN" dirty="0"/>
              <a:t>=MID(</a:t>
            </a:r>
            <a:r>
              <a:rPr lang="zh-CN" altLang="en-US" dirty="0"/>
              <a:t>字符串</a:t>
            </a:r>
            <a:r>
              <a:rPr lang="en-US" altLang="zh-CN" dirty="0"/>
              <a:t>,  </a:t>
            </a:r>
            <a:r>
              <a:rPr lang="zh-CN" altLang="en-US" dirty="0"/>
              <a:t>开始位置</a:t>
            </a:r>
            <a:r>
              <a:rPr lang="en-US" altLang="zh-CN" dirty="0"/>
              <a:t>,  </a:t>
            </a:r>
            <a:r>
              <a:rPr lang="zh-CN" altLang="en-US" dirty="0"/>
              <a:t>截取位数</a:t>
            </a:r>
            <a:r>
              <a:rPr lang="en-US" altLang="zh-CN" dirty="0"/>
              <a:t>)</a:t>
            </a:r>
          </a:p>
          <a:p>
            <a:r>
              <a:rPr lang="zh-CN" altLang="en-US" dirty="0"/>
              <a:t>例如，从身份证号码中截取出生年份（从第 </a:t>
            </a:r>
            <a:r>
              <a:rPr lang="en-US" altLang="zh-CN" dirty="0"/>
              <a:t>7 </a:t>
            </a:r>
            <a:r>
              <a:rPr lang="zh-CN" altLang="en-US" dirty="0"/>
              <a:t>位开始，截取 </a:t>
            </a:r>
            <a:r>
              <a:rPr lang="en-US" altLang="zh-CN" dirty="0"/>
              <a:t>4 </a:t>
            </a:r>
            <a:r>
              <a:rPr lang="zh-CN" altLang="en-US" dirty="0"/>
              <a:t>位），操作步骤如下：</a:t>
            </a:r>
            <a:endParaRPr lang="en-US" altLang="zh-CN" dirty="0"/>
          </a:p>
        </p:txBody>
      </p:sp>
    </p:spTree>
    <p:extLst>
      <p:ext uri="{BB962C8B-B14F-4D97-AF65-F5344CB8AC3E}">
        <p14:creationId xmlns:p14="http://schemas.microsoft.com/office/powerpoint/2010/main" val="34809555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1589B-A46B-715D-BA07-AD195A58E7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AB01A74-54D1-D50B-D417-AC7D7CCE5ED3}"/>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0C171738-D0C3-2460-7E41-B295D85693F8}"/>
              </a:ext>
            </a:extLst>
          </p:cNvPr>
          <p:cNvSpPr>
            <a:spLocks noGrp="1"/>
          </p:cNvSpPr>
          <p:nvPr>
            <p:ph type="body" sz="quarter" idx="11"/>
          </p:nvPr>
        </p:nvSpPr>
        <p:spPr>
          <a:xfrm>
            <a:off x="174886" y="2765561"/>
            <a:ext cx="5440724" cy="2063835"/>
          </a:xfrm>
        </p:spPr>
        <p:txBody>
          <a:bodyPr/>
          <a:lstStyle/>
          <a:p>
            <a:r>
              <a:rPr lang="en-US" altLang="zh-CN" dirty="0"/>
              <a:t>8.3.3</a:t>
            </a:r>
            <a:r>
              <a:rPr lang="zh-CN" altLang="en-US" dirty="0"/>
              <a:t>　文本字符类函数</a:t>
            </a:r>
            <a:endParaRPr lang="en-US" altLang="zh-CN" dirty="0"/>
          </a:p>
          <a:p>
            <a:r>
              <a:rPr lang="en-US" altLang="zh-CN" dirty="0"/>
              <a:t>3. MID </a:t>
            </a:r>
            <a:r>
              <a:rPr lang="zh-CN" altLang="en-US" dirty="0"/>
              <a:t>函数</a:t>
            </a:r>
            <a:endParaRPr lang="en-US" altLang="zh-CN" dirty="0"/>
          </a:p>
          <a:p>
            <a:r>
              <a:rPr lang="en-US" altLang="zh-CN" dirty="0"/>
              <a:t>01</a:t>
            </a:r>
            <a:r>
              <a:rPr lang="zh-CN" altLang="en-US" dirty="0"/>
              <a:t>　单击单元格 </a:t>
            </a:r>
            <a:r>
              <a:rPr lang="en-US" altLang="zh-CN" dirty="0"/>
              <a:t>F3</a:t>
            </a:r>
            <a:r>
              <a:rPr lang="zh-CN" altLang="en-US" dirty="0"/>
              <a:t>，输入公式“</a:t>
            </a:r>
            <a:r>
              <a:rPr lang="en-US" altLang="zh-CN" dirty="0"/>
              <a:t>=MID(C3,7,4) ”</a:t>
            </a:r>
            <a:r>
              <a:rPr lang="zh-CN" altLang="en-US" dirty="0"/>
              <a:t>，如图 </a:t>
            </a:r>
            <a:r>
              <a:rPr lang="en-US" altLang="zh-CN" dirty="0"/>
              <a:t>8-34 </a:t>
            </a:r>
            <a:r>
              <a:rPr lang="zh-CN" altLang="en-US" dirty="0"/>
              <a:t>所示。</a:t>
            </a:r>
            <a:endParaRPr lang="en-US" altLang="zh-CN" dirty="0"/>
          </a:p>
        </p:txBody>
      </p:sp>
      <p:pic>
        <p:nvPicPr>
          <p:cNvPr id="7" name="图片占位符 6">
            <a:extLst>
              <a:ext uri="{FF2B5EF4-FFF2-40B4-BE49-F238E27FC236}">
                <a16:creationId xmlns:a16="http://schemas.microsoft.com/office/drawing/2014/main" id="{FF9A9F7E-2C44-618E-F86A-D6F2C5A769E5}"/>
              </a:ext>
            </a:extLst>
          </p:cNvPr>
          <p:cNvPicPr>
            <a:picLocks noGrp="1" noChangeAspect="1"/>
          </p:cNvPicPr>
          <p:nvPr>
            <p:ph type="pic" sz="quarter" idx="12"/>
          </p:nvPr>
        </p:nvPicPr>
        <p:blipFill rotWithShape="1">
          <a:blip r:embed="rId2"/>
          <a:srcRect t="-124727" b="-124727"/>
          <a:stretch>
            <a:fillRect/>
          </a:stretch>
        </p:blipFill>
        <p:spPr>
          <a:prstGeom prst="rect">
            <a:avLst/>
          </a:prstGeom>
        </p:spPr>
      </p:pic>
      <p:sp>
        <p:nvSpPr>
          <p:cNvPr id="3" name="文本占位符 2">
            <a:extLst>
              <a:ext uri="{FF2B5EF4-FFF2-40B4-BE49-F238E27FC236}">
                <a16:creationId xmlns:a16="http://schemas.microsoft.com/office/drawing/2014/main" id="{E4A20453-A92A-2DF8-D731-2B018B38F48B}"/>
              </a:ext>
            </a:extLst>
          </p:cNvPr>
          <p:cNvSpPr>
            <a:spLocks noGrp="1"/>
          </p:cNvSpPr>
          <p:nvPr>
            <p:ph type="body" sz="quarter" idx="13"/>
          </p:nvPr>
        </p:nvSpPr>
        <p:spPr/>
        <p:txBody>
          <a:bodyPr/>
          <a:lstStyle/>
          <a:p>
            <a:r>
              <a:rPr lang="zh-CN" altLang="en-US" dirty="0"/>
              <a:t>图 </a:t>
            </a:r>
            <a:r>
              <a:rPr lang="en-US" altLang="zh-CN" dirty="0"/>
              <a:t>8-34</a:t>
            </a:r>
            <a:r>
              <a:rPr lang="zh-CN" altLang="en-US" dirty="0"/>
              <a:t>　输入公式</a:t>
            </a:r>
          </a:p>
        </p:txBody>
      </p:sp>
    </p:spTree>
    <p:extLst>
      <p:ext uri="{BB962C8B-B14F-4D97-AF65-F5344CB8AC3E}">
        <p14:creationId xmlns:p14="http://schemas.microsoft.com/office/powerpoint/2010/main" val="7492677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C92A9-282D-3D1E-6A7A-DD46AC5C602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33D0821-6B17-D8F3-BDA7-C039B4A248C2}"/>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65ECB3B2-62ED-2FB6-C4B2-3864C0CFE360}"/>
              </a:ext>
            </a:extLst>
          </p:cNvPr>
          <p:cNvSpPr>
            <a:spLocks noGrp="1"/>
          </p:cNvSpPr>
          <p:nvPr>
            <p:ph type="body" sz="quarter" idx="11"/>
          </p:nvPr>
        </p:nvSpPr>
        <p:spPr>
          <a:xfrm>
            <a:off x="174886" y="1749899"/>
            <a:ext cx="5440724" cy="4095160"/>
          </a:xfrm>
        </p:spPr>
        <p:txBody>
          <a:bodyPr/>
          <a:lstStyle/>
          <a:p>
            <a:r>
              <a:rPr lang="en-US" altLang="zh-CN" dirty="0"/>
              <a:t>8.3.3</a:t>
            </a:r>
            <a:r>
              <a:rPr lang="zh-CN" altLang="en-US" dirty="0"/>
              <a:t>　文本字符类函数</a:t>
            </a:r>
            <a:endParaRPr lang="en-US" altLang="zh-CN" dirty="0"/>
          </a:p>
          <a:p>
            <a:r>
              <a:rPr lang="en-US" altLang="zh-CN" dirty="0"/>
              <a:t>3. MID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 </a:t>
            </a:r>
            <a:r>
              <a:rPr lang="en-US" altLang="zh-CN" dirty="0"/>
              <a:t>F3 </a:t>
            </a:r>
            <a:r>
              <a:rPr lang="zh-CN" altLang="en-US" dirty="0"/>
              <a:t>的右下角，当鼠标指针变为黑色十字时，按住鼠标左键向下拖动至 </a:t>
            </a:r>
            <a:r>
              <a:rPr lang="en-US" altLang="zh-CN" dirty="0"/>
              <a:t>F7 </a:t>
            </a:r>
            <a:r>
              <a:rPr lang="zh-CN" altLang="en-US" dirty="0"/>
              <a:t>单元格，释放鼠标左键，即可快速完成对其他身份证号码出生年份的截取，如图 </a:t>
            </a:r>
            <a:r>
              <a:rPr lang="en-US" altLang="zh-CN" dirty="0"/>
              <a:t>8-35 </a:t>
            </a:r>
            <a:r>
              <a:rPr lang="zh-CN" altLang="en-US" dirty="0"/>
              <a:t>所示。</a:t>
            </a:r>
            <a:endParaRPr lang="en-US" altLang="zh-CN" dirty="0"/>
          </a:p>
        </p:txBody>
      </p:sp>
      <p:sp>
        <p:nvSpPr>
          <p:cNvPr id="3" name="文本占位符 2">
            <a:extLst>
              <a:ext uri="{FF2B5EF4-FFF2-40B4-BE49-F238E27FC236}">
                <a16:creationId xmlns:a16="http://schemas.microsoft.com/office/drawing/2014/main" id="{9C6525AD-E65F-4A87-A1DF-3D42DE3EE4CF}"/>
              </a:ext>
            </a:extLst>
          </p:cNvPr>
          <p:cNvSpPr>
            <a:spLocks noGrp="1"/>
          </p:cNvSpPr>
          <p:nvPr>
            <p:ph type="body" sz="quarter" idx="13"/>
          </p:nvPr>
        </p:nvSpPr>
        <p:spPr/>
        <p:txBody>
          <a:bodyPr/>
          <a:lstStyle/>
          <a:p>
            <a:r>
              <a:rPr lang="zh-CN" altLang="en-US" dirty="0"/>
              <a:t>图 </a:t>
            </a:r>
            <a:r>
              <a:rPr lang="en-US" altLang="zh-CN" dirty="0"/>
              <a:t>8-35</a:t>
            </a:r>
            <a:r>
              <a:rPr lang="zh-CN" altLang="en-US" dirty="0"/>
              <a:t>　截取效果</a:t>
            </a:r>
          </a:p>
        </p:txBody>
      </p:sp>
      <p:pic>
        <p:nvPicPr>
          <p:cNvPr id="9" name="图片占位符 8">
            <a:extLst>
              <a:ext uri="{FF2B5EF4-FFF2-40B4-BE49-F238E27FC236}">
                <a16:creationId xmlns:a16="http://schemas.microsoft.com/office/drawing/2014/main" id="{B87D7EFF-E8F6-EC1A-D283-630865286B9D}"/>
              </a:ext>
            </a:extLst>
          </p:cNvPr>
          <p:cNvPicPr>
            <a:picLocks noGrp="1" noChangeAspect="1"/>
          </p:cNvPicPr>
          <p:nvPr>
            <p:ph type="pic" sz="quarter" idx="12"/>
          </p:nvPr>
        </p:nvPicPr>
        <p:blipFill rotWithShape="1">
          <a:blip r:embed="rId2"/>
          <a:srcRect t="-135501" b="-135501"/>
          <a:stretch>
            <a:fillRect/>
          </a:stretch>
        </p:blipFill>
        <p:spPr>
          <a:prstGeom prst="rect">
            <a:avLst/>
          </a:prstGeom>
        </p:spPr>
      </p:pic>
    </p:spTree>
    <p:extLst>
      <p:ext uri="{BB962C8B-B14F-4D97-AF65-F5344CB8AC3E}">
        <p14:creationId xmlns:p14="http://schemas.microsoft.com/office/powerpoint/2010/main" val="26725612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F7DB3-6852-D9AA-C8A5-C78BAD247B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BFD1C22-0883-D4B2-D52C-DD9D32C6BE4C}"/>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6EC223E1-A08D-C825-6A4E-32F5BB4D81A8}"/>
              </a:ext>
            </a:extLst>
          </p:cNvPr>
          <p:cNvSpPr>
            <a:spLocks noGrp="1"/>
          </p:cNvSpPr>
          <p:nvPr>
            <p:ph type="body" sz="quarter" idx="11"/>
          </p:nvPr>
        </p:nvSpPr>
        <p:spPr>
          <a:xfrm>
            <a:off x="174885" y="1720019"/>
            <a:ext cx="11842230" cy="4095160"/>
          </a:xfrm>
        </p:spPr>
        <p:txBody>
          <a:bodyPr/>
          <a:lstStyle/>
          <a:p>
            <a:r>
              <a:rPr lang="en-US" altLang="zh-CN" dirty="0"/>
              <a:t>8.3.4</a:t>
            </a:r>
            <a:r>
              <a:rPr lang="zh-CN" altLang="en-US" dirty="0"/>
              <a:t>　逻辑判断类函数</a:t>
            </a:r>
            <a:endParaRPr lang="en-US" altLang="zh-CN" dirty="0"/>
          </a:p>
          <a:p>
            <a:r>
              <a:rPr lang="en-US" altLang="zh-CN" dirty="0"/>
              <a:t>1. IF </a:t>
            </a:r>
            <a:r>
              <a:rPr lang="zh-CN" altLang="en-US" dirty="0"/>
              <a:t>函数</a:t>
            </a:r>
            <a:endParaRPr lang="en-US" altLang="zh-CN" dirty="0"/>
          </a:p>
          <a:p>
            <a:r>
              <a:rPr lang="zh-CN" altLang="en-US" dirty="0"/>
              <a:t>功能：判断是否满足逻辑判断条件，如果满足则返回指定值 </a:t>
            </a:r>
            <a:r>
              <a:rPr lang="en-US" altLang="zh-CN" dirty="0"/>
              <a:t>1</a:t>
            </a:r>
            <a:r>
              <a:rPr lang="zh-CN" altLang="en-US" dirty="0"/>
              <a:t>，如果不满足则返回指定值 </a:t>
            </a:r>
            <a:r>
              <a:rPr lang="en-US" altLang="zh-CN" dirty="0"/>
              <a:t>2</a:t>
            </a:r>
            <a:r>
              <a:rPr lang="zh-CN" altLang="en-US" dirty="0"/>
              <a:t>。当需要根据多个互斥条件依次进行判断并返回不同结果时，可通过嵌套 </a:t>
            </a:r>
            <a:r>
              <a:rPr lang="en-US" altLang="zh-CN" dirty="0"/>
              <a:t>IF </a:t>
            </a:r>
            <a:r>
              <a:rPr lang="zh-CN" altLang="en-US" dirty="0"/>
              <a:t>函数实现分层逻辑处理。</a:t>
            </a:r>
            <a:endParaRPr lang="en-US" altLang="zh-CN" dirty="0"/>
          </a:p>
          <a:p>
            <a:r>
              <a:rPr lang="zh-CN" altLang="en-US" dirty="0"/>
              <a:t>函数格式：</a:t>
            </a:r>
            <a:r>
              <a:rPr lang="en-US" altLang="zh-CN" dirty="0"/>
              <a:t>=IF(</a:t>
            </a:r>
            <a:r>
              <a:rPr lang="zh-CN" altLang="en-US" dirty="0"/>
              <a:t>逻辑判断</a:t>
            </a:r>
            <a:r>
              <a:rPr lang="en-US" altLang="zh-CN" dirty="0"/>
              <a:t>,  </a:t>
            </a:r>
            <a:r>
              <a:rPr lang="zh-CN" altLang="en-US" dirty="0"/>
              <a:t>指定值 </a:t>
            </a:r>
            <a:r>
              <a:rPr lang="en-US" altLang="zh-CN" dirty="0"/>
              <a:t>1,  </a:t>
            </a:r>
            <a:r>
              <a:rPr lang="zh-CN" altLang="en-US" dirty="0"/>
              <a:t>指定值 </a:t>
            </a:r>
            <a:r>
              <a:rPr lang="en-US" altLang="zh-CN" dirty="0"/>
              <a:t>2)</a:t>
            </a:r>
          </a:p>
          <a:p>
            <a:r>
              <a:rPr lang="zh-CN" altLang="en-US" dirty="0"/>
              <a:t>例如，根据学生数学成绩进行等级判断，规则为 “成绩≥</a:t>
            </a:r>
            <a:r>
              <a:rPr lang="en-US" altLang="zh-CN" dirty="0"/>
              <a:t>85</a:t>
            </a:r>
            <a:r>
              <a:rPr lang="zh-CN" altLang="en-US" dirty="0"/>
              <a:t>分为‘优秀’，否则为‘及格’”，操作步骤如下：</a:t>
            </a:r>
            <a:endParaRPr lang="en-US" altLang="zh-CN" dirty="0"/>
          </a:p>
        </p:txBody>
      </p:sp>
    </p:spTree>
    <p:extLst>
      <p:ext uri="{BB962C8B-B14F-4D97-AF65-F5344CB8AC3E}">
        <p14:creationId xmlns:p14="http://schemas.microsoft.com/office/powerpoint/2010/main" val="856899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E3706-AF47-0F44-FAF7-838F69F1770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062C31F-5E5F-758A-5F69-ACD6D4CC6265}"/>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C629A61D-B32F-5437-2819-44093E4CBFCB}"/>
              </a:ext>
            </a:extLst>
          </p:cNvPr>
          <p:cNvSpPr>
            <a:spLocks noGrp="1"/>
          </p:cNvSpPr>
          <p:nvPr>
            <p:ph type="body" sz="quarter" idx="11"/>
          </p:nvPr>
        </p:nvSpPr>
        <p:spPr>
          <a:xfrm>
            <a:off x="174886" y="2511646"/>
            <a:ext cx="5440724" cy="2571666"/>
          </a:xfrm>
        </p:spPr>
        <p:txBody>
          <a:bodyPr/>
          <a:lstStyle/>
          <a:p>
            <a:r>
              <a:rPr lang="en-US" altLang="zh-CN" dirty="0"/>
              <a:t>8.3.4</a:t>
            </a:r>
            <a:r>
              <a:rPr lang="zh-CN" altLang="en-US" dirty="0"/>
              <a:t>　逻辑判断类函数</a:t>
            </a:r>
            <a:endParaRPr lang="en-US" altLang="zh-CN" dirty="0"/>
          </a:p>
          <a:p>
            <a:r>
              <a:rPr lang="en-US" altLang="zh-CN" dirty="0"/>
              <a:t>1. IF </a:t>
            </a:r>
            <a:r>
              <a:rPr lang="zh-CN" altLang="en-US" dirty="0"/>
              <a:t>函数</a:t>
            </a:r>
            <a:endParaRPr lang="en-US" altLang="zh-CN" dirty="0"/>
          </a:p>
          <a:p>
            <a:r>
              <a:rPr lang="en-US" altLang="zh-CN" dirty="0"/>
              <a:t>01</a:t>
            </a:r>
            <a:r>
              <a:rPr lang="zh-CN" altLang="en-US" dirty="0"/>
              <a:t>　单击单元格 </a:t>
            </a:r>
            <a:r>
              <a:rPr lang="en-US" altLang="zh-CN" dirty="0"/>
              <a:t>C4</a:t>
            </a:r>
            <a:r>
              <a:rPr lang="zh-CN" altLang="en-US" dirty="0"/>
              <a:t>，输入公式“</a:t>
            </a:r>
            <a:r>
              <a:rPr lang="en-US" altLang="zh-CN" dirty="0"/>
              <a:t>=IF(B4&gt;=85,"</a:t>
            </a:r>
            <a:r>
              <a:rPr lang="zh-CN" altLang="en-US" dirty="0"/>
              <a:t>优秀</a:t>
            </a:r>
            <a:r>
              <a:rPr lang="en-US" altLang="zh-CN" dirty="0"/>
              <a:t>","</a:t>
            </a:r>
            <a:r>
              <a:rPr lang="zh-CN" altLang="en-US" dirty="0"/>
              <a:t>及格</a:t>
            </a:r>
            <a:r>
              <a:rPr lang="en-US" altLang="zh-CN" dirty="0"/>
              <a:t>")”</a:t>
            </a:r>
            <a:r>
              <a:rPr lang="zh-CN" altLang="en-US" dirty="0"/>
              <a:t>，如图 </a:t>
            </a:r>
            <a:r>
              <a:rPr lang="en-US" altLang="zh-CN" dirty="0"/>
              <a:t>8-36 </a:t>
            </a:r>
            <a:r>
              <a:rPr lang="zh-CN" altLang="en-US" dirty="0"/>
              <a:t>所示。</a:t>
            </a:r>
            <a:endParaRPr lang="en-US" altLang="zh-CN" dirty="0"/>
          </a:p>
        </p:txBody>
      </p:sp>
      <p:pic>
        <p:nvPicPr>
          <p:cNvPr id="7" name="图片占位符 6">
            <a:extLst>
              <a:ext uri="{FF2B5EF4-FFF2-40B4-BE49-F238E27FC236}">
                <a16:creationId xmlns:a16="http://schemas.microsoft.com/office/drawing/2014/main" id="{BC75720B-7EDE-D05C-0A28-ACF931A74A56}"/>
              </a:ext>
            </a:extLst>
          </p:cNvPr>
          <p:cNvPicPr>
            <a:picLocks noGrp="1" noChangeAspect="1"/>
          </p:cNvPicPr>
          <p:nvPr>
            <p:ph type="pic" sz="quarter" idx="12"/>
          </p:nvPr>
        </p:nvPicPr>
        <p:blipFill rotWithShape="1">
          <a:blip r:embed="rId2"/>
          <a:srcRect t="-20915" b="-20915"/>
          <a:stretch>
            <a:fillRect/>
          </a:stretch>
        </p:blipFill>
        <p:spPr>
          <a:prstGeom prst="rect">
            <a:avLst/>
          </a:prstGeom>
        </p:spPr>
      </p:pic>
      <p:sp>
        <p:nvSpPr>
          <p:cNvPr id="3" name="文本占位符 2">
            <a:extLst>
              <a:ext uri="{FF2B5EF4-FFF2-40B4-BE49-F238E27FC236}">
                <a16:creationId xmlns:a16="http://schemas.microsoft.com/office/drawing/2014/main" id="{E52C48DD-0A4C-FA58-CEAF-0FC6C677275F}"/>
              </a:ext>
            </a:extLst>
          </p:cNvPr>
          <p:cNvSpPr>
            <a:spLocks noGrp="1"/>
          </p:cNvSpPr>
          <p:nvPr>
            <p:ph type="body" sz="quarter" idx="13"/>
          </p:nvPr>
        </p:nvSpPr>
        <p:spPr/>
        <p:txBody>
          <a:bodyPr/>
          <a:lstStyle/>
          <a:p>
            <a:r>
              <a:rPr lang="zh-CN" altLang="en-US" dirty="0"/>
              <a:t>图 </a:t>
            </a:r>
            <a:r>
              <a:rPr lang="en-US" altLang="zh-CN" dirty="0"/>
              <a:t>8-36</a:t>
            </a:r>
            <a:r>
              <a:rPr lang="zh-CN" altLang="en-US" dirty="0"/>
              <a:t>　输入公式</a:t>
            </a:r>
          </a:p>
        </p:txBody>
      </p:sp>
    </p:spTree>
    <p:extLst>
      <p:ext uri="{BB962C8B-B14F-4D97-AF65-F5344CB8AC3E}">
        <p14:creationId xmlns:p14="http://schemas.microsoft.com/office/powerpoint/2010/main" val="32886062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92F36-9F2C-E222-AD55-C4F4AE60DC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EE71F09-A25D-F55E-A52A-DC84380E16DA}"/>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D8451EBA-A5A2-C59F-143E-116CC5AF5237}"/>
              </a:ext>
            </a:extLst>
          </p:cNvPr>
          <p:cNvSpPr>
            <a:spLocks noGrp="1"/>
          </p:cNvSpPr>
          <p:nvPr>
            <p:ph type="body" sz="quarter" idx="11"/>
          </p:nvPr>
        </p:nvSpPr>
        <p:spPr>
          <a:xfrm>
            <a:off x="174886" y="2003815"/>
            <a:ext cx="5440724" cy="3587329"/>
          </a:xfrm>
        </p:spPr>
        <p:txBody>
          <a:bodyPr/>
          <a:lstStyle/>
          <a:p>
            <a:r>
              <a:rPr lang="en-US" altLang="zh-CN" dirty="0"/>
              <a:t>8.3.4</a:t>
            </a:r>
            <a:r>
              <a:rPr lang="zh-CN" altLang="en-US" dirty="0"/>
              <a:t>　逻辑判断类函数</a:t>
            </a:r>
            <a:endParaRPr lang="en-US" altLang="zh-CN" dirty="0"/>
          </a:p>
          <a:p>
            <a:r>
              <a:rPr lang="en-US" altLang="zh-CN" dirty="0"/>
              <a:t>1. IF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 </a:t>
            </a:r>
            <a:r>
              <a:rPr lang="en-US" altLang="zh-CN" dirty="0"/>
              <a:t>C4 </a:t>
            </a:r>
            <a:r>
              <a:rPr lang="zh-CN" altLang="en-US" dirty="0"/>
              <a:t>的右下角，当鼠标指针变为黑色十字时，按住鼠标左键向下拖动至 </a:t>
            </a:r>
            <a:r>
              <a:rPr lang="en-US" altLang="zh-CN" dirty="0"/>
              <a:t>C8 </a:t>
            </a:r>
            <a:r>
              <a:rPr lang="zh-CN" altLang="en-US" dirty="0"/>
              <a:t>单元格，释放鼠标左键，即可快速计算出其他学生的等级结果，如图 </a:t>
            </a:r>
            <a:r>
              <a:rPr lang="en-US" altLang="zh-CN" dirty="0"/>
              <a:t>8-37 </a:t>
            </a:r>
            <a:r>
              <a:rPr lang="zh-CN" altLang="en-US" dirty="0"/>
              <a:t>所示。</a:t>
            </a:r>
            <a:endParaRPr lang="en-US" altLang="zh-CN" dirty="0"/>
          </a:p>
        </p:txBody>
      </p:sp>
      <p:sp>
        <p:nvSpPr>
          <p:cNvPr id="3" name="文本占位符 2">
            <a:extLst>
              <a:ext uri="{FF2B5EF4-FFF2-40B4-BE49-F238E27FC236}">
                <a16:creationId xmlns:a16="http://schemas.microsoft.com/office/drawing/2014/main" id="{50C2454A-3CFE-1D85-A97F-1EB0DEDCCC03}"/>
              </a:ext>
            </a:extLst>
          </p:cNvPr>
          <p:cNvSpPr>
            <a:spLocks noGrp="1"/>
          </p:cNvSpPr>
          <p:nvPr>
            <p:ph type="body" sz="quarter" idx="13"/>
          </p:nvPr>
        </p:nvSpPr>
        <p:spPr/>
        <p:txBody>
          <a:bodyPr/>
          <a:lstStyle/>
          <a:p>
            <a:r>
              <a:rPr lang="zh-CN" altLang="en-US" dirty="0"/>
              <a:t>图 </a:t>
            </a:r>
            <a:r>
              <a:rPr lang="en-US" altLang="zh-CN" dirty="0"/>
              <a:t>8-37</a:t>
            </a:r>
            <a:r>
              <a:rPr lang="zh-CN" altLang="en-US" dirty="0"/>
              <a:t>　显示结果</a:t>
            </a:r>
          </a:p>
        </p:txBody>
      </p:sp>
      <p:pic>
        <p:nvPicPr>
          <p:cNvPr id="9" name="图片占位符 8">
            <a:extLst>
              <a:ext uri="{FF2B5EF4-FFF2-40B4-BE49-F238E27FC236}">
                <a16:creationId xmlns:a16="http://schemas.microsoft.com/office/drawing/2014/main" id="{48FE8FF7-4813-6511-C23F-64EC48F15268}"/>
              </a:ext>
            </a:extLst>
          </p:cNvPr>
          <p:cNvPicPr>
            <a:picLocks noGrp="1" noChangeAspect="1"/>
          </p:cNvPicPr>
          <p:nvPr>
            <p:ph type="pic" sz="quarter" idx="12"/>
          </p:nvPr>
        </p:nvPicPr>
        <p:blipFill rotWithShape="1">
          <a:blip r:embed="rId2"/>
          <a:srcRect t="-13715" b="-13715"/>
          <a:stretch>
            <a:fillRect/>
          </a:stretch>
        </p:blipFill>
        <p:spPr>
          <a:prstGeom prst="rect">
            <a:avLst/>
          </a:prstGeom>
        </p:spPr>
      </p:pic>
    </p:spTree>
    <p:extLst>
      <p:ext uri="{BB962C8B-B14F-4D97-AF65-F5344CB8AC3E}">
        <p14:creationId xmlns:p14="http://schemas.microsoft.com/office/powerpoint/2010/main" val="21506889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CD30D-200B-C20F-B469-F578543036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19375B-5329-5234-643B-396BFC109831}"/>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7410201B-5782-CAB1-5224-F9FE55ED5614}"/>
              </a:ext>
            </a:extLst>
          </p:cNvPr>
          <p:cNvSpPr>
            <a:spLocks noGrp="1"/>
          </p:cNvSpPr>
          <p:nvPr>
            <p:ph type="body" sz="quarter" idx="11"/>
          </p:nvPr>
        </p:nvSpPr>
        <p:spPr>
          <a:xfrm>
            <a:off x="174885" y="2735681"/>
            <a:ext cx="11842230" cy="2063835"/>
          </a:xfrm>
        </p:spPr>
        <p:txBody>
          <a:bodyPr/>
          <a:lstStyle/>
          <a:p>
            <a:r>
              <a:rPr lang="en-US" altLang="zh-CN" dirty="0"/>
              <a:t>2.1.2</a:t>
            </a:r>
            <a:r>
              <a:rPr lang="zh-CN" altLang="en-US" dirty="0"/>
              <a:t> 查找和替换功能的应用</a:t>
            </a:r>
            <a:endParaRPr lang="en-US" altLang="zh-CN" dirty="0"/>
          </a:p>
          <a:p>
            <a:r>
              <a:rPr lang="en-US" altLang="zh-CN" dirty="0"/>
              <a:t>2. </a:t>
            </a:r>
            <a:r>
              <a:rPr lang="zh-CN" altLang="en-US" dirty="0"/>
              <a:t>空格的批量清理</a:t>
            </a:r>
            <a:endParaRPr lang="en-US" altLang="zh-CN" dirty="0"/>
          </a:p>
          <a:p>
            <a:r>
              <a:rPr lang="zh-CN" altLang="en-US" dirty="0"/>
              <a:t> </a:t>
            </a:r>
            <a:r>
              <a:rPr lang="en-US" altLang="zh-CN" dirty="0"/>
              <a:t>01</a:t>
            </a:r>
            <a:r>
              <a:rPr lang="zh-CN" altLang="en-US" dirty="0"/>
              <a:t>　单击“开始”选项卡中的“查找替换”下拉按钮，在弹出的下拉列表中选择“替换”选项（或按快捷键 </a:t>
            </a:r>
            <a:r>
              <a:rPr lang="en-US" altLang="zh-CN" dirty="0" err="1"/>
              <a:t>Ctrl+H</a:t>
            </a:r>
            <a:r>
              <a:rPr lang="zh-CN" altLang="en-US" dirty="0"/>
              <a:t>）。</a:t>
            </a:r>
          </a:p>
        </p:txBody>
      </p:sp>
    </p:spTree>
    <p:extLst>
      <p:ext uri="{BB962C8B-B14F-4D97-AF65-F5344CB8AC3E}">
        <p14:creationId xmlns:p14="http://schemas.microsoft.com/office/powerpoint/2010/main" val="28491978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C4153-8D6A-E025-D2E9-513B12F96B4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3F84FA-21ED-29E0-AFB0-9E1D9525D508}"/>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2AC78AD-E8BD-42A1-C15F-D6C5E2A7A083}"/>
              </a:ext>
            </a:extLst>
          </p:cNvPr>
          <p:cNvSpPr>
            <a:spLocks noGrp="1"/>
          </p:cNvSpPr>
          <p:nvPr>
            <p:ph type="body" sz="quarter" idx="11"/>
          </p:nvPr>
        </p:nvSpPr>
        <p:spPr>
          <a:xfrm>
            <a:off x="174885" y="1973935"/>
            <a:ext cx="11842230" cy="3587329"/>
          </a:xfrm>
        </p:spPr>
        <p:txBody>
          <a:bodyPr/>
          <a:lstStyle/>
          <a:p>
            <a:r>
              <a:rPr lang="en-US" altLang="zh-CN" dirty="0"/>
              <a:t>8.3.4</a:t>
            </a:r>
            <a:r>
              <a:rPr lang="zh-CN" altLang="en-US" dirty="0"/>
              <a:t>　逻辑判断类函数</a:t>
            </a:r>
            <a:endParaRPr lang="en-US" altLang="zh-CN" dirty="0"/>
          </a:p>
          <a:p>
            <a:r>
              <a:rPr lang="en-US" altLang="zh-CN" dirty="0"/>
              <a:t>2. AND </a:t>
            </a:r>
            <a:r>
              <a:rPr lang="zh-CN" altLang="en-US" dirty="0"/>
              <a:t>函数</a:t>
            </a:r>
            <a:endParaRPr lang="en-US" altLang="zh-CN" dirty="0"/>
          </a:p>
          <a:p>
            <a:r>
              <a:rPr lang="zh-CN" altLang="en-US" dirty="0"/>
              <a:t>功能：表达式同时成立时，结果为 </a:t>
            </a:r>
            <a:r>
              <a:rPr lang="en-US" altLang="zh-CN" dirty="0"/>
              <a:t>TRUE</a:t>
            </a:r>
            <a:r>
              <a:rPr lang="zh-CN" altLang="en-US" dirty="0"/>
              <a:t>；只要其中任意一个表达式不成立，结果为 </a:t>
            </a:r>
            <a:r>
              <a:rPr lang="en-US" altLang="zh-CN" dirty="0"/>
              <a:t>FALSE</a:t>
            </a:r>
            <a:r>
              <a:rPr lang="zh-CN" altLang="en-US" dirty="0"/>
              <a:t>。</a:t>
            </a:r>
            <a:endParaRPr lang="en-US" altLang="zh-CN" dirty="0"/>
          </a:p>
          <a:p>
            <a:r>
              <a:rPr lang="zh-CN" altLang="en-US" dirty="0"/>
              <a:t>函数格式：</a:t>
            </a:r>
            <a:r>
              <a:rPr lang="en-US" altLang="zh-CN" dirty="0"/>
              <a:t>=AND(</a:t>
            </a:r>
            <a:r>
              <a:rPr lang="zh-CN" altLang="en-US" dirty="0"/>
              <a:t>表达式 </a:t>
            </a:r>
            <a:r>
              <a:rPr lang="en-US" altLang="zh-CN" dirty="0"/>
              <a:t>1, </a:t>
            </a:r>
            <a:r>
              <a:rPr lang="zh-CN" altLang="en-US" dirty="0"/>
              <a:t>表达式 </a:t>
            </a:r>
            <a:r>
              <a:rPr lang="en-US" altLang="zh-CN" dirty="0"/>
              <a:t>2, </a:t>
            </a:r>
            <a:r>
              <a:rPr lang="zh-CN" altLang="en-US" dirty="0"/>
              <a:t>表达式 </a:t>
            </a:r>
            <a:r>
              <a:rPr lang="en-US" altLang="zh-CN" dirty="0"/>
              <a:t>3, ……)</a:t>
            </a:r>
          </a:p>
          <a:p>
            <a:r>
              <a:rPr lang="zh-CN" altLang="en-US" dirty="0"/>
              <a:t>例如，判断学生是否同时满足 “数学成绩＞</a:t>
            </a:r>
            <a:r>
              <a:rPr lang="en-US" altLang="zh-CN" dirty="0"/>
              <a:t>80 </a:t>
            </a:r>
            <a:r>
              <a:rPr lang="zh-CN" altLang="en-US" dirty="0"/>
              <a:t>分且语文成绩＞</a:t>
            </a:r>
            <a:r>
              <a:rPr lang="en-US" altLang="zh-CN" dirty="0"/>
              <a:t>80 </a:t>
            </a:r>
            <a:r>
              <a:rPr lang="zh-CN" altLang="en-US" dirty="0"/>
              <a:t>分”，满足返回 “</a:t>
            </a:r>
            <a:r>
              <a:rPr lang="en-US" altLang="zh-CN" dirty="0"/>
              <a:t>TRUE”</a:t>
            </a:r>
            <a:r>
              <a:rPr lang="zh-CN" altLang="en-US" dirty="0"/>
              <a:t>，不满足返回“</a:t>
            </a:r>
            <a:r>
              <a:rPr lang="en-US" altLang="zh-CN" dirty="0"/>
              <a:t>FALSE”</a:t>
            </a:r>
            <a:r>
              <a:rPr lang="zh-CN" altLang="en-US" dirty="0"/>
              <a:t>，操作步骤如下：</a:t>
            </a:r>
            <a:endParaRPr lang="en-US" altLang="zh-CN" dirty="0"/>
          </a:p>
        </p:txBody>
      </p:sp>
    </p:spTree>
    <p:extLst>
      <p:ext uri="{BB962C8B-B14F-4D97-AF65-F5344CB8AC3E}">
        <p14:creationId xmlns:p14="http://schemas.microsoft.com/office/powerpoint/2010/main" val="25701081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ADE0E-0CA6-5438-CE12-57882E41427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D1A0B6C-A9B7-3DE1-DCDB-42854A0BB256}"/>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D66928CC-0AB2-E802-841C-FC0A46EAA6D9}"/>
              </a:ext>
            </a:extLst>
          </p:cNvPr>
          <p:cNvSpPr>
            <a:spLocks noGrp="1"/>
          </p:cNvSpPr>
          <p:nvPr>
            <p:ph type="body" sz="quarter" idx="11"/>
          </p:nvPr>
        </p:nvSpPr>
        <p:spPr>
          <a:xfrm>
            <a:off x="174886" y="2511646"/>
            <a:ext cx="5440724" cy="2571666"/>
          </a:xfrm>
        </p:spPr>
        <p:txBody>
          <a:bodyPr/>
          <a:lstStyle/>
          <a:p>
            <a:r>
              <a:rPr lang="en-US" altLang="zh-CN" dirty="0"/>
              <a:t>8.3.4</a:t>
            </a:r>
            <a:r>
              <a:rPr lang="zh-CN" altLang="en-US" dirty="0"/>
              <a:t>　逻辑判断类函数</a:t>
            </a:r>
            <a:endParaRPr lang="en-US" altLang="zh-CN" dirty="0"/>
          </a:p>
          <a:p>
            <a:r>
              <a:rPr lang="en-US" altLang="zh-CN" dirty="0"/>
              <a:t>2. AND </a:t>
            </a:r>
            <a:r>
              <a:rPr lang="zh-CN" altLang="en-US" dirty="0"/>
              <a:t>函数</a:t>
            </a:r>
            <a:endParaRPr lang="en-US" altLang="zh-CN" dirty="0"/>
          </a:p>
          <a:p>
            <a:r>
              <a:rPr lang="en-US" altLang="zh-CN" dirty="0"/>
              <a:t>01</a:t>
            </a:r>
            <a:r>
              <a:rPr lang="zh-CN" altLang="en-US" dirty="0"/>
              <a:t>　单击单元格 </a:t>
            </a:r>
            <a:r>
              <a:rPr lang="en-US" altLang="zh-CN" dirty="0"/>
              <a:t>I4</a:t>
            </a:r>
            <a:r>
              <a:rPr lang="zh-CN" altLang="en-US" dirty="0"/>
              <a:t>，输入公式“</a:t>
            </a:r>
            <a:r>
              <a:rPr lang="en-US" altLang="zh-CN" dirty="0"/>
              <a:t>=AND(G4&gt;80,H4&gt;80) ”</a:t>
            </a:r>
            <a:r>
              <a:rPr lang="zh-CN" altLang="en-US" dirty="0"/>
              <a:t>，如图 </a:t>
            </a:r>
            <a:r>
              <a:rPr lang="en-US" altLang="zh-CN" dirty="0"/>
              <a:t>8-38 </a:t>
            </a:r>
            <a:r>
              <a:rPr lang="zh-CN" altLang="en-US" dirty="0"/>
              <a:t>所示。</a:t>
            </a:r>
            <a:endParaRPr lang="en-US" altLang="zh-CN" dirty="0"/>
          </a:p>
        </p:txBody>
      </p:sp>
      <p:pic>
        <p:nvPicPr>
          <p:cNvPr id="7" name="图片占位符 6">
            <a:extLst>
              <a:ext uri="{FF2B5EF4-FFF2-40B4-BE49-F238E27FC236}">
                <a16:creationId xmlns:a16="http://schemas.microsoft.com/office/drawing/2014/main" id="{58A73DAB-44F4-9F05-3B99-FCC9DCC04536}"/>
              </a:ext>
            </a:extLst>
          </p:cNvPr>
          <p:cNvPicPr>
            <a:picLocks noGrp="1" noChangeAspect="1"/>
          </p:cNvPicPr>
          <p:nvPr>
            <p:ph type="pic" sz="quarter" idx="12"/>
          </p:nvPr>
        </p:nvPicPr>
        <p:blipFill rotWithShape="1">
          <a:blip r:embed="rId2"/>
          <a:srcRect t="-40742" b="-40742"/>
          <a:stretch>
            <a:fillRect/>
          </a:stretch>
        </p:blipFill>
        <p:spPr>
          <a:prstGeom prst="rect">
            <a:avLst/>
          </a:prstGeom>
        </p:spPr>
      </p:pic>
      <p:sp>
        <p:nvSpPr>
          <p:cNvPr id="3" name="文本占位符 2">
            <a:extLst>
              <a:ext uri="{FF2B5EF4-FFF2-40B4-BE49-F238E27FC236}">
                <a16:creationId xmlns:a16="http://schemas.microsoft.com/office/drawing/2014/main" id="{33B133E1-450B-865B-950C-464B239D6A42}"/>
              </a:ext>
            </a:extLst>
          </p:cNvPr>
          <p:cNvSpPr>
            <a:spLocks noGrp="1"/>
          </p:cNvSpPr>
          <p:nvPr>
            <p:ph type="body" sz="quarter" idx="13"/>
          </p:nvPr>
        </p:nvSpPr>
        <p:spPr/>
        <p:txBody>
          <a:bodyPr/>
          <a:lstStyle/>
          <a:p>
            <a:r>
              <a:rPr lang="zh-CN" altLang="en-US" dirty="0"/>
              <a:t>图 </a:t>
            </a:r>
            <a:r>
              <a:rPr lang="en-US" altLang="zh-CN" dirty="0"/>
              <a:t>8-38</a:t>
            </a:r>
            <a:r>
              <a:rPr lang="zh-CN" altLang="en-US" dirty="0"/>
              <a:t>　输入公式</a:t>
            </a:r>
          </a:p>
        </p:txBody>
      </p:sp>
    </p:spTree>
    <p:extLst>
      <p:ext uri="{BB962C8B-B14F-4D97-AF65-F5344CB8AC3E}">
        <p14:creationId xmlns:p14="http://schemas.microsoft.com/office/powerpoint/2010/main" val="23849841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2ADB0-46D8-6F6D-99A8-4205D0E4E6B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415AC86-F920-BF98-1E89-D91F058B20A4}"/>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CE1C88B-8794-FB8D-F1EC-61EC3B0322F4}"/>
              </a:ext>
            </a:extLst>
          </p:cNvPr>
          <p:cNvSpPr>
            <a:spLocks noGrp="1"/>
          </p:cNvSpPr>
          <p:nvPr>
            <p:ph type="body" sz="quarter" idx="11"/>
          </p:nvPr>
        </p:nvSpPr>
        <p:spPr>
          <a:xfrm>
            <a:off x="174886" y="2003815"/>
            <a:ext cx="5440724" cy="3587329"/>
          </a:xfrm>
        </p:spPr>
        <p:txBody>
          <a:bodyPr/>
          <a:lstStyle/>
          <a:p>
            <a:r>
              <a:rPr lang="en-US" altLang="zh-CN" dirty="0"/>
              <a:t>8.3.4</a:t>
            </a:r>
            <a:r>
              <a:rPr lang="zh-CN" altLang="en-US" dirty="0"/>
              <a:t>　逻辑判断类函数</a:t>
            </a:r>
            <a:endParaRPr lang="en-US" altLang="zh-CN" dirty="0"/>
          </a:p>
          <a:p>
            <a:r>
              <a:rPr lang="en-US" altLang="zh-CN" dirty="0"/>
              <a:t>2. AND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 </a:t>
            </a:r>
            <a:r>
              <a:rPr lang="en-US" altLang="zh-CN" dirty="0"/>
              <a:t>I4 </a:t>
            </a:r>
            <a:r>
              <a:rPr lang="zh-CN" altLang="en-US" dirty="0"/>
              <a:t>的右下角，当鼠标指针变为黑色十字时，按住鼠标左键向下拖动至 </a:t>
            </a:r>
            <a:r>
              <a:rPr lang="en-US" altLang="zh-CN" dirty="0"/>
              <a:t>I8 </a:t>
            </a:r>
            <a:r>
              <a:rPr lang="zh-CN" altLang="en-US" dirty="0"/>
              <a:t>单元格，释放鼠标左键，即可快速计算出其他学生的判断结果，如图 </a:t>
            </a:r>
            <a:r>
              <a:rPr lang="en-US" altLang="zh-CN" dirty="0"/>
              <a:t>8-39 </a:t>
            </a:r>
            <a:r>
              <a:rPr lang="zh-CN" altLang="en-US" dirty="0"/>
              <a:t>所示。</a:t>
            </a:r>
            <a:endParaRPr lang="en-US" altLang="zh-CN" dirty="0"/>
          </a:p>
        </p:txBody>
      </p:sp>
      <p:sp>
        <p:nvSpPr>
          <p:cNvPr id="3" name="文本占位符 2">
            <a:extLst>
              <a:ext uri="{FF2B5EF4-FFF2-40B4-BE49-F238E27FC236}">
                <a16:creationId xmlns:a16="http://schemas.microsoft.com/office/drawing/2014/main" id="{FF034678-59E8-1AC9-FF86-023CEE389C24}"/>
              </a:ext>
            </a:extLst>
          </p:cNvPr>
          <p:cNvSpPr>
            <a:spLocks noGrp="1"/>
          </p:cNvSpPr>
          <p:nvPr>
            <p:ph type="body" sz="quarter" idx="13"/>
          </p:nvPr>
        </p:nvSpPr>
        <p:spPr/>
        <p:txBody>
          <a:bodyPr/>
          <a:lstStyle/>
          <a:p>
            <a:r>
              <a:rPr lang="zh-CN" altLang="en-US" dirty="0"/>
              <a:t>图 </a:t>
            </a:r>
            <a:r>
              <a:rPr lang="en-US" altLang="zh-CN" dirty="0"/>
              <a:t>8-39</a:t>
            </a:r>
            <a:r>
              <a:rPr lang="zh-CN" altLang="en-US" dirty="0"/>
              <a:t>　判断结果</a:t>
            </a:r>
          </a:p>
        </p:txBody>
      </p:sp>
      <p:pic>
        <p:nvPicPr>
          <p:cNvPr id="9" name="图片占位符 8">
            <a:extLst>
              <a:ext uri="{FF2B5EF4-FFF2-40B4-BE49-F238E27FC236}">
                <a16:creationId xmlns:a16="http://schemas.microsoft.com/office/drawing/2014/main" id="{3451DAB0-4213-5A56-A9AF-2A5B7FAFE0CD}"/>
              </a:ext>
            </a:extLst>
          </p:cNvPr>
          <p:cNvPicPr>
            <a:picLocks noGrp="1" noChangeAspect="1"/>
          </p:cNvPicPr>
          <p:nvPr>
            <p:ph type="pic" sz="quarter" idx="12"/>
          </p:nvPr>
        </p:nvPicPr>
        <p:blipFill rotWithShape="1">
          <a:blip r:embed="rId2"/>
          <a:srcRect t="-45334" b="-45334"/>
          <a:stretch>
            <a:fillRect/>
          </a:stretch>
        </p:blipFill>
        <p:spPr>
          <a:prstGeom prst="rect">
            <a:avLst/>
          </a:prstGeom>
        </p:spPr>
      </p:pic>
    </p:spTree>
    <p:extLst>
      <p:ext uri="{BB962C8B-B14F-4D97-AF65-F5344CB8AC3E}">
        <p14:creationId xmlns:p14="http://schemas.microsoft.com/office/powerpoint/2010/main" val="19506259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03666E-B7E7-E54B-476F-F8A2A0AAFCA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76BA182-D08E-7D07-3254-A7E7F2196529}"/>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59841A00-FCF8-690D-AC7A-71C330F1314B}"/>
              </a:ext>
            </a:extLst>
          </p:cNvPr>
          <p:cNvSpPr>
            <a:spLocks noGrp="1"/>
          </p:cNvSpPr>
          <p:nvPr>
            <p:ph type="body" sz="quarter" idx="11"/>
          </p:nvPr>
        </p:nvSpPr>
        <p:spPr>
          <a:xfrm>
            <a:off x="174885" y="2227851"/>
            <a:ext cx="11842230" cy="3079497"/>
          </a:xfrm>
        </p:spPr>
        <p:txBody>
          <a:bodyPr/>
          <a:lstStyle/>
          <a:p>
            <a:r>
              <a:rPr lang="en-US" altLang="zh-CN" dirty="0"/>
              <a:t>8.3.4</a:t>
            </a:r>
            <a:r>
              <a:rPr lang="zh-CN" altLang="en-US" dirty="0"/>
              <a:t>　逻辑判断类函数</a:t>
            </a:r>
            <a:endParaRPr lang="en-US" altLang="zh-CN" dirty="0"/>
          </a:p>
          <a:p>
            <a:r>
              <a:rPr lang="en-US" altLang="zh-CN" dirty="0"/>
              <a:t>3. OR </a:t>
            </a:r>
            <a:r>
              <a:rPr lang="zh-CN" altLang="en-US" dirty="0"/>
              <a:t>函数</a:t>
            </a:r>
            <a:endParaRPr lang="en-US" altLang="zh-CN" dirty="0"/>
          </a:p>
          <a:p>
            <a:r>
              <a:rPr lang="zh-CN" altLang="en-US" dirty="0"/>
              <a:t>功能：只要任意一个表达式成立，结果为 </a:t>
            </a:r>
            <a:r>
              <a:rPr lang="en-US" altLang="zh-CN" dirty="0"/>
              <a:t>TRUE</a:t>
            </a:r>
            <a:r>
              <a:rPr lang="zh-CN" altLang="en-US" dirty="0"/>
              <a:t>；所有表达式均不成立时，结果为 </a:t>
            </a:r>
            <a:r>
              <a:rPr lang="en-US" altLang="zh-CN" dirty="0"/>
              <a:t>FALSE</a:t>
            </a:r>
            <a:r>
              <a:rPr lang="zh-CN" altLang="en-US" dirty="0"/>
              <a:t>。</a:t>
            </a:r>
            <a:endParaRPr lang="en-US" altLang="zh-CN" dirty="0"/>
          </a:p>
          <a:p>
            <a:r>
              <a:rPr lang="zh-CN" altLang="en-US" dirty="0"/>
              <a:t>函数格式：</a:t>
            </a:r>
            <a:r>
              <a:rPr lang="en-US" altLang="zh-CN" dirty="0"/>
              <a:t>=OR(</a:t>
            </a:r>
            <a:r>
              <a:rPr lang="zh-CN" altLang="en-US" dirty="0"/>
              <a:t>表达式 </a:t>
            </a:r>
            <a:r>
              <a:rPr lang="en-US" altLang="zh-CN" dirty="0"/>
              <a:t>1, </a:t>
            </a:r>
            <a:r>
              <a:rPr lang="zh-CN" altLang="en-US" dirty="0"/>
              <a:t>表达式 </a:t>
            </a:r>
            <a:r>
              <a:rPr lang="en-US" altLang="zh-CN" dirty="0"/>
              <a:t>2, </a:t>
            </a:r>
            <a:r>
              <a:rPr lang="zh-CN" altLang="en-US" dirty="0"/>
              <a:t>表达式 </a:t>
            </a:r>
            <a:r>
              <a:rPr lang="en-US" altLang="zh-CN" dirty="0"/>
              <a:t>3, ……)</a:t>
            </a:r>
          </a:p>
          <a:p>
            <a:r>
              <a:rPr lang="zh-CN" altLang="en-US" dirty="0"/>
              <a:t>例如，判断学生是否满足 “数学成绩＞</a:t>
            </a:r>
            <a:r>
              <a:rPr lang="en-US" altLang="zh-CN" dirty="0"/>
              <a:t>80 </a:t>
            </a:r>
            <a:r>
              <a:rPr lang="zh-CN" altLang="en-US" dirty="0"/>
              <a:t>分或语文成绩＞</a:t>
            </a:r>
            <a:r>
              <a:rPr lang="en-US" altLang="zh-CN" dirty="0"/>
              <a:t>80 </a:t>
            </a:r>
            <a:r>
              <a:rPr lang="zh-CN" altLang="en-US" dirty="0"/>
              <a:t>分”，满足返回“</a:t>
            </a:r>
            <a:r>
              <a:rPr lang="en-US" altLang="zh-CN" dirty="0"/>
              <a:t>TRUE”</a:t>
            </a:r>
            <a:r>
              <a:rPr lang="zh-CN" altLang="en-US" dirty="0"/>
              <a:t>，不满足返回“</a:t>
            </a:r>
            <a:r>
              <a:rPr lang="en-US" altLang="zh-CN" dirty="0"/>
              <a:t>FALSE”</a:t>
            </a:r>
            <a:r>
              <a:rPr lang="zh-CN" altLang="en-US" dirty="0"/>
              <a:t>，操作步骤如下：</a:t>
            </a:r>
            <a:endParaRPr lang="en-US" altLang="zh-CN" dirty="0"/>
          </a:p>
        </p:txBody>
      </p:sp>
    </p:spTree>
    <p:extLst>
      <p:ext uri="{BB962C8B-B14F-4D97-AF65-F5344CB8AC3E}">
        <p14:creationId xmlns:p14="http://schemas.microsoft.com/office/powerpoint/2010/main" val="10951314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2F3E9-F257-EC0E-D11F-335CD636D23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4D32069-1C0B-70A6-CD83-E99DE5D18E7D}"/>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F5203D86-B1D8-DB35-3D0E-87B5061B149F}"/>
              </a:ext>
            </a:extLst>
          </p:cNvPr>
          <p:cNvSpPr>
            <a:spLocks noGrp="1"/>
          </p:cNvSpPr>
          <p:nvPr>
            <p:ph type="body" sz="quarter" idx="11"/>
          </p:nvPr>
        </p:nvSpPr>
        <p:spPr>
          <a:xfrm>
            <a:off x="174886" y="2511646"/>
            <a:ext cx="5440724" cy="2571666"/>
          </a:xfrm>
        </p:spPr>
        <p:txBody>
          <a:bodyPr/>
          <a:lstStyle/>
          <a:p>
            <a:r>
              <a:rPr lang="en-US" altLang="zh-CN" dirty="0"/>
              <a:t>8.3.4</a:t>
            </a:r>
            <a:r>
              <a:rPr lang="zh-CN" altLang="en-US" dirty="0"/>
              <a:t>　逻辑判断类函数</a:t>
            </a:r>
            <a:endParaRPr lang="en-US" altLang="zh-CN" dirty="0"/>
          </a:p>
          <a:p>
            <a:r>
              <a:rPr lang="en-US" altLang="zh-CN" dirty="0"/>
              <a:t>3. OR </a:t>
            </a:r>
            <a:r>
              <a:rPr lang="zh-CN" altLang="en-US" dirty="0"/>
              <a:t>函数</a:t>
            </a:r>
            <a:endParaRPr lang="en-US" altLang="zh-CN" dirty="0"/>
          </a:p>
          <a:p>
            <a:r>
              <a:rPr lang="en-US" altLang="zh-CN" dirty="0"/>
              <a:t>01</a:t>
            </a:r>
            <a:r>
              <a:rPr lang="zh-CN" altLang="en-US" dirty="0"/>
              <a:t>　单击单元格 </a:t>
            </a:r>
            <a:r>
              <a:rPr lang="en-US" altLang="zh-CN" dirty="0"/>
              <a:t>N4</a:t>
            </a:r>
            <a:r>
              <a:rPr lang="zh-CN" altLang="en-US" dirty="0"/>
              <a:t>，输入公式“</a:t>
            </a:r>
            <a:r>
              <a:rPr lang="en-US" altLang="zh-CN" dirty="0"/>
              <a:t>=OR(L4&gt;80,M4&gt;80)”</a:t>
            </a:r>
            <a:r>
              <a:rPr lang="zh-CN" altLang="en-US" dirty="0"/>
              <a:t>，如图 </a:t>
            </a:r>
            <a:r>
              <a:rPr lang="en-US" altLang="zh-CN" dirty="0"/>
              <a:t>8-40 </a:t>
            </a:r>
            <a:r>
              <a:rPr lang="zh-CN" altLang="en-US" dirty="0"/>
              <a:t>所示。</a:t>
            </a:r>
            <a:endParaRPr lang="en-US" altLang="zh-CN" dirty="0"/>
          </a:p>
        </p:txBody>
      </p:sp>
      <p:pic>
        <p:nvPicPr>
          <p:cNvPr id="7" name="图片占位符 6">
            <a:extLst>
              <a:ext uri="{FF2B5EF4-FFF2-40B4-BE49-F238E27FC236}">
                <a16:creationId xmlns:a16="http://schemas.microsoft.com/office/drawing/2014/main" id="{358DF3F3-8448-52F0-5319-4129C39C4767}"/>
              </a:ext>
            </a:extLst>
          </p:cNvPr>
          <p:cNvPicPr>
            <a:picLocks noGrp="1" noChangeAspect="1"/>
          </p:cNvPicPr>
          <p:nvPr>
            <p:ph type="pic" sz="quarter" idx="12"/>
          </p:nvPr>
        </p:nvPicPr>
        <p:blipFill rotWithShape="1">
          <a:blip r:embed="rId2"/>
          <a:srcRect t="-26830" b="-26830"/>
          <a:stretch>
            <a:fillRect/>
          </a:stretch>
        </p:blipFill>
        <p:spPr>
          <a:prstGeom prst="rect">
            <a:avLst/>
          </a:prstGeom>
        </p:spPr>
      </p:pic>
      <p:sp>
        <p:nvSpPr>
          <p:cNvPr id="3" name="文本占位符 2">
            <a:extLst>
              <a:ext uri="{FF2B5EF4-FFF2-40B4-BE49-F238E27FC236}">
                <a16:creationId xmlns:a16="http://schemas.microsoft.com/office/drawing/2014/main" id="{3731771E-0A18-1A56-F19D-37905F74EA92}"/>
              </a:ext>
            </a:extLst>
          </p:cNvPr>
          <p:cNvSpPr>
            <a:spLocks noGrp="1"/>
          </p:cNvSpPr>
          <p:nvPr>
            <p:ph type="body" sz="quarter" idx="13"/>
          </p:nvPr>
        </p:nvSpPr>
        <p:spPr/>
        <p:txBody>
          <a:bodyPr/>
          <a:lstStyle/>
          <a:p>
            <a:r>
              <a:rPr lang="zh-CN" altLang="en-US" dirty="0"/>
              <a:t>图 </a:t>
            </a:r>
            <a:r>
              <a:rPr lang="en-US" altLang="zh-CN" dirty="0"/>
              <a:t>8-40</a:t>
            </a:r>
            <a:r>
              <a:rPr lang="zh-CN" altLang="en-US" dirty="0"/>
              <a:t>　输入公式</a:t>
            </a:r>
          </a:p>
        </p:txBody>
      </p:sp>
    </p:spTree>
    <p:extLst>
      <p:ext uri="{BB962C8B-B14F-4D97-AF65-F5344CB8AC3E}">
        <p14:creationId xmlns:p14="http://schemas.microsoft.com/office/powerpoint/2010/main" val="9606333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EE5B6-81F3-0952-A155-608836892B8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E1C292-F011-F0C1-5441-514E1090DD20}"/>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8ABBB33F-09B4-B431-991A-FF07488148B2}"/>
              </a:ext>
            </a:extLst>
          </p:cNvPr>
          <p:cNvSpPr>
            <a:spLocks noGrp="1"/>
          </p:cNvSpPr>
          <p:nvPr>
            <p:ph type="body" sz="quarter" idx="11"/>
          </p:nvPr>
        </p:nvSpPr>
        <p:spPr>
          <a:xfrm>
            <a:off x="174886" y="2003815"/>
            <a:ext cx="5440724" cy="3587329"/>
          </a:xfrm>
        </p:spPr>
        <p:txBody>
          <a:bodyPr/>
          <a:lstStyle/>
          <a:p>
            <a:r>
              <a:rPr lang="en-US" altLang="zh-CN" dirty="0"/>
              <a:t>8.3.4</a:t>
            </a:r>
            <a:r>
              <a:rPr lang="zh-CN" altLang="en-US" dirty="0"/>
              <a:t>　逻辑判断类函数</a:t>
            </a:r>
            <a:endParaRPr lang="en-US" altLang="zh-CN" dirty="0"/>
          </a:p>
          <a:p>
            <a:r>
              <a:rPr lang="en-US" altLang="zh-CN" dirty="0"/>
              <a:t>3. OR </a:t>
            </a:r>
            <a:r>
              <a:rPr lang="zh-CN" altLang="en-US" dirty="0"/>
              <a:t>函数</a:t>
            </a:r>
            <a:endParaRPr lang="en-US" altLang="zh-CN" dirty="0"/>
          </a:p>
          <a:p>
            <a:r>
              <a:rPr lang="en-US" altLang="zh-CN" dirty="0"/>
              <a:t>02</a:t>
            </a:r>
            <a:r>
              <a:rPr lang="zh-CN" altLang="en-US" dirty="0"/>
              <a:t>　按下 </a:t>
            </a:r>
            <a:r>
              <a:rPr lang="en-US" altLang="zh-CN" dirty="0"/>
              <a:t>Enter </a:t>
            </a:r>
            <a:r>
              <a:rPr lang="zh-CN" altLang="en-US" dirty="0"/>
              <a:t>键，将鼠标指针移到单元格 </a:t>
            </a:r>
            <a:r>
              <a:rPr lang="en-US" altLang="zh-CN" dirty="0"/>
              <a:t>N4 </a:t>
            </a:r>
            <a:r>
              <a:rPr lang="zh-CN" altLang="en-US" dirty="0"/>
              <a:t>的右下角，当鼠标指针变为黑色十字时，按住鼠标左键向下拖动至 </a:t>
            </a:r>
            <a:r>
              <a:rPr lang="en-US" altLang="zh-CN" dirty="0"/>
              <a:t>N8 </a:t>
            </a:r>
            <a:r>
              <a:rPr lang="zh-CN" altLang="en-US" dirty="0"/>
              <a:t>单元格，释放鼠标左键，即可快速计算出其他学生的判断结果，如图 </a:t>
            </a:r>
            <a:r>
              <a:rPr lang="en-US" altLang="zh-CN" dirty="0"/>
              <a:t>8-41 </a:t>
            </a:r>
            <a:r>
              <a:rPr lang="zh-CN" altLang="en-US" dirty="0"/>
              <a:t>所示。</a:t>
            </a:r>
            <a:endParaRPr lang="en-US" altLang="zh-CN" dirty="0"/>
          </a:p>
        </p:txBody>
      </p:sp>
      <p:sp>
        <p:nvSpPr>
          <p:cNvPr id="3" name="文本占位符 2">
            <a:extLst>
              <a:ext uri="{FF2B5EF4-FFF2-40B4-BE49-F238E27FC236}">
                <a16:creationId xmlns:a16="http://schemas.microsoft.com/office/drawing/2014/main" id="{4EF158E0-8E4B-696D-AFA4-48DCABF2C8BA}"/>
              </a:ext>
            </a:extLst>
          </p:cNvPr>
          <p:cNvSpPr>
            <a:spLocks noGrp="1"/>
          </p:cNvSpPr>
          <p:nvPr>
            <p:ph type="body" sz="quarter" idx="13"/>
          </p:nvPr>
        </p:nvSpPr>
        <p:spPr/>
        <p:txBody>
          <a:bodyPr/>
          <a:lstStyle/>
          <a:p>
            <a:r>
              <a:rPr lang="zh-CN" altLang="en-US" dirty="0"/>
              <a:t>图 </a:t>
            </a:r>
            <a:r>
              <a:rPr lang="en-US" altLang="zh-CN" dirty="0"/>
              <a:t>8-41</a:t>
            </a:r>
            <a:r>
              <a:rPr lang="zh-CN" altLang="en-US" dirty="0"/>
              <a:t>　判断结果</a:t>
            </a:r>
          </a:p>
        </p:txBody>
      </p:sp>
      <p:pic>
        <p:nvPicPr>
          <p:cNvPr id="9" name="图片占位符 8">
            <a:extLst>
              <a:ext uri="{FF2B5EF4-FFF2-40B4-BE49-F238E27FC236}">
                <a16:creationId xmlns:a16="http://schemas.microsoft.com/office/drawing/2014/main" id="{63239030-1C89-0A79-167A-70F506C13FD4}"/>
              </a:ext>
            </a:extLst>
          </p:cNvPr>
          <p:cNvPicPr>
            <a:picLocks noGrp="1" noChangeAspect="1"/>
          </p:cNvPicPr>
          <p:nvPr>
            <p:ph type="pic" sz="quarter" idx="12"/>
          </p:nvPr>
        </p:nvPicPr>
        <p:blipFill rotWithShape="1">
          <a:blip r:embed="rId2"/>
          <a:srcRect t="-27479" b="-27479"/>
          <a:stretch>
            <a:fillRect/>
          </a:stretch>
        </p:blipFill>
        <p:spPr>
          <a:prstGeom prst="rect">
            <a:avLst/>
          </a:prstGeom>
        </p:spPr>
      </p:pic>
    </p:spTree>
    <p:extLst>
      <p:ext uri="{BB962C8B-B14F-4D97-AF65-F5344CB8AC3E}">
        <p14:creationId xmlns:p14="http://schemas.microsoft.com/office/powerpoint/2010/main" val="367261451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82D2C-4D80-6226-8B0C-67224E0F84F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22256CB-B0A8-56CF-4D9E-39C3959E16EC}"/>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E17E944-07BB-B58D-005F-10070DF3B224}"/>
              </a:ext>
            </a:extLst>
          </p:cNvPr>
          <p:cNvSpPr>
            <a:spLocks noGrp="1"/>
          </p:cNvSpPr>
          <p:nvPr>
            <p:ph type="body" sz="quarter" idx="11"/>
          </p:nvPr>
        </p:nvSpPr>
        <p:spPr>
          <a:xfrm>
            <a:off x="174885" y="2989598"/>
            <a:ext cx="11842230" cy="1556003"/>
          </a:xfrm>
        </p:spPr>
        <p:txBody>
          <a:bodyPr/>
          <a:lstStyle/>
          <a:p>
            <a:r>
              <a:rPr lang="en-US" altLang="zh-CN" dirty="0"/>
              <a:t>8.3.5</a:t>
            </a:r>
            <a:r>
              <a:rPr lang="zh-CN" altLang="en-US" dirty="0"/>
              <a:t>　查找引用类函数</a:t>
            </a:r>
            <a:endParaRPr lang="en-US" altLang="zh-CN" dirty="0"/>
          </a:p>
          <a:p>
            <a:r>
              <a:rPr lang="en-US" altLang="zh-CN" dirty="0"/>
              <a:t>1. ROW </a:t>
            </a:r>
            <a:r>
              <a:rPr lang="zh-CN" altLang="en-US" dirty="0"/>
              <a:t>函数功能：返回指定单元格的行数。</a:t>
            </a:r>
            <a:endParaRPr lang="en-US" altLang="zh-CN" dirty="0"/>
          </a:p>
          <a:p>
            <a:r>
              <a:rPr lang="zh-CN" altLang="en-US" dirty="0"/>
              <a:t>函数格式：</a:t>
            </a:r>
            <a:r>
              <a:rPr lang="en-US" altLang="zh-CN" dirty="0"/>
              <a:t>=ROW(</a:t>
            </a:r>
            <a:r>
              <a:rPr lang="zh-CN" altLang="en-US" dirty="0"/>
              <a:t>单元格地址</a:t>
            </a:r>
            <a:r>
              <a:rPr lang="en-US" altLang="zh-CN" dirty="0"/>
              <a:t>)</a:t>
            </a:r>
          </a:p>
        </p:txBody>
      </p:sp>
    </p:spTree>
    <p:extLst>
      <p:ext uri="{BB962C8B-B14F-4D97-AF65-F5344CB8AC3E}">
        <p14:creationId xmlns:p14="http://schemas.microsoft.com/office/powerpoint/2010/main" val="34028171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D160A-25F1-16EF-88DC-C9D20B543B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CE30B75-13A8-3D01-F54C-211B69B75E2D}"/>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474AC708-24D9-4668-0CAB-0F825F0FFCA4}"/>
              </a:ext>
            </a:extLst>
          </p:cNvPr>
          <p:cNvSpPr>
            <a:spLocks noGrp="1"/>
          </p:cNvSpPr>
          <p:nvPr>
            <p:ph type="body" sz="quarter" idx="11"/>
          </p:nvPr>
        </p:nvSpPr>
        <p:spPr>
          <a:xfrm>
            <a:off x="174885" y="2735682"/>
            <a:ext cx="11842230" cy="2063835"/>
          </a:xfrm>
        </p:spPr>
        <p:txBody>
          <a:bodyPr/>
          <a:lstStyle/>
          <a:p>
            <a:r>
              <a:rPr lang="en-US" altLang="zh-CN" dirty="0"/>
              <a:t>8.3.5</a:t>
            </a:r>
            <a:r>
              <a:rPr lang="zh-CN" altLang="en-US" dirty="0"/>
              <a:t>　查找引用类函数</a:t>
            </a:r>
            <a:endParaRPr lang="en-US" altLang="zh-CN" dirty="0"/>
          </a:p>
          <a:p>
            <a:r>
              <a:rPr lang="en-US" altLang="zh-CN" dirty="0"/>
              <a:t>2. COLUMN </a:t>
            </a:r>
            <a:r>
              <a:rPr lang="zh-CN" altLang="en-US" dirty="0"/>
              <a:t>函数</a:t>
            </a:r>
            <a:endParaRPr lang="en-US" altLang="zh-CN" dirty="0"/>
          </a:p>
          <a:p>
            <a:r>
              <a:rPr lang="zh-CN" altLang="en-US" dirty="0"/>
              <a:t>功能：返回指定单元格的列数（只返回数字）。</a:t>
            </a:r>
            <a:endParaRPr lang="en-US" altLang="zh-CN" dirty="0"/>
          </a:p>
          <a:p>
            <a:r>
              <a:rPr lang="zh-CN" altLang="en-US" dirty="0"/>
              <a:t>函数格式：</a:t>
            </a:r>
            <a:r>
              <a:rPr lang="en-US" altLang="zh-CN" dirty="0"/>
              <a:t>=COLUMN(</a:t>
            </a:r>
            <a:r>
              <a:rPr lang="zh-CN" altLang="en-US" dirty="0"/>
              <a:t>单元格地址</a:t>
            </a:r>
            <a:r>
              <a:rPr lang="en-US" altLang="zh-CN" dirty="0"/>
              <a:t>)</a:t>
            </a:r>
          </a:p>
        </p:txBody>
      </p:sp>
    </p:spTree>
    <p:extLst>
      <p:ext uri="{BB962C8B-B14F-4D97-AF65-F5344CB8AC3E}">
        <p14:creationId xmlns:p14="http://schemas.microsoft.com/office/powerpoint/2010/main" val="32624811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BF3D6-E7A5-78C4-28C7-AEE0B9DE70B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18465EF-EBAB-028D-B038-BFDED589410A}"/>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973C5C32-D692-EA0B-F26F-07E6CD1C9828}"/>
              </a:ext>
            </a:extLst>
          </p:cNvPr>
          <p:cNvSpPr>
            <a:spLocks noGrp="1"/>
          </p:cNvSpPr>
          <p:nvPr>
            <p:ph type="body" sz="quarter" idx="11"/>
          </p:nvPr>
        </p:nvSpPr>
        <p:spPr>
          <a:xfrm>
            <a:off x="174885" y="1973935"/>
            <a:ext cx="11842230" cy="3587329"/>
          </a:xfrm>
        </p:spPr>
        <p:txBody>
          <a:bodyPr/>
          <a:lstStyle/>
          <a:p>
            <a:r>
              <a:rPr lang="en-US" altLang="zh-CN" dirty="0"/>
              <a:t>8.3.5</a:t>
            </a:r>
            <a:r>
              <a:rPr lang="zh-CN" altLang="en-US" dirty="0"/>
              <a:t>　查找引用类函数</a:t>
            </a:r>
            <a:endParaRPr lang="en-US" altLang="zh-CN" dirty="0"/>
          </a:p>
          <a:p>
            <a:r>
              <a:rPr lang="en-US" altLang="zh-CN" dirty="0"/>
              <a:t>3. VLOOKUP </a:t>
            </a:r>
            <a:r>
              <a:rPr lang="zh-CN" altLang="en-US" dirty="0"/>
              <a:t>函数</a:t>
            </a:r>
            <a:endParaRPr lang="en-US" altLang="zh-CN" dirty="0"/>
          </a:p>
          <a:p>
            <a:r>
              <a:rPr lang="zh-CN" altLang="en-US" dirty="0"/>
              <a:t>功能：垂直查找函数，给定一个查找的目标，从指定的查找区域中查找并返回想要查找到的值。查找目标所在列必须是查找范围的开始列（第一列）。</a:t>
            </a:r>
          </a:p>
          <a:p>
            <a:r>
              <a:rPr lang="zh-CN" altLang="en-US" dirty="0"/>
              <a:t>函数格式：</a:t>
            </a:r>
            <a:r>
              <a:rPr lang="en-US" altLang="zh-CN" dirty="0"/>
              <a:t>=VLOOKUP(</a:t>
            </a:r>
            <a:r>
              <a:rPr lang="zh-CN" altLang="en-US" dirty="0"/>
              <a:t>查找目标 </a:t>
            </a:r>
            <a:r>
              <a:rPr lang="en-US" altLang="zh-CN" dirty="0"/>
              <a:t>, </a:t>
            </a:r>
            <a:r>
              <a:rPr lang="zh-CN" altLang="en-US" dirty="0"/>
              <a:t>查找范围 </a:t>
            </a:r>
            <a:r>
              <a:rPr lang="en-US" altLang="zh-CN" dirty="0"/>
              <a:t>, </a:t>
            </a:r>
            <a:r>
              <a:rPr lang="zh-CN" altLang="en-US" dirty="0"/>
              <a:t>返回值的列数 </a:t>
            </a:r>
            <a:r>
              <a:rPr lang="en-US" altLang="zh-CN" dirty="0"/>
              <a:t>, </a:t>
            </a:r>
            <a:r>
              <a:rPr lang="zh-CN" altLang="en-US" dirty="0"/>
              <a:t>精确或模糊查找</a:t>
            </a:r>
            <a:r>
              <a:rPr lang="en-US" altLang="zh-CN" dirty="0"/>
              <a:t>)</a:t>
            </a:r>
          </a:p>
          <a:p>
            <a:r>
              <a:rPr lang="zh-CN" altLang="en-US" dirty="0"/>
              <a:t>第 </a:t>
            </a:r>
            <a:r>
              <a:rPr lang="en-US" altLang="zh-CN" dirty="0"/>
              <a:t>4 </a:t>
            </a:r>
            <a:r>
              <a:rPr lang="zh-CN" altLang="en-US" dirty="0"/>
              <a:t>个参数如果值为 </a:t>
            </a:r>
            <a:r>
              <a:rPr lang="en-US" altLang="zh-CN" dirty="0"/>
              <a:t>0 </a:t>
            </a:r>
            <a:r>
              <a:rPr lang="zh-CN" altLang="en-US" dirty="0"/>
              <a:t>或 </a:t>
            </a:r>
            <a:r>
              <a:rPr lang="en-US" altLang="zh-CN" dirty="0"/>
              <a:t>FALSE</a:t>
            </a:r>
            <a:r>
              <a:rPr lang="zh-CN" altLang="en-US" dirty="0"/>
              <a:t>，则表示精确查找；如果找不到精确匹配值，则返回错误值 </a:t>
            </a:r>
            <a:r>
              <a:rPr lang="en-US" altLang="zh-CN" dirty="0"/>
              <a:t>#N/A</a:t>
            </a:r>
            <a:r>
              <a:rPr lang="zh-CN" altLang="en-US" dirty="0"/>
              <a:t>；如果值为 </a:t>
            </a:r>
            <a:r>
              <a:rPr lang="en-US" altLang="zh-CN" dirty="0"/>
              <a:t>1 </a:t>
            </a:r>
            <a:r>
              <a:rPr lang="zh-CN" altLang="en-US" dirty="0"/>
              <a:t>或 </a:t>
            </a:r>
            <a:r>
              <a:rPr lang="en-US" altLang="zh-CN" dirty="0"/>
              <a:t>TRUE</a:t>
            </a:r>
            <a:r>
              <a:rPr lang="zh-CN" altLang="en-US" dirty="0"/>
              <a:t>，或者省略时，则表示模糊查找。</a:t>
            </a:r>
            <a:endParaRPr lang="en-US" altLang="zh-CN" dirty="0"/>
          </a:p>
        </p:txBody>
      </p:sp>
    </p:spTree>
    <p:extLst>
      <p:ext uri="{BB962C8B-B14F-4D97-AF65-F5344CB8AC3E}">
        <p14:creationId xmlns:p14="http://schemas.microsoft.com/office/powerpoint/2010/main" val="4880288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3DC4A-6DE5-0551-DC26-8FA7635E380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C0A103B-32EA-C51D-2265-A7CACD6F6FCA}"/>
              </a:ext>
            </a:extLst>
          </p:cNvPr>
          <p:cNvSpPr>
            <a:spLocks noGrp="1"/>
          </p:cNvSpPr>
          <p:nvPr>
            <p:ph type="body" sz="quarter" idx="10"/>
          </p:nvPr>
        </p:nvSpPr>
        <p:spPr/>
        <p:txBody>
          <a:bodyPr/>
          <a:lstStyle/>
          <a:p>
            <a:r>
              <a:rPr lang="en-US" altLang="zh-CN" dirty="0"/>
              <a:t>8.3</a:t>
            </a:r>
            <a:r>
              <a:rPr lang="zh-CN" altLang="en-US" dirty="0"/>
              <a:t>　</a:t>
            </a:r>
            <a:r>
              <a:rPr lang="en-US" altLang="zh-CN" dirty="0"/>
              <a:t>WPS </a:t>
            </a:r>
            <a:r>
              <a:rPr lang="zh-CN" altLang="en-US" dirty="0"/>
              <a:t>表格的常用函数</a:t>
            </a:r>
          </a:p>
        </p:txBody>
      </p:sp>
      <p:sp>
        <p:nvSpPr>
          <p:cNvPr id="6" name="文本占位符 5">
            <a:extLst>
              <a:ext uri="{FF2B5EF4-FFF2-40B4-BE49-F238E27FC236}">
                <a16:creationId xmlns:a16="http://schemas.microsoft.com/office/drawing/2014/main" id="{4135352A-B311-109D-7856-9B0658D79CB6}"/>
              </a:ext>
            </a:extLst>
          </p:cNvPr>
          <p:cNvSpPr>
            <a:spLocks noGrp="1"/>
          </p:cNvSpPr>
          <p:nvPr>
            <p:ph type="body" sz="quarter" idx="11"/>
          </p:nvPr>
        </p:nvSpPr>
        <p:spPr>
          <a:xfrm>
            <a:off x="174885" y="2481767"/>
            <a:ext cx="11842230" cy="2571666"/>
          </a:xfrm>
        </p:spPr>
        <p:txBody>
          <a:bodyPr/>
          <a:lstStyle/>
          <a:p>
            <a:r>
              <a:rPr lang="en-US" altLang="zh-CN" dirty="0"/>
              <a:t>8.3.5</a:t>
            </a:r>
            <a:r>
              <a:rPr lang="zh-CN" altLang="en-US" dirty="0"/>
              <a:t>　查找引用类函数</a:t>
            </a:r>
            <a:endParaRPr lang="en-US" altLang="zh-CN" dirty="0"/>
          </a:p>
          <a:p>
            <a:r>
              <a:rPr lang="en-US" altLang="zh-CN" dirty="0"/>
              <a:t>4. INDEX </a:t>
            </a:r>
            <a:r>
              <a:rPr lang="zh-CN" altLang="en-US" dirty="0"/>
              <a:t>函数</a:t>
            </a:r>
            <a:endParaRPr lang="en-US" altLang="zh-CN" dirty="0"/>
          </a:p>
          <a:p>
            <a:r>
              <a:rPr lang="zh-CN" altLang="en-US" dirty="0"/>
              <a:t>功能：在给定的单元格区域中，返回指定行列交叉处单元格的值，常和 </a:t>
            </a:r>
            <a:r>
              <a:rPr lang="en-US" altLang="zh-CN" dirty="0"/>
              <a:t>MATCH </a:t>
            </a:r>
            <a:r>
              <a:rPr lang="zh-CN" altLang="en-US" dirty="0"/>
              <a:t>函数组合使用。</a:t>
            </a:r>
            <a:endParaRPr lang="en-US" altLang="zh-CN" dirty="0"/>
          </a:p>
          <a:p>
            <a:r>
              <a:rPr lang="zh-CN" altLang="en-US" dirty="0"/>
              <a:t>函数格式：</a:t>
            </a:r>
            <a:r>
              <a:rPr lang="en-US" altLang="zh-CN" dirty="0"/>
              <a:t>=INDEX(</a:t>
            </a:r>
            <a:r>
              <a:rPr lang="zh-CN" altLang="en-US" dirty="0"/>
              <a:t>数据区域</a:t>
            </a:r>
            <a:r>
              <a:rPr lang="en-US" altLang="zh-CN" dirty="0"/>
              <a:t>,  </a:t>
            </a:r>
            <a:r>
              <a:rPr lang="zh-CN" altLang="en-US" dirty="0"/>
              <a:t>行号</a:t>
            </a:r>
            <a:r>
              <a:rPr lang="en-US" altLang="zh-CN" dirty="0"/>
              <a:t>,  </a:t>
            </a:r>
            <a:r>
              <a:rPr lang="zh-CN" altLang="en-US" dirty="0"/>
              <a:t>列标</a:t>
            </a:r>
            <a:r>
              <a:rPr lang="en-US" altLang="zh-CN" dirty="0"/>
              <a:t>)</a:t>
            </a:r>
          </a:p>
        </p:txBody>
      </p:sp>
    </p:spTree>
    <p:extLst>
      <p:ext uri="{BB962C8B-B14F-4D97-AF65-F5344CB8AC3E}">
        <p14:creationId xmlns:p14="http://schemas.microsoft.com/office/powerpoint/2010/main" val="25638387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03F63-32C8-699B-6500-0A3B134E282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2C27576-7C28-E85A-C9A4-FC668CEF4A25}"/>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FD2B7B8-303F-4D1F-BD29-0CE7A4F93172}"/>
              </a:ext>
            </a:extLst>
          </p:cNvPr>
          <p:cNvSpPr>
            <a:spLocks noGrp="1"/>
          </p:cNvSpPr>
          <p:nvPr>
            <p:ph type="body" sz="quarter" idx="11"/>
          </p:nvPr>
        </p:nvSpPr>
        <p:spPr>
          <a:xfrm>
            <a:off x="174886" y="1242070"/>
            <a:ext cx="5440724" cy="5110823"/>
          </a:xfrm>
        </p:spPr>
        <p:txBody>
          <a:bodyPr/>
          <a:lstStyle/>
          <a:p>
            <a:r>
              <a:rPr lang="en-US" altLang="zh-CN" dirty="0"/>
              <a:t>2.1.2</a:t>
            </a:r>
            <a:r>
              <a:rPr lang="zh-CN" altLang="en-US" dirty="0"/>
              <a:t> 查找和替换功能的应用</a:t>
            </a:r>
            <a:endParaRPr lang="en-US" altLang="zh-CN" dirty="0"/>
          </a:p>
          <a:p>
            <a:r>
              <a:rPr lang="en-US" altLang="zh-CN" dirty="0"/>
              <a:t>2. </a:t>
            </a:r>
            <a:r>
              <a:rPr lang="zh-CN" altLang="en-US" dirty="0"/>
              <a:t>空格的批量清理</a:t>
            </a:r>
            <a:endParaRPr lang="en-US" altLang="zh-CN" dirty="0"/>
          </a:p>
          <a:p>
            <a:r>
              <a:rPr lang="en-US" altLang="zh-CN" dirty="0"/>
              <a:t>02</a:t>
            </a:r>
            <a:r>
              <a:rPr lang="zh-CN" altLang="en-US" dirty="0"/>
              <a:t>　在打开的“查找和替换”对话框中，将插入点置于“查找内容”文本框内，按键盘上的空格键（即输入一个空格），再将“替换为”文本框保持为空（即不输入任何内容），同时取消勾选“区分全 </a:t>
            </a:r>
            <a:r>
              <a:rPr lang="en-US" altLang="zh-CN" dirty="0"/>
              <a:t>/ </a:t>
            </a:r>
            <a:r>
              <a:rPr lang="zh-CN" altLang="en-US" dirty="0"/>
              <a:t>半角”复选框，如图 </a:t>
            </a:r>
            <a:r>
              <a:rPr lang="en-US" altLang="zh-CN" dirty="0"/>
              <a:t>2-11 </a:t>
            </a:r>
            <a:r>
              <a:rPr lang="zh-CN" altLang="en-US" dirty="0"/>
              <a:t>所示。</a:t>
            </a:r>
            <a:endParaRPr lang="en-US" altLang="zh-CN" dirty="0"/>
          </a:p>
          <a:p>
            <a:r>
              <a:rPr lang="zh-CN" altLang="en-US" dirty="0"/>
              <a:t> </a:t>
            </a:r>
            <a:r>
              <a:rPr lang="en-US" altLang="zh-CN" dirty="0"/>
              <a:t>03</a:t>
            </a:r>
            <a:r>
              <a:rPr lang="zh-CN" altLang="en-US" dirty="0"/>
              <a:t>　单击“全部替换”按钮，文档中所有的空格将被一次性删除。</a:t>
            </a:r>
          </a:p>
        </p:txBody>
      </p:sp>
      <p:sp>
        <p:nvSpPr>
          <p:cNvPr id="3" name="文本占位符 2">
            <a:extLst>
              <a:ext uri="{FF2B5EF4-FFF2-40B4-BE49-F238E27FC236}">
                <a16:creationId xmlns:a16="http://schemas.microsoft.com/office/drawing/2014/main" id="{74DE41DE-E829-0170-AA67-9A4E1B891D55}"/>
              </a:ext>
            </a:extLst>
          </p:cNvPr>
          <p:cNvSpPr>
            <a:spLocks noGrp="1"/>
          </p:cNvSpPr>
          <p:nvPr>
            <p:ph type="body" sz="quarter" idx="13"/>
          </p:nvPr>
        </p:nvSpPr>
        <p:spPr/>
        <p:txBody>
          <a:bodyPr/>
          <a:lstStyle/>
          <a:p>
            <a:r>
              <a:rPr lang="zh-CN" altLang="en-US" dirty="0"/>
              <a:t>图 </a:t>
            </a:r>
            <a:r>
              <a:rPr lang="en-US" altLang="zh-CN" dirty="0"/>
              <a:t>2-11</a:t>
            </a:r>
            <a:r>
              <a:rPr lang="zh-CN" altLang="en-US" dirty="0"/>
              <a:t>　设置“查找和替换”对话框</a:t>
            </a:r>
          </a:p>
        </p:txBody>
      </p:sp>
      <p:pic>
        <p:nvPicPr>
          <p:cNvPr id="8" name="图片占位符 7">
            <a:extLst>
              <a:ext uri="{FF2B5EF4-FFF2-40B4-BE49-F238E27FC236}">
                <a16:creationId xmlns:a16="http://schemas.microsoft.com/office/drawing/2014/main" id="{94E2C8E0-8E9D-41EA-F418-EA20CF3D72D9}"/>
              </a:ext>
            </a:extLst>
          </p:cNvPr>
          <p:cNvPicPr>
            <a:picLocks noGrp="1" noChangeAspect="1"/>
          </p:cNvPicPr>
          <p:nvPr>
            <p:ph type="pic" sz="quarter" idx="12"/>
          </p:nvPr>
        </p:nvPicPr>
        <p:blipFill rotWithShape="1">
          <a:blip r:embed="rId2"/>
          <a:srcRect l="-2170" r="-2170"/>
          <a:stretch>
            <a:fillRect/>
          </a:stretch>
        </p:blipFill>
        <p:spPr>
          <a:prstGeom prst="rect">
            <a:avLst/>
          </a:prstGeom>
        </p:spPr>
      </p:pic>
    </p:spTree>
    <p:extLst>
      <p:ext uri="{BB962C8B-B14F-4D97-AF65-F5344CB8AC3E}">
        <p14:creationId xmlns:p14="http://schemas.microsoft.com/office/powerpoint/2010/main" val="337686703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198C436-0203-44DE-5494-19B58FFA4E74}"/>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图表的创建与编辑</a:t>
            </a:r>
          </a:p>
        </p:txBody>
      </p:sp>
      <p:sp>
        <p:nvSpPr>
          <p:cNvPr id="4" name="文本占位符 3">
            <a:extLst>
              <a:ext uri="{FF2B5EF4-FFF2-40B4-BE49-F238E27FC236}">
                <a16:creationId xmlns:a16="http://schemas.microsoft.com/office/drawing/2014/main" id="{DD2D2245-8305-E037-8B08-74949F93BC0C}"/>
              </a:ext>
            </a:extLst>
          </p:cNvPr>
          <p:cNvSpPr>
            <a:spLocks noGrp="1"/>
          </p:cNvSpPr>
          <p:nvPr>
            <p:ph type="body" sz="quarter" idx="10"/>
          </p:nvPr>
        </p:nvSpPr>
        <p:spPr>
          <a:xfrm>
            <a:off x="354509" y="3071210"/>
            <a:ext cx="3535363" cy="715581"/>
          </a:xfrm>
        </p:spPr>
        <p:txBody>
          <a:bodyPr/>
          <a:lstStyle/>
          <a:p>
            <a:r>
              <a:rPr lang="zh-CN" altLang="en-US"/>
              <a:t>第 </a:t>
            </a:r>
            <a:r>
              <a:rPr lang="en-US" altLang="zh-CN"/>
              <a:t>9 </a:t>
            </a:r>
            <a:r>
              <a:rPr lang="zh-CN" altLang="en-US"/>
              <a:t>章</a:t>
            </a:r>
            <a:endParaRPr lang="zh-CN" altLang="en-US" dirty="0"/>
          </a:p>
        </p:txBody>
      </p:sp>
    </p:spTree>
    <p:extLst>
      <p:ext uri="{BB962C8B-B14F-4D97-AF65-F5344CB8AC3E}">
        <p14:creationId xmlns:p14="http://schemas.microsoft.com/office/powerpoint/2010/main" val="34500697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7A8CFA3-4937-82E0-D983-CCC3C7712422}"/>
              </a:ext>
            </a:extLst>
          </p:cNvPr>
          <p:cNvSpPr>
            <a:spLocks noGrp="1"/>
          </p:cNvSpPr>
          <p:nvPr>
            <p:ph type="body" sz="quarter" idx="10"/>
          </p:nvPr>
        </p:nvSpPr>
        <p:spPr/>
        <p:txBody>
          <a:bodyPr/>
          <a:lstStyle/>
          <a:p>
            <a:r>
              <a:rPr lang="en-US" altLang="zh-CN" dirty="0"/>
              <a:t>9.1</a:t>
            </a:r>
            <a:r>
              <a:rPr lang="zh-CN" altLang="en-US" dirty="0"/>
              <a:t>　图表的类型</a:t>
            </a:r>
          </a:p>
        </p:txBody>
      </p:sp>
      <p:sp>
        <p:nvSpPr>
          <p:cNvPr id="5" name="文本占位符 4">
            <a:extLst>
              <a:ext uri="{FF2B5EF4-FFF2-40B4-BE49-F238E27FC236}">
                <a16:creationId xmlns:a16="http://schemas.microsoft.com/office/drawing/2014/main" id="{4B3FC4BE-5A92-045B-F64A-A5CF2BEA4E0E}"/>
              </a:ext>
            </a:extLst>
          </p:cNvPr>
          <p:cNvSpPr>
            <a:spLocks noGrp="1"/>
          </p:cNvSpPr>
          <p:nvPr>
            <p:ph type="body" sz="quarter" idx="11"/>
          </p:nvPr>
        </p:nvSpPr>
        <p:spPr>
          <a:xfrm>
            <a:off x="174885" y="1950910"/>
            <a:ext cx="11842230" cy="1048172"/>
          </a:xfrm>
        </p:spPr>
        <p:txBody>
          <a:bodyPr/>
          <a:lstStyle/>
          <a:p>
            <a:r>
              <a:rPr lang="en-US" altLang="zh-CN" dirty="0"/>
              <a:t>WPS </a:t>
            </a:r>
            <a:r>
              <a:rPr lang="zh-CN" altLang="en-US" dirty="0"/>
              <a:t>表格中内置了大量的图表，包括柱形图、折线图、饼图、条形图、面积图、</a:t>
            </a:r>
            <a:r>
              <a:rPr lang="en-US" altLang="zh-CN" dirty="0"/>
              <a:t>XY </a:t>
            </a:r>
            <a:r>
              <a:rPr lang="zh-CN" altLang="en-US" dirty="0"/>
              <a:t>散点图、股价图和雷达图等，并提供了一些常用的组合图表，方便用户使用。</a:t>
            </a:r>
          </a:p>
        </p:txBody>
      </p:sp>
      <p:sp>
        <p:nvSpPr>
          <p:cNvPr id="6" name="文本占位符 5">
            <a:extLst>
              <a:ext uri="{FF2B5EF4-FFF2-40B4-BE49-F238E27FC236}">
                <a16:creationId xmlns:a16="http://schemas.microsoft.com/office/drawing/2014/main" id="{32D4BE61-A5DD-2B88-75CD-DFDB78404036}"/>
              </a:ext>
            </a:extLst>
          </p:cNvPr>
          <p:cNvSpPr>
            <a:spLocks noGrp="1"/>
          </p:cNvSpPr>
          <p:nvPr>
            <p:ph type="body" sz="quarter" idx="12"/>
          </p:nvPr>
        </p:nvSpPr>
        <p:spPr>
          <a:xfrm>
            <a:off x="174885" y="2999082"/>
            <a:ext cx="11842230" cy="2596801"/>
          </a:xfrm>
        </p:spPr>
        <p:txBody>
          <a:bodyPr/>
          <a:lstStyle/>
          <a:p>
            <a:r>
              <a:rPr lang="en-US" altLang="zh-CN" dirty="0"/>
              <a:t>1. </a:t>
            </a:r>
            <a:r>
              <a:rPr lang="zh-CN" altLang="en-US" dirty="0"/>
              <a:t>柱形图</a:t>
            </a:r>
            <a:endParaRPr lang="en-US" altLang="zh-CN" dirty="0"/>
          </a:p>
          <a:p>
            <a:r>
              <a:rPr lang="en-US" altLang="zh-CN" dirty="0"/>
              <a:t>2. </a:t>
            </a:r>
            <a:r>
              <a:rPr lang="zh-CN" altLang="en-US" dirty="0"/>
              <a:t>折线图</a:t>
            </a:r>
            <a:endParaRPr lang="en-US" altLang="zh-CN" dirty="0"/>
          </a:p>
          <a:p>
            <a:r>
              <a:rPr lang="en-US" altLang="zh-CN" dirty="0"/>
              <a:t>3. </a:t>
            </a:r>
            <a:r>
              <a:rPr lang="zh-CN" altLang="en-US" dirty="0"/>
              <a:t>饼图</a:t>
            </a:r>
            <a:endParaRPr lang="en-US" altLang="zh-CN" dirty="0"/>
          </a:p>
          <a:p>
            <a:r>
              <a:rPr lang="en-US" altLang="zh-CN" dirty="0"/>
              <a:t>4. </a:t>
            </a:r>
            <a:r>
              <a:rPr lang="zh-CN" altLang="en-US" dirty="0"/>
              <a:t>条形图</a:t>
            </a:r>
            <a:endParaRPr lang="en-US" altLang="zh-CN" dirty="0"/>
          </a:p>
          <a:p>
            <a:r>
              <a:rPr lang="en-US" altLang="zh-CN" dirty="0"/>
              <a:t>5. </a:t>
            </a:r>
            <a:r>
              <a:rPr lang="zh-CN" altLang="en-US" dirty="0"/>
              <a:t>面积图</a:t>
            </a:r>
            <a:endParaRPr lang="en-US" altLang="zh-CN" dirty="0"/>
          </a:p>
          <a:p>
            <a:r>
              <a:rPr lang="en-US" altLang="zh-CN" dirty="0"/>
              <a:t>6. XY </a:t>
            </a:r>
            <a:r>
              <a:rPr lang="zh-CN" altLang="en-US" dirty="0"/>
              <a:t>散点图</a:t>
            </a:r>
            <a:endParaRPr lang="en-US" altLang="zh-CN" dirty="0"/>
          </a:p>
          <a:p>
            <a:r>
              <a:rPr lang="en-US" altLang="zh-CN" dirty="0"/>
              <a:t>7. </a:t>
            </a:r>
            <a:r>
              <a:rPr lang="zh-CN" altLang="en-US" dirty="0"/>
              <a:t>股价图</a:t>
            </a:r>
            <a:endParaRPr lang="en-US" altLang="zh-CN" dirty="0"/>
          </a:p>
          <a:p>
            <a:r>
              <a:rPr lang="en-US" altLang="zh-CN" dirty="0"/>
              <a:t>8. </a:t>
            </a:r>
            <a:r>
              <a:rPr lang="zh-CN" altLang="en-US" dirty="0"/>
              <a:t>雷达图</a:t>
            </a:r>
            <a:endParaRPr lang="en-US" altLang="zh-CN" dirty="0"/>
          </a:p>
          <a:p>
            <a:r>
              <a:rPr lang="en-US" altLang="zh-CN" dirty="0"/>
              <a:t>9. </a:t>
            </a:r>
            <a:r>
              <a:rPr lang="zh-CN" altLang="en-US" dirty="0"/>
              <a:t>组合图</a:t>
            </a:r>
          </a:p>
        </p:txBody>
      </p:sp>
    </p:spTree>
    <p:extLst>
      <p:ext uri="{BB962C8B-B14F-4D97-AF65-F5344CB8AC3E}">
        <p14:creationId xmlns:p14="http://schemas.microsoft.com/office/powerpoint/2010/main" val="32022662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7EA7F-F5A3-435A-0B63-95B6157319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D4F52D8-2BD2-107D-2DF0-1AD18344CA8D}"/>
              </a:ext>
            </a:extLst>
          </p:cNvPr>
          <p:cNvSpPr>
            <a:spLocks noGrp="1"/>
          </p:cNvSpPr>
          <p:nvPr>
            <p:ph type="body" sz="quarter" idx="10"/>
          </p:nvPr>
        </p:nvSpPr>
        <p:spPr>
          <a:xfrm>
            <a:off x="1079500" y="183215"/>
            <a:ext cx="10937615" cy="480131"/>
          </a:xfrm>
        </p:spPr>
        <p:txBody>
          <a:bodyPr/>
          <a:lstStyle/>
          <a:p>
            <a:r>
              <a:rPr lang="en-US" altLang="zh-CN" dirty="0"/>
              <a:t>9.2</a:t>
            </a:r>
            <a:r>
              <a:rPr lang="zh-CN" altLang="en-US" dirty="0"/>
              <a:t>　图表的构成元素</a:t>
            </a:r>
          </a:p>
        </p:txBody>
      </p:sp>
      <p:sp>
        <p:nvSpPr>
          <p:cNvPr id="5" name="文本占位符 4">
            <a:extLst>
              <a:ext uri="{FF2B5EF4-FFF2-40B4-BE49-F238E27FC236}">
                <a16:creationId xmlns:a16="http://schemas.microsoft.com/office/drawing/2014/main" id="{88ED3A5C-51E5-4DFD-0FD4-66E6AC34F634}"/>
              </a:ext>
            </a:extLst>
          </p:cNvPr>
          <p:cNvSpPr>
            <a:spLocks noGrp="1"/>
          </p:cNvSpPr>
          <p:nvPr>
            <p:ph type="body" sz="quarter" idx="11"/>
          </p:nvPr>
        </p:nvSpPr>
        <p:spPr>
          <a:xfrm>
            <a:off x="174625" y="1390860"/>
            <a:ext cx="11842750" cy="1048172"/>
          </a:xfrm>
        </p:spPr>
        <p:txBody>
          <a:bodyPr/>
          <a:lstStyle/>
          <a:p>
            <a:r>
              <a:rPr lang="zh-CN" altLang="en-US" dirty="0"/>
              <a:t>图表由各种图表元素构成，如图表区、绘图区、数据系列、图表标题、坐标轴、轴标题、网格线和图例等。不同类型的图表，其构成元素有一定的差别。</a:t>
            </a:r>
          </a:p>
        </p:txBody>
      </p:sp>
      <p:sp>
        <p:nvSpPr>
          <p:cNvPr id="6" name="文本占位符 5">
            <a:extLst>
              <a:ext uri="{FF2B5EF4-FFF2-40B4-BE49-F238E27FC236}">
                <a16:creationId xmlns:a16="http://schemas.microsoft.com/office/drawing/2014/main" id="{5DD3285E-160B-3595-BB37-38F0654B7B4A}"/>
              </a:ext>
            </a:extLst>
          </p:cNvPr>
          <p:cNvSpPr>
            <a:spLocks noGrp="1"/>
          </p:cNvSpPr>
          <p:nvPr>
            <p:ph type="body" sz="quarter" idx="12"/>
          </p:nvPr>
        </p:nvSpPr>
        <p:spPr>
          <a:xfrm>
            <a:off x="174625" y="2439032"/>
            <a:ext cx="11842750" cy="3587329"/>
          </a:xfrm>
        </p:spPr>
        <p:txBody>
          <a:bodyPr/>
          <a:lstStyle/>
          <a:p>
            <a:pPr marL="1074738" indent="-342900">
              <a:buSzPct val="80000"/>
              <a:buFont typeface="Wingdings" panose="05000000000000000000" pitchFamily="2" charset="2"/>
              <a:buChar char="l"/>
            </a:pPr>
            <a:r>
              <a:rPr lang="zh-CN" altLang="en-US" dirty="0"/>
              <a:t>图表区</a:t>
            </a:r>
            <a:endParaRPr lang="en-US" altLang="zh-CN" dirty="0"/>
          </a:p>
          <a:p>
            <a:pPr marL="1074738" indent="-342900">
              <a:buSzPct val="80000"/>
              <a:buFont typeface="Wingdings" panose="05000000000000000000" pitchFamily="2" charset="2"/>
              <a:buChar char="l"/>
            </a:pPr>
            <a:r>
              <a:rPr lang="zh-CN" altLang="en-US" dirty="0"/>
              <a:t>绘图区</a:t>
            </a:r>
            <a:endParaRPr lang="en-US" altLang="zh-CN" dirty="0"/>
          </a:p>
          <a:p>
            <a:pPr marL="1074738" indent="-342900">
              <a:buSzPct val="80000"/>
              <a:buFont typeface="Wingdings" panose="05000000000000000000" pitchFamily="2" charset="2"/>
              <a:buChar char="l"/>
            </a:pPr>
            <a:r>
              <a:rPr lang="zh-CN" altLang="en-US" dirty="0"/>
              <a:t>数据系列</a:t>
            </a:r>
            <a:endParaRPr lang="en-US" altLang="zh-CN" dirty="0"/>
          </a:p>
          <a:p>
            <a:pPr marL="1074738" indent="-342900">
              <a:buSzPct val="80000"/>
              <a:buFont typeface="Wingdings" panose="05000000000000000000" pitchFamily="2" charset="2"/>
              <a:buChar char="l"/>
            </a:pPr>
            <a:r>
              <a:rPr lang="zh-CN" altLang="en-US" dirty="0"/>
              <a:t>图表标题</a:t>
            </a:r>
            <a:endParaRPr lang="en-US" altLang="zh-CN" dirty="0"/>
          </a:p>
          <a:p>
            <a:pPr marL="1074738" indent="-342900">
              <a:buSzPct val="80000"/>
              <a:buFont typeface="Wingdings" panose="05000000000000000000" pitchFamily="2" charset="2"/>
              <a:buChar char="l"/>
            </a:pPr>
            <a:r>
              <a:rPr lang="zh-CN" altLang="en-US" dirty="0"/>
              <a:t>坐标轴</a:t>
            </a:r>
            <a:endParaRPr lang="en-US" altLang="zh-CN" dirty="0"/>
          </a:p>
          <a:p>
            <a:pPr marL="1074738" indent="-342900">
              <a:buSzPct val="80000"/>
              <a:buFont typeface="Wingdings" panose="05000000000000000000" pitchFamily="2" charset="2"/>
              <a:buChar char="l"/>
            </a:pPr>
            <a:r>
              <a:rPr lang="zh-CN" altLang="en-US" dirty="0"/>
              <a:t>轴标题</a:t>
            </a:r>
            <a:endParaRPr lang="en-US" altLang="zh-CN" dirty="0"/>
          </a:p>
          <a:p>
            <a:pPr marL="1074738" indent="-342900">
              <a:buSzPct val="80000"/>
              <a:buFont typeface="Wingdings" panose="05000000000000000000" pitchFamily="2" charset="2"/>
              <a:buChar char="l"/>
            </a:pPr>
            <a:r>
              <a:rPr lang="zh-CN" altLang="en-US" dirty="0"/>
              <a:t>网格线</a:t>
            </a:r>
            <a:endParaRPr lang="en-US" altLang="zh-CN" dirty="0"/>
          </a:p>
          <a:p>
            <a:pPr marL="1074738" indent="-342900">
              <a:buSzPct val="80000"/>
              <a:buFont typeface="Wingdings" panose="05000000000000000000" pitchFamily="2" charset="2"/>
              <a:buChar char="l"/>
            </a:pPr>
            <a:r>
              <a:rPr lang="zh-CN" altLang="en-US" dirty="0"/>
              <a:t>图例</a:t>
            </a:r>
            <a:endParaRPr lang="en-US" altLang="zh-CN" dirty="0"/>
          </a:p>
          <a:p>
            <a:pPr marL="1074738" indent="-342900">
              <a:buSzPct val="80000"/>
              <a:buFont typeface="Wingdings" panose="05000000000000000000" pitchFamily="2" charset="2"/>
              <a:buChar char="l"/>
            </a:pPr>
            <a:r>
              <a:rPr lang="zh-CN" altLang="en-US" dirty="0"/>
              <a:t>数据标签</a:t>
            </a:r>
            <a:endParaRPr lang="en-US" altLang="zh-CN" dirty="0"/>
          </a:p>
          <a:p>
            <a:pPr marL="1074738" indent="-342900">
              <a:buSzPct val="80000"/>
              <a:buFont typeface="Wingdings" panose="05000000000000000000" pitchFamily="2" charset="2"/>
              <a:buChar char="l"/>
            </a:pPr>
            <a:r>
              <a:rPr lang="zh-CN" altLang="en-US" dirty="0"/>
              <a:t>数据表</a:t>
            </a:r>
            <a:endParaRPr lang="en-US" altLang="zh-CN" dirty="0"/>
          </a:p>
          <a:p>
            <a:pPr marL="1074738" indent="-342900">
              <a:buSzPct val="80000"/>
              <a:buFont typeface="Wingdings" panose="05000000000000000000" pitchFamily="2" charset="2"/>
              <a:buChar char="l"/>
            </a:pPr>
            <a:r>
              <a:rPr lang="zh-CN" altLang="en-US" dirty="0"/>
              <a:t>插入到图表中的其他对象</a:t>
            </a:r>
            <a:endParaRPr lang="en-US" altLang="zh-CN" dirty="0"/>
          </a:p>
          <a:p>
            <a:pPr marL="1074738" indent="-342900">
              <a:buSzPct val="80000"/>
              <a:buFont typeface="Wingdings" panose="05000000000000000000" pitchFamily="2" charset="2"/>
              <a:buChar char="l"/>
            </a:pPr>
            <a:r>
              <a:rPr lang="zh-CN" altLang="en-US" dirty="0"/>
              <a:t>误差线</a:t>
            </a:r>
            <a:endParaRPr lang="en-US" altLang="zh-CN" dirty="0"/>
          </a:p>
          <a:p>
            <a:pPr marL="1074738" indent="-342900">
              <a:buSzPct val="80000"/>
              <a:buFont typeface="Wingdings" panose="05000000000000000000" pitchFamily="2" charset="2"/>
              <a:buChar char="l"/>
            </a:pPr>
            <a:r>
              <a:rPr lang="zh-CN" altLang="en-US" dirty="0"/>
              <a:t>趋势线</a:t>
            </a:r>
            <a:endParaRPr lang="en-US" altLang="zh-CN" dirty="0"/>
          </a:p>
          <a:p>
            <a:pPr marL="1074738" indent="-342900">
              <a:buSzPct val="80000"/>
              <a:buFont typeface="Wingdings" panose="05000000000000000000" pitchFamily="2" charset="2"/>
              <a:buChar char="l"/>
            </a:pPr>
            <a:r>
              <a:rPr lang="zh-CN" altLang="en-US" dirty="0"/>
              <a:t>涨 </a:t>
            </a:r>
            <a:r>
              <a:rPr lang="en-US" altLang="zh-CN" dirty="0"/>
              <a:t>/ </a:t>
            </a:r>
            <a:r>
              <a:rPr lang="zh-CN" altLang="en-US" dirty="0"/>
              <a:t>跌柱线</a:t>
            </a:r>
          </a:p>
        </p:txBody>
      </p:sp>
    </p:spTree>
    <p:extLst>
      <p:ext uri="{BB962C8B-B14F-4D97-AF65-F5344CB8AC3E}">
        <p14:creationId xmlns:p14="http://schemas.microsoft.com/office/powerpoint/2010/main" val="31458769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1C52C-16EF-6EB0-A750-F81DDA28927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D1FF14D-D419-1232-C1C4-AA15244B2BDA}"/>
              </a:ext>
            </a:extLst>
          </p:cNvPr>
          <p:cNvSpPr>
            <a:spLocks noGrp="1"/>
          </p:cNvSpPr>
          <p:nvPr>
            <p:ph type="body" sz="quarter" idx="10"/>
          </p:nvPr>
        </p:nvSpPr>
        <p:spPr/>
        <p:txBody>
          <a:bodyPr/>
          <a:lstStyle/>
          <a:p>
            <a:r>
              <a:rPr lang="en-US" altLang="zh-CN" dirty="0"/>
              <a:t>9.2</a:t>
            </a:r>
            <a:r>
              <a:rPr lang="zh-CN" altLang="en-US" dirty="0"/>
              <a:t>　图表的构成元素</a:t>
            </a:r>
          </a:p>
        </p:txBody>
      </p:sp>
      <p:sp>
        <p:nvSpPr>
          <p:cNvPr id="5" name="文本占位符 4">
            <a:extLst>
              <a:ext uri="{FF2B5EF4-FFF2-40B4-BE49-F238E27FC236}">
                <a16:creationId xmlns:a16="http://schemas.microsoft.com/office/drawing/2014/main" id="{7840ECEB-A1C6-F46C-755E-99E272B85FD7}"/>
              </a:ext>
            </a:extLst>
          </p:cNvPr>
          <p:cNvSpPr>
            <a:spLocks noGrp="1"/>
          </p:cNvSpPr>
          <p:nvPr>
            <p:ph type="body" sz="quarter" idx="11"/>
          </p:nvPr>
        </p:nvSpPr>
        <p:spPr>
          <a:xfrm>
            <a:off x="174885" y="2227851"/>
            <a:ext cx="11842230" cy="3079497"/>
          </a:xfrm>
        </p:spPr>
        <p:txBody>
          <a:bodyPr/>
          <a:lstStyle/>
          <a:p>
            <a:r>
              <a:rPr lang="zh-CN" altLang="en-US" dirty="0"/>
              <a:t>图表区、绘图区和数据系列是图表中的固定元素。一个图表中通常不需要出现所有的图表元素，用户可以通过以下两种方法来设置需要显示或隐藏的图表元素。</a:t>
            </a:r>
            <a:endParaRPr lang="en-US" altLang="zh-CN" dirty="0"/>
          </a:p>
          <a:p>
            <a:pPr marL="1074738" indent="-342900">
              <a:buSzPct val="80000"/>
              <a:buFont typeface="Wingdings" panose="05000000000000000000" pitchFamily="2" charset="2"/>
              <a:buChar char="l"/>
            </a:pPr>
            <a:r>
              <a:rPr lang="zh-CN" altLang="en-US" dirty="0"/>
              <a:t>通过快捷按钮设置：选中图表后，单击图表右侧的“图表元素”按钮，可在弹出的列表框中勾选需要显示的图表元素，如图 </a:t>
            </a:r>
            <a:r>
              <a:rPr lang="en-US" altLang="zh-CN" dirty="0"/>
              <a:t>9-1 </a:t>
            </a:r>
            <a:r>
              <a:rPr lang="zh-CN" altLang="en-US" dirty="0"/>
              <a:t>所示。</a:t>
            </a:r>
            <a:endParaRPr lang="en-US" altLang="zh-CN" dirty="0"/>
          </a:p>
          <a:p>
            <a:pPr marL="1074738" indent="-342900">
              <a:buSzPct val="80000"/>
              <a:buFont typeface="Wingdings" panose="05000000000000000000" pitchFamily="2" charset="2"/>
              <a:buChar char="l"/>
            </a:pPr>
            <a:r>
              <a:rPr lang="zh-CN" altLang="en-US" dirty="0"/>
              <a:t>通过功能区设置：在“图表工具”选项卡中单击“添加元素”按钮，在弹出的下拉列表中可以设置需要显示的图表元素，如图 </a:t>
            </a:r>
            <a:r>
              <a:rPr lang="en-US" altLang="zh-CN" dirty="0"/>
              <a:t>9-2 </a:t>
            </a:r>
            <a:r>
              <a:rPr lang="zh-CN" altLang="en-US" dirty="0"/>
              <a:t>所示。</a:t>
            </a:r>
            <a:endParaRPr lang="en-US" altLang="zh-CN" dirty="0"/>
          </a:p>
        </p:txBody>
      </p:sp>
    </p:spTree>
    <p:extLst>
      <p:ext uri="{BB962C8B-B14F-4D97-AF65-F5344CB8AC3E}">
        <p14:creationId xmlns:p14="http://schemas.microsoft.com/office/powerpoint/2010/main" val="32331609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3BCA5-B5DF-3099-3665-6B7E1BA3CB3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8C48B0-539A-794D-6BC5-6A5AA1418CB1}"/>
              </a:ext>
            </a:extLst>
          </p:cNvPr>
          <p:cNvSpPr>
            <a:spLocks noGrp="1"/>
          </p:cNvSpPr>
          <p:nvPr>
            <p:ph type="body" sz="quarter" idx="10"/>
          </p:nvPr>
        </p:nvSpPr>
        <p:spPr/>
        <p:txBody>
          <a:bodyPr/>
          <a:lstStyle/>
          <a:p>
            <a:r>
              <a:rPr lang="en-US" altLang="zh-CN" dirty="0"/>
              <a:t>9.2</a:t>
            </a:r>
            <a:r>
              <a:rPr lang="zh-CN" altLang="en-US" dirty="0"/>
              <a:t>　图表的构成元素</a:t>
            </a:r>
          </a:p>
        </p:txBody>
      </p:sp>
      <p:pic>
        <p:nvPicPr>
          <p:cNvPr id="7" name="图片占位符 6">
            <a:extLst>
              <a:ext uri="{FF2B5EF4-FFF2-40B4-BE49-F238E27FC236}">
                <a16:creationId xmlns:a16="http://schemas.microsoft.com/office/drawing/2014/main" id="{623C5D51-23E2-330D-C238-2FAA775C16AD}"/>
              </a:ext>
            </a:extLst>
          </p:cNvPr>
          <p:cNvPicPr>
            <a:picLocks noGrp="1" noChangeAspect="1"/>
          </p:cNvPicPr>
          <p:nvPr>
            <p:ph type="pic" sz="quarter" idx="12"/>
          </p:nvPr>
        </p:nvPicPr>
        <p:blipFill rotWithShape="1">
          <a:blip r:embed="rId2"/>
          <a:srcRect l="-5487" r="-5487"/>
          <a:stretch>
            <a:fillRect/>
          </a:stretch>
        </p:blipFill>
        <p:spPr>
          <a:prstGeom prst="rect">
            <a:avLst/>
          </a:prstGeom>
        </p:spPr>
      </p:pic>
      <p:sp>
        <p:nvSpPr>
          <p:cNvPr id="3" name="文本占位符 2">
            <a:extLst>
              <a:ext uri="{FF2B5EF4-FFF2-40B4-BE49-F238E27FC236}">
                <a16:creationId xmlns:a16="http://schemas.microsoft.com/office/drawing/2014/main" id="{578C2641-18FD-3904-5084-71134B36CC5C}"/>
              </a:ext>
            </a:extLst>
          </p:cNvPr>
          <p:cNvSpPr>
            <a:spLocks noGrp="1"/>
          </p:cNvSpPr>
          <p:nvPr>
            <p:ph type="body" sz="quarter" idx="13"/>
          </p:nvPr>
        </p:nvSpPr>
        <p:spPr/>
        <p:txBody>
          <a:bodyPr/>
          <a:lstStyle/>
          <a:p>
            <a:r>
              <a:rPr lang="zh-CN" altLang="en-US" dirty="0"/>
              <a:t>图 </a:t>
            </a:r>
            <a:r>
              <a:rPr lang="en-US" altLang="zh-CN" dirty="0"/>
              <a:t>9-1</a:t>
            </a:r>
            <a:r>
              <a:rPr lang="zh-CN" altLang="en-US" dirty="0"/>
              <a:t>　选择需要显示的图表元素</a:t>
            </a:r>
          </a:p>
        </p:txBody>
      </p:sp>
    </p:spTree>
    <p:extLst>
      <p:ext uri="{BB962C8B-B14F-4D97-AF65-F5344CB8AC3E}">
        <p14:creationId xmlns:p14="http://schemas.microsoft.com/office/powerpoint/2010/main" val="3127184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A9571-64A9-9E9F-284A-E4461FEA10A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9FB32F4-8782-7167-76B1-9B560FC89035}"/>
              </a:ext>
            </a:extLst>
          </p:cNvPr>
          <p:cNvSpPr>
            <a:spLocks noGrp="1"/>
          </p:cNvSpPr>
          <p:nvPr>
            <p:ph type="body" sz="quarter" idx="10"/>
          </p:nvPr>
        </p:nvSpPr>
        <p:spPr/>
        <p:txBody>
          <a:bodyPr/>
          <a:lstStyle/>
          <a:p>
            <a:r>
              <a:rPr lang="en-US" altLang="zh-CN" dirty="0"/>
              <a:t>9.2</a:t>
            </a:r>
            <a:r>
              <a:rPr lang="zh-CN" altLang="en-US" dirty="0"/>
              <a:t>　图表的构成元素</a:t>
            </a:r>
          </a:p>
        </p:txBody>
      </p:sp>
      <p:sp>
        <p:nvSpPr>
          <p:cNvPr id="3" name="文本占位符 2">
            <a:extLst>
              <a:ext uri="{FF2B5EF4-FFF2-40B4-BE49-F238E27FC236}">
                <a16:creationId xmlns:a16="http://schemas.microsoft.com/office/drawing/2014/main" id="{E80FAC71-138D-C121-F502-880AFACE2D34}"/>
              </a:ext>
            </a:extLst>
          </p:cNvPr>
          <p:cNvSpPr>
            <a:spLocks noGrp="1"/>
          </p:cNvSpPr>
          <p:nvPr>
            <p:ph type="body" sz="quarter" idx="13"/>
          </p:nvPr>
        </p:nvSpPr>
        <p:spPr/>
        <p:txBody>
          <a:bodyPr/>
          <a:lstStyle/>
          <a:p>
            <a:r>
              <a:rPr lang="zh-CN" altLang="en-US" dirty="0"/>
              <a:t>图 </a:t>
            </a:r>
            <a:r>
              <a:rPr lang="en-US" altLang="zh-CN" dirty="0"/>
              <a:t>9-2</a:t>
            </a:r>
            <a:r>
              <a:rPr lang="zh-CN" altLang="en-US" dirty="0"/>
              <a:t>　在下拉列表中设置所需图表元素</a:t>
            </a:r>
          </a:p>
        </p:txBody>
      </p:sp>
      <p:pic>
        <p:nvPicPr>
          <p:cNvPr id="8" name="图片占位符 7">
            <a:extLst>
              <a:ext uri="{FF2B5EF4-FFF2-40B4-BE49-F238E27FC236}">
                <a16:creationId xmlns:a16="http://schemas.microsoft.com/office/drawing/2014/main" id="{67C817AF-DC51-1A6B-A168-2E60CC2D0466}"/>
              </a:ext>
            </a:extLst>
          </p:cNvPr>
          <p:cNvPicPr>
            <a:picLocks noGrp="1" noChangeAspect="1"/>
          </p:cNvPicPr>
          <p:nvPr>
            <p:ph type="pic" sz="quarter" idx="12"/>
          </p:nvPr>
        </p:nvPicPr>
        <p:blipFill rotWithShape="1">
          <a:blip r:embed="rId2"/>
          <a:srcRect l="-14358" r="-14358"/>
          <a:stretch>
            <a:fillRect/>
          </a:stretch>
        </p:blipFill>
        <p:spPr>
          <a:prstGeom prst="rect">
            <a:avLst/>
          </a:prstGeom>
        </p:spPr>
      </p:pic>
    </p:spTree>
    <p:extLst>
      <p:ext uri="{BB962C8B-B14F-4D97-AF65-F5344CB8AC3E}">
        <p14:creationId xmlns:p14="http://schemas.microsoft.com/office/powerpoint/2010/main" val="42157706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F476F9B-13C8-0BB6-9263-9E798CA54F32}"/>
              </a:ext>
            </a:extLst>
          </p:cNvPr>
          <p:cNvSpPr>
            <a:spLocks noGrp="1"/>
          </p:cNvSpPr>
          <p:nvPr>
            <p:ph type="body" sz="quarter" idx="10"/>
          </p:nvPr>
        </p:nvSpPr>
        <p:spPr/>
        <p:txBody>
          <a:bodyPr/>
          <a:lstStyle/>
          <a:p>
            <a:r>
              <a:rPr lang="en-US" altLang="zh-CN" dirty="0"/>
              <a:t>9.3</a:t>
            </a:r>
            <a:r>
              <a:rPr lang="zh-CN" altLang="en-US" dirty="0"/>
              <a:t>　创建图表</a:t>
            </a:r>
          </a:p>
        </p:txBody>
      </p:sp>
      <p:sp>
        <p:nvSpPr>
          <p:cNvPr id="5" name="文本占位符 4">
            <a:extLst>
              <a:ext uri="{FF2B5EF4-FFF2-40B4-BE49-F238E27FC236}">
                <a16:creationId xmlns:a16="http://schemas.microsoft.com/office/drawing/2014/main" id="{EF57C024-85D6-38E6-8BD1-A10E4B58F32F}"/>
              </a:ext>
            </a:extLst>
          </p:cNvPr>
          <p:cNvSpPr>
            <a:spLocks noGrp="1"/>
          </p:cNvSpPr>
          <p:nvPr>
            <p:ph type="body" sz="quarter" idx="11"/>
          </p:nvPr>
        </p:nvSpPr>
        <p:spPr>
          <a:xfrm>
            <a:off x="174885" y="1212188"/>
            <a:ext cx="11842230" cy="5110823"/>
          </a:xfrm>
        </p:spPr>
        <p:txBody>
          <a:bodyPr/>
          <a:lstStyle/>
          <a:p>
            <a:r>
              <a:rPr lang="zh-CN" altLang="en-US" dirty="0"/>
              <a:t>在 </a:t>
            </a:r>
            <a:r>
              <a:rPr lang="en-US" altLang="zh-CN" dirty="0"/>
              <a:t>WPS </a:t>
            </a:r>
            <a:r>
              <a:rPr lang="zh-CN" altLang="en-US" dirty="0"/>
              <a:t>中可以利用图表功能，以图表的形式来表示数据，让平面抽象的数据变得立体形象。在 </a:t>
            </a:r>
            <a:r>
              <a:rPr lang="en-US" altLang="zh-CN" dirty="0"/>
              <a:t>WPS </a:t>
            </a:r>
            <a:r>
              <a:rPr lang="zh-CN" altLang="en-US" dirty="0"/>
              <a:t>中，创建图表的方法主要有以下三种。</a:t>
            </a:r>
            <a:endParaRPr lang="en-US" altLang="zh-CN" dirty="0"/>
          </a:p>
          <a:p>
            <a:pPr marL="1074738" indent="-342900">
              <a:buSzPct val="80000"/>
              <a:buFont typeface="Wingdings" panose="05000000000000000000" pitchFamily="2" charset="2"/>
              <a:buChar char="l"/>
            </a:pPr>
            <a:r>
              <a:rPr lang="zh-CN" altLang="en-US" dirty="0"/>
              <a:t>利用组合键创建：选中用来创建图表的数据区域，然后按 </a:t>
            </a:r>
            <a:r>
              <a:rPr lang="en-US" altLang="zh-CN" dirty="0"/>
              <a:t>Alt+F1 </a:t>
            </a:r>
            <a:r>
              <a:rPr lang="zh-CN" altLang="en-US" dirty="0"/>
              <a:t>组合键，即可快速创建图表。在 </a:t>
            </a:r>
            <a:r>
              <a:rPr lang="en-US" altLang="zh-CN" dirty="0"/>
              <a:t>WPS </a:t>
            </a:r>
            <a:r>
              <a:rPr lang="zh-CN" altLang="en-US" dirty="0"/>
              <a:t>表格中，默认创建的图表类型为簇状柱形图。</a:t>
            </a:r>
            <a:endParaRPr lang="en-US" altLang="zh-CN" dirty="0"/>
          </a:p>
          <a:p>
            <a:pPr marL="1074738" indent="-342900">
              <a:buSzPct val="80000"/>
              <a:buFont typeface="Wingdings" panose="05000000000000000000" pitchFamily="2" charset="2"/>
              <a:buChar char="l"/>
            </a:pPr>
            <a:r>
              <a:rPr lang="zh-CN" altLang="en-US" dirty="0"/>
              <a:t>利用“插入图表”对话框创建：选中用来创建图表的数据区域，切换到“插入”选项卡，单击“图表”按钮，在打开的“插入图表”对话框中选择需要的图表类型和样式，单击“确定”按钮即可，如图 </a:t>
            </a:r>
            <a:r>
              <a:rPr lang="en-US" altLang="zh-CN" dirty="0"/>
              <a:t>9-3 </a:t>
            </a:r>
            <a:r>
              <a:rPr lang="zh-CN" altLang="en-US" dirty="0"/>
              <a:t>所示。</a:t>
            </a:r>
            <a:endParaRPr lang="en-US" altLang="zh-CN" dirty="0"/>
          </a:p>
          <a:p>
            <a:pPr marL="1074738" indent="-342900">
              <a:buSzPct val="80000"/>
              <a:buFont typeface="Wingdings" panose="05000000000000000000" pitchFamily="2" charset="2"/>
              <a:buChar char="l"/>
            </a:pPr>
            <a:r>
              <a:rPr lang="zh-CN" altLang="en-US" dirty="0"/>
              <a:t>利用快捷按钮创建：选中用来创建图表的数据区域，切换到“插入”选项卡，单击要插入的图表类型所对应的按钮，在弹出的下拉列表中选择图表样式即可，如图 </a:t>
            </a:r>
            <a:r>
              <a:rPr lang="en-US" altLang="zh-CN" dirty="0"/>
              <a:t>9-4 </a:t>
            </a:r>
            <a:r>
              <a:rPr lang="zh-CN" altLang="en-US" dirty="0"/>
              <a:t>所示。</a:t>
            </a:r>
          </a:p>
        </p:txBody>
      </p:sp>
    </p:spTree>
    <p:extLst>
      <p:ext uri="{BB962C8B-B14F-4D97-AF65-F5344CB8AC3E}">
        <p14:creationId xmlns:p14="http://schemas.microsoft.com/office/powerpoint/2010/main" val="25047946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518E4-6AE8-1C5D-8597-02F39AA8D7E2}"/>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A6A6836-420A-4DC3-BAC7-4421C28D78CC}"/>
              </a:ext>
            </a:extLst>
          </p:cNvPr>
          <p:cNvSpPr>
            <a:spLocks noGrp="1"/>
          </p:cNvSpPr>
          <p:nvPr>
            <p:ph type="body" sz="quarter" idx="10"/>
          </p:nvPr>
        </p:nvSpPr>
        <p:spPr/>
        <p:txBody>
          <a:bodyPr/>
          <a:lstStyle/>
          <a:p>
            <a:r>
              <a:rPr lang="en-US" altLang="zh-CN" dirty="0"/>
              <a:t>9.3</a:t>
            </a:r>
            <a:r>
              <a:rPr lang="zh-CN" altLang="en-US" dirty="0"/>
              <a:t>　创建图表</a:t>
            </a:r>
          </a:p>
        </p:txBody>
      </p:sp>
      <p:pic>
        <p:nvPicPr>
          <p:cNvPr id="9" name="图片占位符 8">
            <a:extLst>
              <a:ext uri="{FF2B5EF4-FFF2-40B4-BE49-F238E27FC236}">
                <a16:creationId xmlns:a16="http://schemas.microsoft.com/office/drawing/2014/main" id="{C6DBCBD6-C088-14F8-CD3F-2ABF2511DE2A}"/>
              </a:ext>
            </a:extLst>
          </p:cNvPr>
          <p:cNvPicPr>
            <a:picLocks noGrp="1" noChangeAspect="1"/>
          </p:cNvPicPr>
          <p:nvPr>
            <p:ph type="pic" sz="quarter" idx="12"/>
          </p:nvPr>
        </p:nvPicPr>
        <p:blipFill rotWithShape="1">
          <a:blip r:embed="rId2"/>
          <a:srcRect l="-45300" r="-45300"/>
          <a:stretch>
            <a:fillRect/>
          </a:stretch>
        </p:blipFill>
        <p:spPr>
          <a:prstGeom prst="rect">
            <a:avLst/>
          </a:prstGeom>
        </p:spPr>
      </p:pic>
      <p:sp>
        <p:nvSpPr>
          <p:cNvPr id="7" name="文本占位符 6">
            <a:extLst>
              <a:ext uri="{FF2B5EF4-FFF2-40B4-BE49-F238E27FC236}">
                <a16:creationId xmlns:a16="http://schemas.microsoft.com/office/drawing/2014/main" id="{B2093429-022A-3213-CA75-3B0D5B7938D6}"/>
              </a:ext>
            </a:extLst>
          </p:cNvPr>
          <p:cNvSpPr>
            <a:spLocks noGrp="1"/>
          </p:cNvSpPr>
          <p:nvPr>
            <p:ph type="body" sz="quarter" idx="13"/>
          </p:nvPr>
        </p:nvSpPr>
        <p:spPr/>
        <p:txBody>
          <a:bodyPr/>
          <a:lstStyle/>
          <a:p>
            <a:r>
              <a:rPr lang="zh-CN" altLang="en-US" dirty="0"/>
              <a:t>图 </a:t>
            </a:r>
            <a:r>
              <a:rPr lang="en-US" altLang="zh-CN" dirty="0"/>
              <a:t>9-3</a:t>
            </a:r>
            <a:r>
              <a:rPr lang="zh-CN" altLang="en-US" dirty="0"/>
              <a:t>　</a:t>
            </a:r>
            <a:r>
              <a:rPr lang="en-US" altLang="zh-CN" dirty="0"/>
              <a:t>“</a:t>
            </a:r>
            <a:r>
              <a:rPr lang="zh-CN" altLang="en-US" dirty="0"/>
              <a:t>插入图表”对话框</a:t>
            </a:r>
          </a:p>
        </p:txBody>
      </p:sp>
    </p:spTree>
    <p:extLst>
      <p:ext uri="{BB962C8B-B14F-4D97-AF65-F5344CB8AC3E}">
        <p14:creationId xmlns:p14="http://schemas.microsoft.com/office/powerpoint/2010/main" val="1246541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55E17-88C8-8249-A223-843014204EA0}"/>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59D3374-E86A-7A9B-768F-1F962D9E28B9}"/>
              </a:ext>
            </a:extLst>
          </p:cNvPr>
          <p:cNvSpPr>
            <a:spLocks noGrp="1"/>
          </p:cNvSpPr>
          <p:nvPr>
            <p:ph type="body" sz="quarter" idx="10"/>
          </p:nvPr>
        </p:nvSpPr>
        <p:spPr/>
        <p:txBody>
          <a:bodyPr/>
          <a:lstStyle/>
          <a:p>
            <a:r>
              <a:rPr lang="en-US" altLang="zh-CN" dirty="0"/>
              <a:t>9.3</a:t>
            </a:r>
            <a:r>
              <a:rPr lang="zh-CN" altLang="en-US" dirty="0"/>
              <a:t>　创建图表</a:t>
            </a:r>
          </a:p>
        </p:txBody>
      </p:sp>
      <p:sp>
        <p:nvSpPr>
          <p:cNvPr id="7" name="文本占位符 6">
            <a:extLst>
              <a:ext uri="{FF2B5EF4-FFF2-40B4-BE49-F238E27FC236}">
                <a16:creationId xmlns:a16="http://schemas.microsoft.com/office/drawing/2014/main" id="{FEB99E23-77E5-EF20-2A26-DCCDD8D870EB}"/>
              </a:ext>
            </a:extLst>
          </p:cNvPr>
          <p:cNvSpPr>
            <a:spLocks noGrp="1"/>
          </p:cNvSpPr>
          <p:nvPr>
            <p:ph type="body" sz="quarter" idx="13"/>
          </p:nvPr>
        </p:nvSpPr>
        <p:spPr/>
        <p:txBody>
          <a:bodyPr/>
          <a:lstStyle/>
          <a:p>
            <a:r>
              <a:rPr lang="zh-CN" altLang="en-US" dirty="0"/>
              <a:t>图 </a:t>
            </a:r>
            <a:r>
              <a:rPr lang="en-US" altLang="zh-CN" dirty="0"/>
              <a:t>9-4</a:t>
            </a:r>
            <a:r>
              <a:rPr lang="zh-CN" altLang="en-US" dirty="0"/>
              <a:t>　选择图表样式</a:t>
            </a:r>
          </a:p>
        </p:txBody>
      </p:sp>
      <p:pic>
        <p:nvPicPr>
          <p:cNvPr id="6" name="图片占位符 5">
            <a:extLst>
              <a:ext uri="{FF2B5EF4-FFF2-40B4-BE49-F238E27FC236}">
                <a16:creationId xmlns:a16="http://schemas.microsoft.com/office/drawing/2014/main" id="{6BF91851-4265-1982-68B1-524BCC05730B}"/>
              </a:ext>
            </a:extLst>
          </p:cNvPr>
          <p:cNvPicPr>
            <a:picLocks noGrp="1" noChangeAspect="1"/>
          </p:cNvPicPr>
          <p:nvPr>
            <p:ph type="pic" sz="quarter" idx="12"/>
          </p:nvPr>
        </p:nvPicPr>
        <p:blipFill rotWithShape="1">
          <a:blip r:embed="rId2"/>
          <a:srcRect l="-37373" r="-37373"/>
          <a:stretch>
            <a:fillRect/>
          </a:stretch>
        </p:blipFill>
        <p:spPr>
          <a:prstGeom prst="rect">
            <a:avLst/>
          </a:prstGeom>
        </p:spPr>
      </p:pic>
    </p:spTree>
    <p:extLst>
      <p:ext uri="{BB962C8B-B14F-4D97-AF65-F5344CB8AC3E}">
        <p14:creationId xmlns:p14="http://schemas.microsoft.com/office/powerpoint/2010/main" val="40352514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F6718-AC0E-9226-D5BF-38496CB9CEB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70E9466-1F77-2333-07BB-A74140661BCA}"/>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DE51A47F-89FE-C994-B59B-C9DBF197BED9}"/>
              </a:ext>
            </a:extLst>
          </p:cNvPr>
          <p:cNvSpPr>
            <a:spLocks noGrp="1"/>
          </p:cNvSpPr>
          <p:nvPr>
            <p:ph type="body" sz="quarter" idx="11"/>
          </p:nvPr>
        </p:nvSpPr>
        <p:spPr>
          <a:xfrm>
            <a:off x="174886" y="3019477"/>
            <a:ext cx="5440724" cy="1556003"/>
          </a:xfrm>
        </p:spPr>
        <p:txBody>
          <a:bodyPr/>
          <a:lstStyle/>
          <a:p>
            <a:r>
              <a:rPr lang="en-US" altLang="zh-CN" dirty="0"/>
              <a:t>9.3.1</a:t>
            </a:r>
            <a:r>
              <a:rPr lang="zh-CN" altLang="en-US" dirty="0"/>
              <a:t>　单系列图表的创建</a:t>
            </a:r>
            <a:endParaRPr lang="en-US" altLang="zh-CN" dirty="0"/>
          </a:p>
          <a:p>
            <a:r>
              <a:rPr lang="en-US" altLang="zh-CN" dirty="0"/>
              <a:t>01</a:t>
            </a:r>
            <a:r>
              <a:rPr lang="zh-CN" altLang="en-US" dirty="0"/>
              <a:t>　打开包含单系列数据的表格，选中 </a:t>
            </a:r>
            <a:r>
              <a:rPr lang="en-US" altLang="zh-CN" dirty="0"/>
              <a:t>A1:B13 </a:t>
            </a:r>
            <a:r>
              <a:rPr lang="zh-CN" altLang="en-US" dirty="0"/>
              <a:t>单元格区域，如图 </a:t>
            </a:r>
            <a:r>
              <a:rPr lang="en-US" altLang="zh-CN" dirty="0"/>
              <a:t>9-5 </a:t>
            </a:r>
            <a:r>
              <a:rPr lang="zh-CN" altLang="en-US" dirty="0"/>
              <a:t>所示。</a:t>
            </a:r>
          </a:p>
        </p:txBody>
      </p:sp>
      <p:pic>
        <p:nvPicPr>
          <p:cNvPr id="13" name="图片占位符 12">
            <a:extLst>
              <a:ext uri="{FF2B5EF4-FFF2-40B4-BE49-F238E27FC236}">
                <a16:creationId xmlns:a16="http://schemas.microsoft.com/office/drawing/2014/main" id="{FA32B085-A665-0BCE-1DF1-7971D9C9D293}"/>
              </a:ext>
            </a:extLst>
          </p:cNvPr>
          <p:cNvPicPr>
            <a:picLocks noGrp="1" noChangeAspect="1"/>
          </p:cNvPicPr>
          <p:nvPr>
            <p:ph type="pic" sz="quarter" idx="12"/>
          </p:nvPr>
        </p:nvPicPr>
        <p:blipFill rotWithShape="1">
          <a:blip r:embed="rId2"/>
          <a:srcRect l="-16014" r="-16014"/>
          <a:stretch>
            <a:fillRect/>
          </a:stretch>
        </p:blipFill>
        <p:spPr>
          <a:prstGeom prst="rect">
            <a:avLst/>
          </a:prstGeom>
        </p:spPr>
      </p:pic>
      <p:sp>
        <p:nvSpPr>
          <p:cNvPr id="11" name="文本占位符 10">
            <a:extLst>
              <a:ext uri="{FF2B5EF4-FFF2-40B4-BE49-F238E27FC236}">
                <a16:creationId xmlns:a16="http://schemas.microsoft.com/office/drawing/2014/main" id="{7CCFE553-C259-8A01-83A5-C87E16D47F7E}"/>
              </a:ext>
            </a:extLst>
          </p:cNvPr>
          <p:cNvSpPr>
            <a:spLocks noGrp="1"/>
          </p:cNvSpPr>
          <p:nvPr>
            <p:ph type="body" sz="quarter" idx="13"/>
          </p:nvPr>
        </p:nvSpPr>
        <p:spPr/>
        <p:txBody>
          <a:bodyPr/>
          <a:lstStyle/>
          <a:p>
            <a:r>
              <a:rPr lang="zh-CN" altLang="en-US" dirty="0"/>
              <a:t>图 </a:t>
            </a:r>
            <a:r>
              <a:rPr lang="en-US" altLang="zh-CN" dirty="0"/>
              <a:t>9-5</a:t>
            </a:r>
            <a:r>
              <a:rPr lang="zh-CN" altLang="en-US" dirty="0"/>
              <a:t>　选中单元格区域</a:t>
            </a:r>
          </a:p>
        </p:txBody>
      </p:sp>
    </p:spTree>
    <p:extLst>
      <p:ext uri="{BB962C8B-B14F-4D97-AF65-F5344CB8AC3E}">
        <p14:creationId xmlns:p14="http://schemas.microsoft.com/office/powerpoint/2010/main" val="7451776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a:extLst>
              <a:ext uri="{FF2B5EF4-FFF2-40B4-BE49-F238E27FC236}">
                <a16:creationId xmlns:a16="http://schemas.microsoft.com/office/drawing/2014/main" id="{9F52BC93-2D74-6FE3-6106-8A91E1703989}"/>
              </a:ext>
            </a:extLst>
          </p:cNvPr>
          <p:cNvSpPr>
            <a:spLocks noGrp="1"/>
          </p:cNvSpPr>
          <p:nvPr>
            <p:ph type="body" sz="quarter" idx="11"/>
          </p:nvPr>
        </p:nvSpPr>
        <p:spPr>
          <a:xfrm>
            <a:off x="3700119" y="3071209"/>
            <a:ext cx="7782365" cy="715581"/>
          </a:xfrm>
        </p:spPr>
        <p:txBody>
          <a:bodyPr/>
          <a:lstStyle/>
          <a:p>
            <a:r>
              <a:rPr lang="en-US" altLang="zh-CN" dirty="0"/>
              <a:t>WPS </a:t>
            </a:r>
            <a:r>
              <a:rPr lang="zh-CN" altLang="en-US" dirty="0"/>
              <a:t>文档的创建和编辑</a:t>
            </a:r>
          </a:p>
        </p:txBody>
      </p:sp>
      <p:sp>
        <p:nvSpPr>
          <p:cNvPr id="16" name="文本占位符 15">
            <a:extLst>
              <a:ext uri="{FF2B5EF4-FFF2-40B4-BE49-F238E27FC236}">
                <a16:creationId xmlns:a16="http://schemas.microsoft.com/office/drawing/2014/main" id="{835AA08A-E4D7-9DDB-22E1-9ADFAF175384}"/>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1 </a:t>
            </a:r>
            <a:r>
              <a:rPr lang="zh-CN" altLang="en-US" dirty="0"/>
              <a:t>章</a:t>
            </a:r>
          </a:p>
        </p:txBody>
      </p:sp>
    </p:spTree>
    <p:extLst>
      <p:ext uri="{BB962C8B-B14F-4D97-AF65-F5344CB8AC3E}">
        <p14:creationId xmlns:p14="http://schemas.microsoft.com/office/powerpoint/2010/main" val="165995649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FDBCE1-502A-B72D-F635-8F3AF571F06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D89F8B-1AA5-13AF-D097-2B8DF7BFE4E0}"/>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644BE674-703F-1558-E56D-EF3A59B738C3}"/>
              </a:ext>
            </a:extLst>
          </p:cNvPr>
          <p:cNvSpPr>
            <a:spLocks noGrp="1"/>
          </p:cNvSpPr>
          <p:nvPr>
            <p:ph type="body" sz="quarter" idx="11"/>
          </p:nvPr>
        </p:nvSpPr>
        <p:spPr>
          <a:xfrm>
            <a:off x="174886" y="2257733"/>
            <a:ext cx="5440724" cy="3079497"/>
          </a:xfrm>
        </p:spPr>
        <p:txBody>
          <a:bodyPr/>
          <a:lstStyle/>
          <a:p>
            <a:r>
              <a:rPr lang="en-US" altLang="zh-CN" dirty="0"/>
              <a:t>2.1.2</a:t>
            </a:r>
            <a:r>
              <a:rPr lang="zh-CN" altLang="en-US" dirty="0"/>
              <a:t> 查找和替换功能的应用</a:t>
            </a:r>
            <a:endParaRPr lang="en-US" altLang="zh-CN" dirty="0"/>
          </a:p>
          <a:p>
            <a:r>
              <a:rPr lang="en-US" altLang="zh-CN" dirty="0"/>
              <a:t>3. </a:t>
            </a:r>
            <a:r>
              <a:rPr lang="zh-CN" altLang="en-US" dirty="0"/>
              <a:t>字体的批量调整</a:t>
            </a:r>
            <a:endParaRPr lang="en-US" altLang="zh-CN" dirty="0"/>
          </a:p>
          <a:p>
            <a:r>
              <a:rPr lang="en-US" altLang="zh-CN" dirty="0"/>
              <a:t>01</a:t>
            </a:r>
            <a:r>
              <a:rPr lang="zh-CN" altLang="en-US" dirty="0"/>
              <a:t>　打开“查找和替换”对话框，将插入点定位在“查找内容”文本框中，单击“格式”按钮，在弹出的下拉列表中选择“字体”选项，如图 </a:t>
            </a:r>
            <a:r>
              <a:rPr lang="en-US" altLang="zh-CN" dirty="0"/>
              <a:t>2-12 </a:t>
            </a:r>
            <a:r>
              <a:rPr lang="zh-CN" altLang="en-US" dirty="0"/>
              <a:t>所示。</a:t>
            </a:r>
          </a:p>
        </p:txBody>
      </p:sp>
      <p:sp>
        <p:nvSpPr>
          <p:cNvPr id="3" name="文本占位符 2">
            <a:extLst>
              <a:ext uri="{FF2B5EF4-FFF2-40B4-BE49-F238E27FC236}">
                <a16:creationId xmlns:a16="http://schemas.microsoft.com/office/drawing/2014/main" id="{92079101-12FB-08D4-BEDF-E94E52A2C4D5}"/>
              </a:ext>
            </a:extLst>
          </p:cNvPr>
          <p:cNvSpPr>
            <a:spLocks noGrp="1"/>
          </p:cNvSpPr>
          <p:nvPr>
            <p:ph type="body" sz="quarter" idx="13"/>
          </p:nvPr>
        </p:nvSpPr>
        <p:spPr/>
        <p:txBody>
          <a:bodyPr/>
          <a:lstStyle/>
          <a:p>
            <a:r>
              <a:rPr lang="zh-CN" altLang="en-US" dirty="0"/>
              <a:t>图 </a:t>
            </a:r>
            <a:r>
              <a:rPr lang="en-US" altLang="zh-CN" dirty="0"/>
              <a:t>2-12</a:t>
            </a:r>
            <a:r>
              <a:rPr lang="zh-CN" altLang="en-US" dirty="0"/>
              <a:t>　选择“字体”选项 </a:t>
            </a:r>
            <a:r>
              <a:rPr lang="en-US" altLang="zh-CN" dirty="0"/>
              <a:t>1</a:t>
            </a:r>
            <a:endParaRPr lang="zh-CN" altLang="en-US" dirty="0"/>
          </a:p>
        </p:txBody>
      </p:sp>
      <p:pic>
        <p:nvPicPr>
          <p:cNvPr id="9" name="图片占位符 8">
            <a:extLst>
              <a:ext uri="{FF2B5EF4-FFF2-40B4-BE49-F238E27FC236}">
                <a16:creationId xmlns:a16="http://schemas.microsoft.com/office/drawing/2014/main" id="{B4A01F80-EB42-2992-5309-19AC4CB95AE9}"/>
              </a:ext>
            </a:extLst>
          </p:cNvPr>
          <p:cNvPicPr>
            <a:picLocks noGrp="1" noChangeAspect="1"/>
          </p:cNvPicPr>
          <p:nvPr>
            <p:ph type="pic" sz="quarter" idx="12"/>
          </p:nvPr>
        </p:nvPicPr>
        <p:blipFill rotWithShape="1">
          <a:blip r:embed="rId2"/>
          <a:srcRect l="-5050" r="-5050"/>
          <a:stretch>
            <a:fillRect/>
          </a:stretch>
        </p:blipFill>
        <p:spPr>
          <a:prstGeom prst="rect">
            <a:avLst/>
          </a:prstGeom>
        </p:spPr>
      </p:pic>
    </p:spTree>
    <p:extLst>
      <p:ext uri="{BB962C8B-B14F-4D97-AF65-F5344CB8AC3E}">
        <p14:creationId xmlns:p14="http://schemas.microsoft.com/office/powerpoint/2010/main" val="31222404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8AD26-2BFC-75B1-E45E-78B8E28C7B7E}"/>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72D0472-7781-83D6-020F-0DAD9FB17DBD}"/>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FCCC5154-7262-71DA-A235-CACE0D172534}"/>
              </a:ext>
            </a:extLst>
          </p:cNvPr>
          <p:cNvSpPr>
            <a:spLocks noGrp="1"/>
          </p:cNvSpPr>
          <p:nvPr>
            <p:ph type="body" sz="quarter" idx="11"/>
          </p:nvPr>
        </p:nvSpPr>
        <p:spPr>
          <a:xfrm>
            <a:off x="174886" y="2511646"/>
            <a:ext cx="5440724" cy="2571666"/>
          </a:xfrm>
        </p:spPr>
        <p:txBody>
          <a:bodyPr/>
          <a:lstStyle/>
          <a:p>
            <a:r>
              <a:rPr lang="en-US" altLang="zh-CN" dirty="0"/>
              <a:t>9.3.1</a:t>
            </a:r>
            <a:r>
              <a:rPr lang="zh-CN" altLang="en-US" dirty="0"/>
              <a:t>　单系列图表的创建</a:t>
            </a:r>
            <a:endParaRPr lang="en-US" altLang="zh-CN" dirty="0"/>
          </a:p>
          <a:p>
            <a:r>
              <a:rPr lang="en-US" altLang="zh-CN" dirty="0"/>
              <a:t>02</a:t>
            </a:r>
            <a:r>
              <a:rPr lang="zh-CN" altLang="en-US" dirty="0"/>
              <a:t>　单击“插入”选项卡中的“推荐的图表”按钮，此时弹出的“插入图表”对话框中会自动选择“簇状柱形图”，如图 </a:t>
            </a:r>
            <a:r>
              <a:rPr lang="en-US" altLang="zh-CN" dirty="0"/>
              <a:t>9-6 </a:t>
            </a:r>
            <a:r>
              <a:rPr lang="zh-CN" altLang="en-US" dirty="0"/>
              <a:t>所示。</a:t>
            </a:r>
          </a:p>
        </p:txBody>
      </p:sp>
      <p:sp>
        <p:nvSpPr>
          <p:cNvPr id="11" name="文本占位符 10">
            <a:extLst>
              <a:ext uri="{FF2B5EF4-FFF2-40B4-BE49-F238E27FC236}">
                <a16:creationId xmlns:a16="http://schemas.microsoft.com/office/drawing/2014/main" id="{0FE541B9-7606-9E1E-3D54-B46264AAB844}"/>
              </a:ext>
            </a:extLst>
          </p:cNvPr>
          <p:cNvSpPr>
            <a:spLocks noGrp="1"/>
          </p:cNvSpPr>
          <p:nvPr>
            <p:ph type="body" sz="quarter" idx="13"/>
          </p:nvPr>
        </p:nvSpPr>
        <p:spPr/>
        <p:txBody>
          <a:bodyPr/>
          <a:lstStyle/>
          <a:p>
            <a:r>
              <a:rPr lang="zh-CN" altLang="en-US" dirty="0"/>
              <a:t>图 </a:t>
            </a:r>
            <a:r>
              <a:rPr lang="en-US" altLang="zh-CN" dirty="0"/>
              <a:t>9-6</a:t>
            </a:r>
            <a:r>
              <a:rPr lang="zh-CN" altLang="en-US" dirty="0"/>
              <a:t>　自动选择“簇状柱形图”</a:t>
            </a:r>
          </a:p>
        </p:txBody>
      </p:sp>
      <p:pic>
        <p:nvPicPr>
          <p:cNvPr id="6" name="图片占位符 5">
            <a:extLst>
              <a:ext uri="{FF2B5EF4-FFF2-40B4-BE49-F238E27FC236}">
                <a16:creationId xmlns:a16="http://schemas.microsoft.com/office/drawing/2014/main" id="{5AF229CB-BE33-53F2-E691-53E33C9085D6}"/>
              </a:ext>
            </a:extLst>
          </p:cNvPr>
          <p:cNvPicPr>
            <a:picLocks noGrp="1" noChangeAspect="1"/>
          </p:cNvPicPr>
          <p:nvPr>
            <p:ph type="pic" sz="quarter" idx="12"/>
          </p:nvPr>
        </p:nvPicPr>
        <p:blipFill rotWithShape="1">
          <a:blip r:embed="rId2"/>
          <a:srcRect t="-28566" b="-28566"/>
          <a:stretch>
            <a:fillRect/>
          </a:stretch>
        </p:blipFill>
        <p:spPr>
          <a:prstGeom prst="rect">
            <a:avLst/>
          </a:prstGeom>
        </p:spPr>
      </p:pic>
    </p:spTree>
    <p:extLst>
      <p:ext uri="{BB962C8B-B14F-4D97-AF65-F5344CB8AC3E}">
        <p14:creationId xmlns:p14="http://schemas.microsoft.com/office/powerpoint/2010/main" val="23689284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8D99F-CD1F-4BB1-C1CD-BD157D8E0C3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45C8C9D-14FC-05CE-8C8C-4C22B9853C20}"/>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557ADBDE-C6D2-9BB1-5A53-994E839ACEC1}"/>
              </a:ext>
            </a:extLst>
          </p:cNvPr>
          <p:cNvSpPr>
            <a:spLocks noGrp="1"/>
          </p:cNvSpPr>
          <p:nvPr>
            <p:ph type="body" sz="quarter" idx="11"/>
          </p:nvPr>
        </p:nvSpPr>
        <p:spPr>
          <a:xfrm>
            <a:off x="174886" y="2765561"/>
            <a:ext cx="5440724" cy="2063835"/>
          </a:xfrm>
        </p:spPr>
        <p:txBody>
          <a:bodyPr/>
          <a:lstStyle/>
          <a:p>
            <a:r>
              <a:rPr lang="en-US" altLang="zh-CN" dirty="0"/>
              <a:t>9.3.1</a:t>
            </a:r>
            <a:r>
              <a:rPr lang="zh-CN" altLang="en-US" dirty="0"/>
              <a:t>　单系列图表的创建</a:t>
            </a:r>
            <a:endParaRPr lang="en-US" altLang="zh-CN" dirty="0"/>
          </a:p>
          <a:p>
            <a:r>
              <a:rPr lang="en-US" altLang="zh-CN" dirty="0"/>
              <a:t>03</a:t>
            </a:r>
            <a:r>
              <a:rPr lang="zh-CN" altLang="en-US" dirty="0"/>
              <a:t>　单击“确定”按钮，图表随即被插入表格中，拖动图表四周的控制点可以调整其大小，如图 </a:t>
            </a:r>
            <a:r>
              <a:rPr lang="en-US" altLang="zh-CN" dirty="0"/>
              <a:t>9-7 </a:t>
            </a:r>
            <a:r>
              <a:rPr lang="zh-CN" altLang="en-US" dirty="0"/>
              <a:t>所示。</a:t>
            </a:r>
          </a:p>
        </p:txBody>
      </p:sp>
      <p:sp>
        <p:nvSpPr>
          <p:cNvPr id="11" name="文本占位符 10">
            <a:extLst>
              <a:ext uri="{FF2B5EF4-FFF2-40B4-BE49-F238E27FC236}">
                <a16:creationId xmlns:a16="http://schemas.microsoft.com/office/drawing/2014/main" id="{1A90F6F8-E60B-D9CD-F7FC-35F42F71C0FB}"/>
              </a:ext>
            </a:extLst>
          </p:cNvPr>
          <p:cNvSpPr>
            <a:spLocks noGrp="1"/>
          </p:cNvSpPr>
          <p:nvPr>
            <p:ph type="body" sz="quarter" idx="13"/>
          </p:nvPr>
        </p:nvSpPr>
        <p:spPr/>
        <p:txBody>
          <a:bodyPr/>
          <a:lstStyle/>
          <a:p>
            <a:r>
              <a:rPr lang="zh-CN" altLang="en-US" dirty="0"/>
              <a:t>图 </a:t>
            </a:r>
            <a:r>
              <a:rPr lang="en-US" altLang="zh-CN" dirty="0"/>
              <a:t>9-7</a:t>
            </a:r>
            <a:r>
              <a:rPr lang="zh-CN" altLang="en-US" dirty="0"/>
              <a:t>　插入的图表</a:t>
            </a:r>
          </a:p>
        </p:txBody>
      </p:sp>
      <p:pic>
        <p:nvPicPr>
          <p:cNvPr id="7" name="图片占位符 6">
            <a:extLst>
              <a:ext uri="{FF2B5EF4-FFF2-40B4-BE49-F238E27FC236}">
                <a16:creationId xmlns:a16="http://schemas.microsoft.com/office/drawing/2014/main" id="{0D1C7601-9099-9CB5-BB49-C548B665DD16}"/>
              </a:ext>
            </a:extLst>
          </p:cNvPr>
          <p:cNvPicPr>
            <a:picLocks noGrp="1" noChangeAspect="1"/>
          </p:cNvPicPr>
          <p:nvPr>
            <p:ph type="pic" sz="quarter" idx="12"/>
          </p:nvPr>
        </p:nvPicPr>
        <p:blipFill rotWithShape="1">
          <a:blip r:embed="rId2"/>
          <a:srcRect t="-40419" b="-40419"/>
          <a:stretch>
            <a:fillRect/>
          </a:stretch>
        </p:blipFill>
        <p:spPr>
          <a:prstGeom prst="rect">
            <a:avLst/>
          </a:prstGeom>
        </p:spPr>
      </p:pic>
    </p:spTree>
    <p:extLst>
      <p:ext uri="{BB962C8B-B14F-4D97-AF65-F5344CB8AC3E}">
        <p14:creationId xmlns:p14="http://schemas.microsoft.com/office/powerpoint/2010/main" val="23036004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8C15F-B5C7-5069-DEC7-B60826778C4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15B124F-C21F-4F04-574D-32462F0A174D}"/>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2A08F147-4297-C986-2CD0-479B751F7393}"/>
              </a:ext>
            </a:extLst>
          </p:cNvPr>
          <p:cNvSpPr>
            <a:spLocks noGrp="1"/>
          </p:cNvSpPr>
          <p:nvPr>
            <p:ph type="body" sz="quarter" idx="11"/>
          </p:nvPr>
        </p:nvSpPr>
        <p:spPr>
          <a:xfrm>
            <a:off x="174886" y="2511646"/>
            <a:ext cx="5440724" cy="2571666"/>
          </a:xfrm>
        </p:spPr>
        <p:txBody>
          <a:bodyPr/>
          <a:lstStyle/>
          <a:p>
            <a:r>
              <a:rPr lang="en-US" altLang="zh-CN" dirty="0"/>
              <a:t>9.3.1</a:t>
            </a:r>
            <a:r>
              <a:rPr lang="zh-CN" altLang="en-US" dirty="0"/>
              <a:t>　单系列图表的创建</a:t>
            </a:r>
            <a:endParaRPr lang="en-US" altLang="zh-CN" dirty="0"/>
          </a:p>
          <a:p>
            <a:r>
              <a:rPr lang="en-US" altLang="zh-CN" dirty="0"/>
              <a:t>04</a:t>
            </a:r>
            <a:r>
              <a:rPr lang="zh-CN" altLang="en-US" dirty="0"/>
              <a:t>　默认创建的图表类型为簇状柱形图，如果想要更改图表类型，可在选中图表后，在“图表工具”选项卡中单击“更改类型”按钮，如图 </a:t>
            </a:r>
            <a:r>
              <a:rPr lang="en-US" altLang="zh-CN" dirty="0"/>
              <a:t>9-8 </a:t>
            </a:r>
            <a:r>
              <a:rPr lang="zh-CN" altLang="en-US" dirty="0"/>
              <a:t>所示。</a:t>
            </a:r>
          </a:p>
        </p:txBody>
      </p:sp>
      <p:sp>
        <p:nvSpPr>
          <p:cNvPr id="11" name="文本占位符 10">
            <a:extLst>
              <a:ext uri="{FF2B5EF4-FFF2-40B4-BE49-F238E27FC236}">
                <a16:creationId xmlns:a16="http://schemas.microsoft.com/office/drawing/2014/main" id="{60FE36EE-6385-FE4A-F6B8-8800F45D198C}"/>
              </a:ext>
            </a:extLst>
          </p:cNvPr>
          <p:cNvSpPr>
            <a:spLocks noGrp="1"/>
          </p:cNvSpPr>
          <p:nvPr>
            <p:ph type="body" sz="quarter" idx="13"/>
          </p:nvPr>
        </p:nvSpPr>
        <p:spPr/>
        <p:txBody>
          <a:bodyPr/>
          <a:lstStyle/>
          <a:p>
            <a:r>
              <a:rPr lang="zh-CN" altLang="en-US" dirty="0"/>
              <a:t>图 </a:t>
            </a:r>
            <a:r>
              <a:rPr lang="en-US" altLang="zh-CN" dirty="0"/>
              <a:t>9-8</a:t>
            </a:r>
            <a:r>
              <a:rPr lang="zh-CN" altLang="en-US" dirty="0"/>
              <a:t>　更改图表类型</a:t>
            </a:r>
          </a:p>
        </p:txBody>
      </p:sp>
      <p:pic>
        <p:nvPicPr>
          <p:cNvPr id="6" name="图片占位符 5">
            <a:extLst>
              <a:ext uri="{FF2B5EF4-FFF2-40B4-BE49-F238E27FC236}">
                <a16:creationId xmlns:a16="http://schemas.microsoft.com/office/drawing/2014/main" id="{1529F909-9F3E-BF51-E938-116DD0D83E83}"/>
              </a:ext>
            </a:extLst>
          </p:cNvPr>
          <p:cNvPicPr>
            <a:picLocks noGrp="1" noChangeAspect="1"/>
          </p:cNvPicPr>
          <p:nvPr>
            <p:ph type="pic" sz="quarter" idx="12"/>
          </p:nvPr>
        </p:nvPicPr>
        <p:blipFill rotWithShape="1">
          <a:blip r:embed="rId2"/>
          <a:srcRect t="-28594" b="-28594"/>
          <a:stretch>
            <a:fillRect/>
          </a:stretch>
        </p:blipFill>
        <p:spPr>
          <a:prstGeom prst="rect">
            <a:avLst/>
          </a:prstGeom>
        </p:spPr>
      </p:pic>
    </p:spTree>
    <p:extLst>
      <p:ext uri="{BB962C8B-B14F-4D97-AF65-F5344CB8AC3E}">
        <p14:creationId xmlns:p14="http://schemas.microsoft.com/office/powerpoint/2010/main" val="20236118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A4C2B-58C7-60AC-0680-71BA68B81511}"/>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1A4B148-564A-6FAD-7ACC-8496BD8B1AAB}"/>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137D2D24-0EC1-D7DA-E3CA-3D4418CE6070}"/>
              </a:ext>
            </a:extLst>
          </p:cNvPr>
          <p:cNvSpPr>
            <a:spLocks noGrp="1"/>
          </p:cNvSpPr>
          <p:nvPr>
            <p:ph type="body" sz="quarter" idx="11"/>
          </p:nvPr>
        </p:nvSpPr>
        <p:spPr>
          <a:xfrm>
            <a:off x="174886" y="2257731"/>
            <a:ext cx="5440724" cy="3079497"/>
          </a:xfrm>
        </p:spPr>
        <p:txBody>
          <a:bodyPr/>
          <a:lstStyle/>
          <a:p>
            <a:r>
              <a:rPr lang="en-US" altLang="zh-CN" dirty="0"/>
              <a:t>9.3.1</a:t>
            </a:r>
            <a:r>
              <a:rPr lang="zh-CN" altLang="en-US" dirty="0"/>
              <a:t>　单系列图表的创建</a:t>
            </a:r>
            <a:endParaRPr lang="en-US" altLang="zh-CN" dirty="0"/>
          </a:p>
          <a:p>
            <a:r>
              <a:rPr lang="en-US" altLang="zh-CN" dirty="0"/>
              <a:t>05</a:t>
            </a:r>
            <a:r>
              <a:rPr lang="zh-CN" altLang="en-US" dirty="0"/>
              <a:t>　弹出“更改图表类型”对话框后，在左侧列表中选择所需的图表类型，这里选择“折线图”选项，再在右侧界面中选择“折线图</a:t>
            </a:r>
            <a:r>
              <a:rPr lang="en-US" altLang="zh-CN" dirty="0"/>
              <a:t>-</a:t>
            </a:r>
            <a:r>
              <a:rPr lang="zh-CN" altLang="en-US" dirty="0"/>
              <a:t>标记”下的一种图表样式，如图 </a:t>
            </a:r>
            <a:r>
              <a:rPr lang="en-US" altLang="zh-CN" dirty="0"/>
              <a:t>9-9 </a:t>
            </a:r>
            <a:r>
              <a:rPr lang="zh-CN" altLang="en-US" dirty="0"/>
              <a:t>所示。</a:t>
            </a:r>
          </a:p>
        </p:txBody>
      </p:sp>
      <p:sp>
        <p:nvSpPr>
          <p:cNvPr id="11" name="文本占位符 10">
            <a:extLst>
              <a:ext uri="{FF2B5EF4-FFF2-40B4-BE49-F238E27FC236}">
                <a16:creationId xmlns:a16="http://schemas.microsoft.com/office/drawing/2014/main" id="{428E96D6-FAA9-41B6-662A-9C4E709D56EF}"/>
              </a:ext>
            </a:extLst>
          </p:cNvPr>
          <p:cNvSpPr>
            <a:spLocks noGrp="1"/>
          </p:cNvSpPr>
          <p:nvPr>
            <p:ph type="body" sz="quarter" idx="13"/>
          </p:nvPr>
        </p:nvSpPr>
        <p:spPr/>
        <p:txBody>
          <a:bodyPr/>
          <a:lstStyle/>
          <a:p>
            <a:r>
              <a:rPr lang="zh-CN" altLang="en-US" dirty="0"/>
              <a:t>图 </a:t>
            </a:r>
            <a:r>
              <a:rPr lang="en-US" altLang="zh-CN" dirty="0"/>
              <a:t>9-9</a:t>
            </a:r>
            <a:r>
              <a:rPr lang="zh-CN" altLang="en-US" dirty="0"/>
              <a:t>　选择一种带数据标记的折线图</a:t>
            </a:r>
          </a:p>
        </p:txBody>
      </p:sp>
      <p:pic>
        <p:nvPicPr>
          <p:cNvPr id="7" name="图片占位符 6">
            <a:extLst>
              <a:ext uri="{FF2B5EF4-FFF2-40B4-BE49-F238E27FC236}">
                <a16:creationId xmlns:a16="http://schemas.microsoft.com/office/drawing/2014/main" id="{D19F06EE-C469-40E8-064F-668433BEDF00}"/>
              </a:ext>
            </a:extLst>
          </p:cNvPr>
          <p:cNvPicPr>
            <a:picLocks noGrp="1" noChangeAspect="1"/>
          </p:cNvPicPr>
          <p:nvPr>
            <p:ph type="pic" sz="quarter" idx="12"/>
          </p:nvPr>
        </p:nvPicPr>
        <p:blipFill rotWithShape="1">
          <a:blip r:embed="rId2"/>
          <a:srcRect t="-34718" b="-34718"/>
          <a:stretch>
            <a:fillRect/>
          </a:stretch>
        </p:blipFill>
        <p:spPr>
          <a:xfrm>
            <a:off x="5694363" y="728663"/>
            <a:ext cx="6323012" cy="5400675"/>
          </a:xfrm>
          <a:prstGeom prst="rect">
            <a:avLst/>
          </a:prstGeom>
        </p:spPr>
      </p:pic>
    </p:spTree>
    <p:extLst>
      <p:ext uri="{BB962C8B-B14F-4D97-AF65-F5344CB8AC3E}">
        <p14:creationId xmlns:p14="http://schemas.microsoft.com/office/powerpoint/2010/main" val="41092591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07689-E902-8126-AEEC-FF06F8115EC3}"/>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2B76B9C-EF58-36BC-6059-732B6145B2D6}"/>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48CAA80D-B97D-D487-6457-13B5EEAFCB5F}"/>
              </a:ext>
            </a:extLst>
          </p:cNvPr>
          <p:cNvSpPr>
            <a:spLocks noGrp="1"/>
          </p:cNvSpPr>
          <p:nvPr>
            <p:ph type="body" sz="quarter" idx="11"/>
          </p:nvPr>
        </p:nvSpPr>
        <p:spPr>
          <a:xfrm>
            <a:off x="174886" y="3019479"/>
            <a:ext cx="5440724" cy="1556003"/>
          </a:xfrm>
        </p:spPr>
        <p:txBody>
          <a:bodyPr/>
          <a:lstStyle/>
          <a:p>
            <a:r>
              <a:rPr lang="en-US" altLang="zh-CN" dirty="0"/>
              <a:t>9.3.2</a:t>
            </a:r>
            <a:r>
              <a:rPr lang="zh-CN" altLang="en-US" dirty="0"/>
              <a:t>　多系列图表的创建</a:t>
            </a:r>
            <a:endParaRPr lang="en-US" altLang="zh-CN" dirty="0"/>
          </a:p>
          <a:p>
            <a:r>
              <a:rPr lang="en-US" altLang="zh-CN" dirty="0"/>
              <a:t>01</a:t>
            </a:r>
            <a:r>
              <a:rPr lang="zh-CN" altLang="en-US" dirty="0"/>
              <a:t>　打开学生成绩表，选择数据所在的 </a:t>
            </a:r>
            <a:r>
              <a:rPr lang="en-US" altLang="zh-CN" dirty="0"/>
              <a:t>A1:F10 </a:t>
            </a:r>
            <a:r>
              <a:rPr lang="zh-CN" altLang="en-US" dirty="0"/>
              <a:t>单元格区域，如图 </a:t>
            </a:r>
            <a:r>
              <a:rPr lang="en-US" altLang="zh-CN" dirty="0"/>
              <a:t>9-10 </a:t>
            </a:r>
            <a:r>
              <a:rPr lang="zh-CN" altLang="en-US" dirty="0"/>
              <a:t>所示。</a:t>
            </a:r>
          </a:p>
        </p:txBody>
      </p:sp>
      <p:sp>
        <p:nvSpPr>
          <p:cNvPr id="11" name="文本占位符 10">
            <a:extLst>
              <a:ext uri="{FF2B5EF4-FFF2-40B4-BE49-F238E27FC236}">
                <a16:creationId xmlns:a16="http://schemas.microsoft.com/office/drawing/2014/main" id="{5C51F610-69A1-9F29-0B21-29C81DE9C4A4}"/>
              </a:ext>
            </a:extLst>
          </p:cNvPr>
          <p:cNvSpPr>
            <a:spLocks noGrp="1"/>
          </p:cNvSpPr>
          <p:nvPr>
            <p:ph type="body" sz="quarter" idx="13"/>
          </p:nvPr>
        </p:nvSpPr>
        <p:spPr/>
        <p:txBody>
          <a:bodyPr/>
          <a:lstStyle/>
          <a:p>
            <a:r>
              <a:rPr lang="zh-CN" altLang="en-US" dirty="0"/>
              <a:t>图 </a:t>
            </a:r>
            <a:r>
              <a:rPr lang="en-US" altLang="zh-CN" dirty="0"/>
              <a:t>9-10</a:t>
            </a:r>
            <a:r>
              <a:rPr lang="zh-CN" altLang="en-US" dirty="0"/>
              <a:t>　选择数据所在区域</a:t>
            </a:r>
          </a:p>
        </p:txBody>
      </p:sp>
      <p:pic>
        <p:nvPicPr>
          <p:cNvPr id="6" name="图片占位符 5">
            <a:extLst>
              <a:ext uri="{FF2B5EF4-FFF2-40B4-BE49-F238E27FC236}">
                <a16:creationId xmlns:a16="http://schemas.microsoft.com/office/drawing/2014/main" id="{0574038D-B9D5-B50D-EE29-A537FB64CFA4}"/>
              </a:ext>
            </a:extLst>
          </p:cNvPr>
          <p:cNvPicPr>
            <a:picLocks noGrp="1" noChangeAspect="1"/>
          </p:cNvPicPr>
          <p:nvPr>
            <p:ph type="pic" sz="quarter" idx="12"/>
          </p:nvPr>
        </p:nvPicPr>
        <p:blipFill rotWithShape="1">
          <a:blip r:embed="rId2"/>
          <a:srcRect t="-12892" b="-12892"/>
          <a:stretch>
            <a:fillRect/>
          </a:stretch>
        </p:blipFill>
        <p:spPr>
          <a:prstGeom prst="rect">
            <a:avLst/>
          </a:prstGeom>
        </p:spPr>
      </p:pic>
    </p:spTree>
    <p:extLst>
      <p:ext uri="{BB962C8B-B14F-4D97-AF65-F5344CB8AC3E}">
        <p14:creationId xmlns:p14="http://schemas.microsoft.com/office/powerpoint/2010/main" val="28283514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9F949-0CCA-738B-3213-A92B6F8A4A0F}"/>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358C44F4-46CB-63C9-019C-FE118A3A19CE}"/>
              </a:ext>
            </a:extLst>
          </p:cNvPr>
          <p:cNvSpPr>
            <a:spLocks noGrp="1"/>
          </p:cNvSpPr>
          <p:nvPr>
            <p:ph type="body" sz="quarter" idx="10"/>
          </p:nvPr>
        </p:nvSpPr>
        <p:spPr/>
        <p:txBody>
          <a:bodyPr/>
          <a:lstStyle/>
          <a:p>
            <a:r>
              <a:rPr lang="en-US" altLang="zh-CN" dirty="0"/>
              <a:t>9.3</a:t>
            </a:r>
            <a:r>
              <a:rPr lang="zh-CN" altLang="en-US" dirty="0"/>
              <a:t>　创建图表</a:t>
            </a:r>
          </a:p>
        </p:txBody>
      </p:sp>
      <p:sp>
        <p:nvSpPr>
          <p:cNvPr id="9" name="文本占位符 8">
            <a:extLst>
              <a:ext uri="{FF2B5EF4-FFF2-40B4-BE49-F238E27FC236}">
                <a16:creationId xmlns:a16="http://schemas.microsoft.com/office/drawing/2014/main" id="{9E96B806-C284-3B6D-1478-C491001B8003}"/>
              </a:ext>
            </a:extLst>
          </p:cNvPr>
          <p:cNvSpPr>
            <a:spLocks noGrp="1"/>
          </p:cNvSpPr>
          <p:nvPr>
            <p:ph type="body" sz="quarter" idx="11"/>
          </p:nvPr>
        </p:nvSpPr>
        <p:spPr>
          <a:xfrm>
            <a:off x="174886" y="2511648"/>
            <a:ext cx="5440724" cy="2571666"/>
          </a:xfrm>
        </p:spPr>
        <p:txBody>
          <a:bodyPr/>
          <a:lstStyle/>
          <a:p>
            <a:r>
              <a:rPr lang="en-US" altLang="zh-CN" dirty="0"/>
              <a:t>9.3.2</a:t>
            </a:r>
            <a:r>
              <a:rPr lang="zh-CN" altLang="en-US" dirty="0"/>
              <a:t>　多系列图表的创建</a:t>
            </a:r>
            <a:endParaRPr lang="en-US" altLang="zh-CN" dirty="0"/>
          </a:p>
          <a:p>
            <a:r>
              <a:rPr lang="en-US" altLang="zh-CN" dirty="0"/>
              <a:t>02</a:t>
            </a:r>
            <a:r>
              <a:rPr lang="zh-CN" altLang="en-US" dirty="0"/>
              <a:t>　单击“插入”选项卡中的“图表”按钮，在打开的对话框中切换到簇状柱形图选择界面，如图 </a:t>
            </a:r>
            <a:r>
              <a:rPr lang="en-US" altLang="zh-CN" dirty="0"/>
              <a:t>9-11 </a:t>
            </a:r>
            <a:r>
              <a:rPr lang="zh-CN" altLang="en-US" dirty="0"/>
              <a:t>所示，选择一种簇状柱形图样式。</a:t>
            </a:r>
          </a:p>
        </p:txBody>
      </p:sp>
      <p:sp>
        <p:nvSpPr>
          <p:cNvPr id="11" name="文本占位符 10">
            <a:extLst>
              <a:ext uri="{FF2B5EF4-FFF2-40B4-BE49-F238E27FC236}">
                <a16:creationId xmlns:a16="http://schemas.microsoft.com/office/drawing/2014/main" id="{DA0AD14C-6655-E218-EF05-79603C8DAEF6}"/>
              </a:ext>
            </a:extLst>
          </p:cNvPr>
          <p:cNvSpPr>
            <a:spLocks noGrp="1"/>
          </p:cNvSpPr>
          <p:nvPr>
            <p:ph type="body" sz="quarter" idx="13"/>
          </p:nvPr>
        </p:nvSpPr>
        <p:spPr/>
        <p:txBody>
          <a:bodyPr/>
          <a:lstStyle/>
          <a:p>
            <a:r>
              <a:rPr lang="zh-CN" altLang="en-US" dirty="0"/>
              <a:t>图 </a:t>
            </a:r>
            <a:r>
              <a:rPr lang="en-US" altLang="zh-CN" dirty="0"/>
              <a:t>9-11</a:t>
            </a:r>
            <a:r>
              <a:rPr lang="zh-CN" altLang="en-US" dirty="0"/>
              <a:t>　簇状柱形图选择界面</a:t>
            </a:r>
          </a:p>
        </p:txBody>
      </p:sp>
      <p:pic>
        <p:nvPicPr>
          <p:cNvPr id="7" name="图片占位符 6">
            <a:extLst>
              <a:ext uri="{FF2B5EF4-FFF2-40B4-BE49-F238E27FC236}">
                <a16:creationId xmlns:a16="http://schemas.microsoft.com/office/drawing/2014/main" id="{AC380E76-7C59-AA37-1D32-829DC1F8268C}"/>
              </a:ext>
            </a:extLst>
          </p:cNvPr>
          <p:cNvPicPr>
            <a:picLocks noGrp="1" noChangeAspect="1"/>
          </p:cNvPicPr>
          <p:nvPr>
            <p:ph type="pic" sz="quarter" idx="12"/>
          </p:nvPr>
        </p:nvPicPr>
        <p:blipFill rotWithShape="1">
          <a:blip r:embed="rId2"/>
          <a:srcRect t="-18142" b="-18142"/>
          <a:stretch>
            <a:fillRect/>
          </a:stretch>
        </p:blipFill>
        <p:spPr>
          <a:prstGeom prst="rect">
            <a:avLst/>
          </a:prstGeom>
        </p:spPr>
      </p:pic>
    </p:spTree>
    <p:extLst>
      <p:ext uri="{BB962C8B-B14F-4D97-AF65-F5344CB8AC3E}">
        <p14:creationId xmlns:p14="http://schemas.microsoft.com/office/powerpoint/2010/main" val="351184739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BD5345-4FE7-4840-60BD-5CA9C4371409}"/>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578FA22D-F31F-5B6F-CEA5-415CF3844680}"/>
              </a:ext>
            </a:extLst>
          </p:cNvPr>
          <p:cNvSpPr>
            <a:spLocks noGrp="1"/>
          </p:cNvSpPr>
          <p:nvPr>
            <p:ph type="body" sz="quarter" idx="10"/>
          </p:nvPr>
        </p:nvSpPr>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183F9486-95A4-F9DF-BDB4-8C4BCD2017C9}"/>
              </a:ext>
            </a:extLst>
          </p:cNvPr>
          <p:cNvSpPr>
            <a:spLocks noGrp="1"/>
          </p:cNvSpPr>
          <p:nvPr>
            <p:ph type="body" sz="quarter" idx="11"/>
          </p:nvPr>
        </p:nvSpPr>
        <p:spPr>
          <a:xfrm>
            <a:off x="174886" y="2257733"/>
            <a:ext cx="5440724" cy="3079497"/>
          </a:xfrm>
        </p:spPr>
        <p:txBody>
          <a:bodyPr/>
          <a:lstStyle/>
          <a:p>
            <a:r>
              <a:rPr lang="en-US" altLang="zh-CN" dirty="0"/>
              <a:t>9.4.1</a:t>
            </a:r>
            <a:r>
              <a:rPr lang="zh-CN" altLang="en-US" dirty="0"/>
              <a:t>　修改源数据</a:t>
            </a:r>
            <a:endParaRPr lang="en-US" altLang="zh-CN" dirty="0"/>
          </a:p>
          <a:p>
            <a:r>
              <a:rPr lang="zh-CN" altLang="en-US" dirty="0"/>
              <a:t>通常情况下，当用户修改源数据时，图表中的数据会同步进行更新。例如，在“商场销售统计”工作簿中，当 </a:t>
            </a:r>
            <a:r>
              <a:rPr lang="en-US" altLang="zh-CN" dirty="0"/>
              <a:t>D9 </a:t>
            </a:r>
            <a:r>
              <a:rPr lang="zh-CN" altLang="en-US" dirty="0"/>
              <a:t>和 </a:t>
            </a:r>
            <a:r>
              <a:rPr lang="en-US" altLang="zh-CN" dirty="0"/>
              <a:t>E9 </a:t>
            </a:r>
            <a:r>
              <a:rPr lang="zh-CN" altLang="en-US" dirty="0"/>
              <a:t>单元格中的数据发生变化时，柱形图也会自动发生变化，如图 </a:t>
            </a:r>
            <a:r>
              <a:rPr lang="en-US" altLang="zh-CN" dirty="0"/>
              <a:t>9-13 </a:t>
            </a:r>
            <a:r>
              <a:rPr lang="zh-CN" altLang="en-US" dirty="0"/>
              <a:t>所示。</a:t>
            </a:r>
          </a:p>
        </p:txBody>
      </p:sp>
      <p:sp>
        <p:nvSpPr>
          <p:cNvPr id="11" name="文本占位符 10">
            <a:extLst>
              <a:ext uri="{FF2B5EF4-FFF2-40B4-BE49-F238E27FC236}">
                <a16:creationId xmlns:a16="http://schemas.microsoft.com/office/drawing/2014/main" id="{2C13D072-252D-24DB-42A4-662DAB611BF2}"/>
              </a:ext>
            </a:extLst>
          </p:cNvPr>
          <p:cNvSpPr>
            <a:spLocks noGrp="1"/>
          </p:cNvSpPr>
          <p:nvPr>
            <p:ph type="body" sz="quarter" idx="13"/>
          </p:nvPr>
        </p:nvSpPr>
        <p:spPr/>
        <p:txBody>
          <a:bodyPr/>
          <a:lstStyle/>
          <a:p>
            <a:r>
              <a:rPr lang="zh-CN" altLang="en-US" dirty="0"/>
              <a:t>图 </a:t>
            </a:r>
            <a:r>
              <a:rPr lang="en-US" altLang="zh-CN" dirty="0"/>
              <a:t>9-13</a:t>
            </a:r>
            <a:r>
              <a:rPr lang="zh-CN" altLang="en-US" dirty="0"/>
              <a:t>　修改源数据，图表自动更新</a:t>
            </a:r>
          </a:p>
        </p:txBody>
      </p:sp>
      <p:pic>
        <p:nvPicPr>
          <p:cNvPr id="6" name="图片占位符 5">
            <a:extLst>
              <a:ext uri="{FF2B5EF4-FFF2-40B4-BE49-F238E27FC236}">
                <a16:creationId xmlns:a16="http://schemas.microsoft.com/office/drawing/2014/main" id="{4D92BA52-898D-5EC5-2543-BE37A81846CC}"/>
              </a:ext>
            </a:extLst>
          </p:cNvPr>
          <p:cNvPicPr>
            <a:picLocks noGrp="1" noChangeAspect="1"/>
          </p:cNvPicPr>
          <p:nvPr>
            <p:ph type="pic" sz="quarter" idx="12"/>
          </p:nvPr>
        </p:nvPicPr>
        <p:blipFill rotWithShape="1">
          <a:blip r:embed="rId2"/>
          <a:srcRect t="-47805" b="-47805"/>
          <a:stretch>
            <a:fillRect/>
          </a:stretch>
        </p:blipFill>
        <p:spPr>
          <a:prstGeom prst="rect">
            <a:avLst/>
          </a:prstGeom>
        </p:spPr>
      </p:pic>
    </p:spTree>
    <p:extLst>
      <p:ext uri="{BB962C8B-B14F-4D97-AF65-F5344CB8AC3E}">
        <p14:creationId xmlns:p14="http://schemas.microsoft.com/office/powerpoint/2010/main" val="29435014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00239-5505-E65A-376B-8A0FFC8887D7}"/>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19CC287-8B2C-5FA1-4454-4F64BA8C08A6}"/>
              </a:ext>
            </a:extLst>
          </p:cNvPr>
          <p:cNvSpPr>
            <a:spLocks noGrp="1"/>
          </p:cNvSpPr>
          <p:nvPr>
            <p:ph type="body" sz="quarter" idx="10"/>
          </p:nvPr>
        </p:nvSpPr>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49FDA6A1-752D-19AC-2F26-C336545DC6DF}"/>
              </a:ext>
            </a:extLst>
          </p:cNvPr>
          <p:cNvSpPr>
            <a:spLocks noGrp="1"/>
          </p:cNvSpPr>
          <p:nvPr>
            <p:ph type="body" sz="quarter" idx="11"/>
          </p:nvPr>
        </p:nvSpPr>
        <p:spPr>
          <a:xfrm>
            <a:off x="174886" y="2257734"/>
            <a:ext cx="5440724" cy="3079497"/>
          </a:xfrm>
        </p:spPr>
        <p:txBody>
          <a:bodyPr/>
          <a:lstStyle/>
          <a:p>
            <a:r>
              <a:rPr lang="en-US" altLang="zh-CN" dirty="0"/>
              <a:t>9.4.2</a:t>
            </a:r>
            <a:r>
              <a:rPr lang="zh-CN" altLang="en-US" dirty="0"/>
              <a:t>　删除数据系列</a:t>
            </a:r>
            <a:endParaRPr lang="en-US" altLang="zh-CN" dirty="0"/>
          </a:p>
          <a:p>
            <a:r>
              <a:rPr lang="zh-CN" altLang="en-US" dirty="0"/>
              <a:t>当需要删除图表中的某些数据系列时，可以通过直接删除源数据中对应的数据来实现。例如，要删除图表中的“小家电（万元）”数据系列，只需删除数据表中的 </a:t>
            </a:r>
            <a:r>
              <a:rPr lang="en-US" altLang="zh-CN" dirty="0"/>
              <a:t>D </a:t>
            </a:r>
            <a:r>
              <a:rPr lang="zh-CN" altLang="en-US" dirty="0"/>
              <a:t>列数据即可，如图 </a:t>
            </a:r>
            <a:r>
              <a:rPr lang="en-US" altLang="zh-CN" dirty="0"/>
              <a:t>9-14 </a:t>
            </a:r>
            <a:r>
              <a:rPr lang="zh-CN" altLang="en-US" dirty="0"/>
              <a:t>所示。</a:t>
            </a:r>
          </a:p>
        </p:txBody>
      </p:sp>
      <p:sp>
        <p:nvSpPr>
          <p:cNvPr id="11" name="文本占位符 10">
            <a:extLst>
              <a:ext uri="{FF2B5EF4-FFF2-40B4-BE49-F238E27FC236}">
                <a16:creationId xmlns:a16="http://schemas.microsoft.com/office/drawing/2014/main" id="{006E1274-3380-127F-B629-D187079A8325}"/>
              </a:ext>
            </a:extLst>
          </p:cNvPr>
          <p:cNvSpPr>
            <a:spLocks noGrp="1"/>
          </p:cNvSpPr>
          <p:nvPr>
            <p:ph type="body" sz="quarter" idx="13"/>
          </p:nvPr>
        </p:nvSpPr>
        <p:spPr/>
        <p:txBody>
          <a:bodyPr/>
          <a:lstStyle/>
          <a:p>
            <a:r>
              <a:rPr lang="zh-CN" altLang="en-US" dirty="0"/>
              <a:t>图 </a:t>
            </a:r>
            <a:r>
              <a:rPr lang="en-US" altLang="zh-CN" dirty="0"/>
              <a:t>9-14</a:t>
            </a:r>
            <a:r>
              <a:rPr lang="zh-CN" altLang="en-US" dirty="0"/>
              <a:t>　删除 </a:t>
            </a:r>
            <a:r>
              <a:rPr lang="en-US" altLang="zh-CN" dirty="0"/>
              <a:t>D </a:t>
            </a:r>
            <a:r>
              <a:rPr lang="zh-CN" altLang="en-US" dirty="0"/>
              <a:t>列数据</a:t>
            </a:r>
          </a:p>
        </p:txBody>
      </p:sp>
      <p:pic>
        <p:nvPicPr>
          <p:cNvPr id="7" name="图片占位符 6">
            <a:extLst>
              <a:ext uri="{FF2B5EF4-FFF2-40B4-BE49-F238E27FC236}">
                <a16:creationId xmlns:a16="http://schemas.microsoft.com/office/drawing/2014/main" id="{7E54E69B-6654-248E-5F38-B3097B5CEA01}"/>
              </a:ext>
            </a:extLst>
          </p:cNvPr>
          <p:cNvPicPr>
            <a:picLocks noGrp="1" noChangeAspect="1"/>
          </p:cNvPicPr>
          <p:nvPr>
            <p:ph type="pic" sz="quarter" idx="12"/>
          </p:nvPr>
        </p:nvPicPr>
        <p:blipFill rotWithShape="1">
          <a:blip r:embed="rId2"/>
          <a:srcRect t="-47481" b="-47481"/>
          <a:stretch>
            <a:fillRect/>
          </a:stretch>
        </p:blipFill>
        <p:spPr>
          <a:prstGeom prst="rect">
            <a:avLst/>
          </a:prstGeom>
        </p:spPr>
      </p:pic>
    </p:spTree>
    <p:extLst>
      <p:ext uri="{BB962C8B-B14F-4D97-AF65-F5344CB8AC3E}">
        <p14:creationId xmlns:p14="http://schemas.microsoft.com/office/powerpoint/2010/main" val="31426205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D3613-8140-D48D-B827-9380F30AC3A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54321D6D-B835-43CF-59E8-6B7531F72F5C}"/>
              </a:ext>
            </a:extLst>
          </p:cNvPr>
          <p:cNvSpPr>
            <a:spLocks noGrp="1"/>
          </p:cNvSpPr>
          <p:nvPr>
            <p:ph type="body" sz="quarter" idx="10"/>
          </p:nvPr>
        </p:nvSpPr>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F4F0ABEA-4755-893E-8BC4-9F6564C2FEC1}"/>
              </a:ext>
            </a:extLst>
          </p:cNvPr>
          <p:cNvSpPr>
            <a:spLocks noGrp="1"/>
          </p:cNvSpPr>
          <p:nvPr>
            <p:ph type="body" sz="quarter" idx="11"/>
          </p:nvPr>
        </p:nvSpPr>
        <p:spPr>
          <a:xfrm>
            <a:off x="174886" y="2257734"/>
            <a:ext cx="5440724" cy="3079497"/>
          </a:xfrm>
        </p:spPr>
        <p:txBody>
          <a:bodyPr/>
          <a:lstStyle/>
          <a:p>
            <a:r>
              <a:rPr lang="en-US" altLang="zh-CN" dirty="0"/>
              <a:t>9.4.2</a:t>
            </a:r>
            <a:r>
              <a:rPr lang="zh-CN" altLang="en-US" dirty="0"/>
              <a:t>　删除数据系列</a:t>
            </a:r>
            <a:endParaRPr lang="en-US" altLang="zh-CN" dirty="0"/>
          </a:p>
          <a:p>
            <a:r>
              <a:rPr lang="zh-CN" altLang="en-US" dirty="0"/>
              <a:t>当图表制作完成后，如果发现图表中有多余的数据系列，又不想对源数据进行更改，可以直接在图表中单击选中要删除的数据系列并按下 </a:t>
            </a:r>
            <a:r>
              <a:rPr lang="en-US" altLang="zh-CN" dirty="0"/>
              <a:t>Delete </a:t>
            </a:r>
            <a:r>
              <a:rPr lang="zh-CN" altLang="en-US" dirty="0"/>
              <a:t>键进行删除，如图 </a:t>
            </a:r>
            <a:r>
              <a:rPr lang="en-US" altLang="zh-CN" dirty="0"/>
              <a:t>9-15 </a:t>
            </a:r>
            <a:r>
              <a:rPr lang="zh-CN" altLang="en-US" dirty="0"/>
              <a:t>所示。</a:t>
            </a:r>
          </a:p>
        </p:txBody>
      </p:sp>
      <p:sp>
        <p:nvSpPr>
          <p:cNvPr id="11" name="文本占位符 10">
            <a:extLst>
              <a:ext uri="{FF2B5EF4-FFF2-40B4-BE49-F238E27FC236}">
                <a16:creationId xmlns:a16="http://schemas.microsoft.com/office/drawing/2014/main" id="{4F0C7346-AC75-9329-CC81-3BD3B8607896}"/>
              </a:ext>
            </a:extLst>
          </p:cNvPr>
          <p:cNvSpPr>
            <a:spLocks noGrp="1"/>
          </p:cNvSpPr>
          <p:nvPr>
            <p:ph type="body" sz="quarter" idx="13"/>
          </p:nvPr>
        </p:nvSpPr>
        <p:spPr/>
        <p:txBody>
          <a:bodyPr/>
          <a:lstStyle/>
          <a:p>
            <a:r>
              <a:rPr lang="zh-CN" altLang="en-US" dirty="0"/>
              <a:t>图 </a:t>
            </a:r>
            <a:r>
              <a:rPr lang="en-US" altLang="zh-CN" dirty="0"/>
              <a:t>9-15</a:t>
            </a:r>
            <a:r>
              <a:rPr lang="zh-CN" altLang="en-US" dirty="0"/>
              <a:t>　按 </a:t>
            </a:r>
            <a:r>
              <a:rPr lang="en-US" altLang="zh-CN" dirty="0"/>
              <a:t>Delete </a:t>
            </a:r>
            <a:r>
              <a:rPr lang="zh-CN" altLang="en-US" dirty="0"/>
              <a:t>键删除数据系列</a:t>
            </a:r>
          </a:p>
        </p:txBody>
      </p:sp>
      <p:pic>
        <p:nvPicPr>
          <p:cNvPr id="21" name="图片占位符 20">
            <a:extLst>
              <a:ext uri="{FF2B5EF4-FFF2-40B4-BE49-F238E27FC236}">
                <a16:creationId xmlns:a16="http://schemas.microsoft.com/office/drawing/2014/main" id="{56354CE0-4097-C1A4-B57E-7658D7ADAC22}"/>
              </a:ext>
            </a:extLst>
          </p:cNvPr>
          <p:cNvPicPr>
            <a:picLocks noGrp="1" noChangeAspect="1"/>
          </p:cNvPicPr>
          <p:nvPr>
            <p:ph type="pic" sz="quarter" idx="12"/>
          </p:nvPr>
        </p:nvPicPr>
        <p:blipFill rotWithShape="1">
          <a:blip r:embed="rId2"/>
          <a:srcRect l="-25092" r="-25092"/>
          <a:stretch>
            <a:fillRect/>
          </a:stretch>
        </p:blipFill>
        <p:spPr>
          <a:prstGeom prst="rect">
            <a:avLst/>
          </a:prstGeom>
        </p:spPr>
      </p:pic>
    </p:spTree>
    <p:extLst>
      <p:ext uri="{BB962C8B-B14F-4D97-AF65-F5344CB8AC3E}">
        <p14:creationId xmlns:p14="http://schemas.microsoft.com/office/powerpoint/2010/main" val="3427156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5E7B5-AAF1-D6C6-3722-CAE96DA7E92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8DA2D7C-6593-848C-5A5F-26B7FBA68C54}"/>
              </a:ext>
            </a:extLst>
          </p:cNvPr>
          <p:cNvSpPr>
            <a:spLocks noGrp="1"/>
          </p:cNvSpPr>
          <p:nvPr>
            <p:ph type="body" sz="quarter" idx="10"/>
          </p:nvPr>
        </p:nvSpPr>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D7E7144A-42CD-8599-5C4A-E1832878DC23}"/>
              </a:ext>
            </a:extLst>
          </p:cNvPr>
          <p:cNvSpPr>
            <a:spLocks noGrp="1"/>
          </p:cNvSpPr>
          <p:nvPr>
            <p:ph type="body" sz="quarter" idx="11"/>
          </p:nvPr>
        </p:nvSpPr>
        <p:spPr>
          <a:xfrm>
            <a:off x="174886" y="1239347"/>
            <a:ext cx="5440724" cy="5116272"/>
          </a:xfrm>
        </p:spPr>
        <p:txBody>
          <a:bodyPr/>
          <a:lstStyle/>
          <a:p>
            <a:r>
              <a:rPr lang="en-US" altLang="zh-CN" sz="2000" dirty="0"/>
              <a:t>9.4.3</a:t>
            </a:r>
            <a:r>
              <a:rPr lang="zh-CN" altLang="en-US" sz="2000" dirty="0"/>
              <a:t>　隐藏数据系列</a:t>
            </a:r>
            <a:endParaRPr lang="en-US" altLang="zh-CN" sz="2000" dirty="0"/>
          </a:p>
          <a:p>
            <a:r>
              <a:rPr lang="zh-CN" altLang="en-US" sz="2000" dirty="0"/>
              <a:t>通过“编辑数据源”对话框隐藏数据：</a:t>
            </a:r>
            <a:endParaRPr lang="en-US" altLang="zh-CN" sz="2000" dirty="0"/>
          </a:p>
          <a:p>
            <a:r>
              <a:rPr lang="zh-CN" altLang="en-US" sz="2000" dirty="0"/>
              <a:t>选中图表后，在“图表工具”选项卡中单击“选择数据”按钮，打开“编辑数据源”对话框。右击图表，在弹出的快捷菜单中选择 “选择数据”命令，也可以打开“编辑数据源”对话框。在对话框左侧的列表框中取消勾选需要隐藏的数据系列，在右侧的列表框中取消勾选需要隐藏的数据类别。设置完成后，单击“确定”按钮即可，如图 </a:t>
            </a:r>
            <a:r>
              <a:rPr lang="en-US" altLang="zh-CN" sz="2000" dirty="0"/>
              <a:t>9-16 </a:t>
            </a:r>
            <a:r>
              <a:rPr lang="zh-CN" altLang="en-US" sz="2000" dirty="0"/>
              <a:t>所示。勾选的数据系列会显示出来，而没有勾选的则会隐藏。</a:t>
            </a:r>
          </a:p>
        </p:txBody>
      </p:sp>
      <p:sp>
        <p:nvSpPr>
          <p:cNvPr id="11" name="文本占位符 10">
            <a:extLst>
              <a:ext uri="{FF2B5EF4-FFF2-40B4-BE49-F238E27FC236}">
                <a16:creationId xmlns:a16="http://schemas.microsoft.com/office/drawing/2014/main" id="{48C0B5C0-049E-62D7-6D4D-B7932A9BEAEA}"/>
              </a:ext>
            </a:extLst>
          </p:cNvPr>
          <p:cNvSpPr>
            <a:spLocks noGrp="1"/>
          </p:cNvSpPr>
          <p:nvPr>
            <p:ph type="body" sz="quarter" idx="13"/>
          </p:nvPr>
        </p:nvSpPr>
        <p:spPr/>
        <p:txBody>
          <a:bodyPr/>
          <a:lstStyle/>
          <a:p>
            <a:r>
              <a:rPr lang="zh-CN" altLang="en-US" dirty="0"/>
              <a:t>图 </a:t>
            </a:r>
            <a:r>
              <a:rPr lang="en-US" altLang="zh-CN" dirty="0"/>
              <a:t>9-16</a:t>
            </a:r>
            <a:r>
              <a:rPr lang="zh-CN" altLang="en-US" dirty="0"/>
              <a:t>　通过“编辑数据源”对话框隐藏数据</a:t>
            </a:r>
          </a:p>
        </p:txBody>
      </p:sp>
      <p:pic>
        <p:nvPicPr>
          <p:cNvPr id="6" name="图片占位符 5">
            <a:extLst>
              <a:ext uri="{FF2B5EF4-FFF2-40B4-BE49-F238E27FC236}">
                <a16:creationId xmlns:a16="http://schemas.microsoft.com/office/drawing/2014/main" id="{7C11FC36-C646-1CDF-D2C2-320E60E43CEB}"/>
              </a:ext>
            </a:extLst>
          </p:cNvPr>
          <p:cNvPicPr>
            <a:picLocks noGrp="1" noChangeAspect="1"/>
          </p:cNvPicPr>
          <p:nvPr>
            <p:ph type="pic" sz="quarter" idx="12"/>
          </p:nvPr>
        </p:nvPicPr>
        <p:blipFill rotWithShape="1">
          <a:blip r:embed="rId2"/>
          <a:srcRect t="-18093" b="-18093"/>
          <a:stretch>
            <a:fillRect/>
          </a:stretch>
        </p:blipFill>
        <p:spPr>
          <a:prstGeom prst="rect">
            <a:avLst/>
          </a:prstGeom>
        </p:spPr>
      </p:pic>
    </p:spTree>
    <p:extLst>
      <p:ext uri="{BB962C8B-B14F-4D97-AF65-F5344CB8AC3E}">
        <p14:creationId xmlns:p14="http://schemas.microsoft.com/office/powerpoint/2010/main" val="38800432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7CC37-249D-75ED-957C-B3D69738E3E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DD276A-1022-FD96-3462-482CCB62D6CA}"/>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3523DACD-17A9-6505-6FD5-692C3D8B3779}"/>
              </a:ext>
            </a:extLst>
          </p:cNvPr>
          <p:cNvSpPr>
            <a:spLocks noGrp="1"/>
          </p:cNvSpPr>
          <p:nvPr>
            <p:ph type="body" sz="quarter" idx="11"/>
          </p:nvPr>
        </p:nvSpPr>
        <p:spPr>
          <a:xfrm>
            <a:off x="174886" y="2511648"/>
            <a:ext cx="5440724" cy="2571666"/>
          </a:xfrm>
        </p:spPr>
        <p:txBody>
          <a:bodyPr/>
          <a:lstStyle/>
          <a:p>
            <a:r>
              <a:rPr lang="en-US" altLang="zh-CN" dirty="0"/>
              <a:t>2.1.2</a:t>
            </a:r>
            <a:r>
              <a:rPr lang="zh-CN" altLang="en-US" dirty="0"/>
              <a:t> 查找和替换功能的应用</a:t>
            </a:r>
            <a:endParaRPr lang="en-US" altLang="zh-CN" dirty="0"/>
          </a:p>
          <a:p>
            <a:r>
              <a:rPr lang="en-US" altLang="zh-CN" dirty="0"/>
              <a:t>3. </a:t>
            </a:r>
            <a:r>
              <a:rPr lang="zh-CN" altLang="en-US" dirty="0"/>
              <a:t>字体的批量调整</a:t>
            </a:r>
            <a:endParaRPr lang="en-US" altLang="zh-CN" dirty="0"/>
          </a:p>
          <a:p>
            <a:r>
              <a:rPr lang="en-US" altLang="zh-CN" dirty="0"/>
              <a:t>02</a:t>
            </a:r>
            <a:r>
              <a:rPr lang="zh-CN" altLang="en-US" dirty="0"/>
              <a:t>　在打开的“查找字体”对话框中选择中文字体为“宋体”，单击“确定”按钮，如图 </a:t>
            </a:r>
            <a:r>
              <a:rPr lang="en-US" altLang="zh-CN" dirty="0"/>
              <a:t>2-13 </a:t>
            </a:r>
            <a:r>
              <a:rPr lang="zh-CN" altLang="en-US" dirty="0"/>
              <a:t>所示。</a:t>
            </a:r>
          </a:p>
        </p:txBody>
      </p:sp>
      <p:sp>
        <p:nvSpPr>
          <p:cNvPr id="3" name="文本占位符 2">
            <a:extLst>
              <a:ext uri="{FF2B5EF4-FFF2-40B4-BE49-F238E27FC236}">
                <a16:creationId xmlns:a16="http://schemas.microsoft.com/office/drawing/2014/main" id="{B7776960-702F-693B-B626-72D2EA3E6162}"/>
              </a:ext>
            </a:extLst>
          </p:cNvPr>
          <p:cNvSpPr>
            <a:spLocks noGrp="1"/>
          </p:cNvSpPr>
          <p:nvPr>
            <p:ph type="body" sz="quarter" idx="13"/>
          </p:nvPr>
        </p:nvSpPr>
        <p:spPr/>
        <p:txBody>
          <a:bodyPr/>
          <a:lstStyle/>
          <a:p>
            <a:r>
              <a:rPr lang="zh-CN" altLang="en-US" dirty="0"/>
              <a:t>图 </a:t>
            </a:r>
            <a:r>
              <a:rPr lang="en-US" altLang="zh-CN" dirty="0"/>
              <a:t>2-13</a:t>
            </a:r>
            <a:r>
              <a:rPr lang="zh-CN" altLang="en-US" dirty="0"/>
              <a:t>　选择要替换的字体</a:t>
            </a:r>
          </a:p>
        </p:txBody>
      </p:sp>
      <p:pic>
        <p:nvPicPr>
          <p:cNvPr id="8" name="图片占位符 7">
            <a:extLst>
              <a:ext uri="{FF2B5EF4-FFF2-40B4-BE49-F238E27FC236}">
                <a16:creationId xmlns:a16="http://schemas.microsoft.com/office/drawing/2014/main" id="{DC65C54D-5428-66E3-9C26-0A8CF7C7C11F}"/>
              </a:ext>
            </a:extLst>
          </p:cNvPr>
          <p:cNvPicPr>
            <a:picLocks noGrp="1" noChangeAspect="1"/>
          </p:cNvPicPr>
          <p:nvPr>
            <p:ph type="pic" sz="quarter" idx="12"/>
          </p:nvPr>
        </p:nvPicPr>
        <p:blipFill rotWithShape="1">
          <a:blip r:embed="rId2"/>
          <a:srcRect l="-23197" r="-23197"/>
          <a:stretch>
            <a:fillRect/>
          </a:stretch>
        </p:blipFill>
        <p:spPr>
          <a:prstGeom prst="rect">
            <a:avLst/>
          </a:prstGeom>
        </p:spPr>
      </p:pic>
    </p:spTree>
    <p:extLst>
      <p:ext uri="{BB962C8B-B14F-4D97-AF65-F5344CB8AC3E}">
        <p14:creationId xmlns:p14="http://schemas.microsoft.com/office/powerpoint/2010/main" val="292649961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5E5AB-C542-8A0C-F383-7DA6639506E0}"/>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D8EC9AF-6B1C-19D6-0D02-9087735E84AD}"/>
              </a:ext>
            </a:extLst>
          </p:cNvPr>
          <p:cNvSpPr>
            <a:spLocks noGrp="1"/>
          </p:cNvSpPr>
          <p:nvPr>
            <p:ph type="body" sz="quarter" idx="10"/>
          </p:nvPr>
        </p:nvSpPr>
        <p:spPr>
          <a:xfrm>
            <a:off x="1079500" y="183215"/>
            <a:ext cx="10937615" cy="480131"/>
          </a:xfrm>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6DEE80C6-2575-9192-C4B9-ECE687EC99AE}"/>
              </a:ext>
            </a:extLst>
          </p:cNvPr>
          <p:cNvSpPr>
            <a:spLocks noGrp="1"/>
          </p:cNvSpPr>
          <p:nvPr>
            <p:ph type="body" sz="quarter" idx="11"/>
          </p:nvPr>
        </p:nvSpPr>
        <p:spPr>
          <a:xfrm>
            <a:off x="174625" y="2003636"/>
            <a:ext cx="5440363" cy="3587329"/>
          </a:xfrm>
        </p:spPr>
        <p:txBody>
          <a:bodyPr/>
          <a:lstStyle/>
          <a:p>
            <a:r>
              <a:rPr lang="en-US" altLang="zh-CN" dirty="0"/>
              <a:t>9.4.3</a:t>
            </a:r>
            <a:r>
              <a:rPr lang="zh-CN" altLang="en-US" dirty="0"/>
              <a:t>　隐藏数据系列</a:t>
            </a:r>
            <a:endParaRPr lang="en-US" altLang="zh-CN" dirty="0"/>
          </a:p>
          <a:p>
            <a:r>
              <a:rPr lang="zh-CN" altLang="en-US" dirty="0"/>
              <a:t>通过“图表筛选器”隐藏数据：</a:t>
            </a:r>
            <a:endParaRPr lang="en-US" altLang="zh-CN" dirty="0"/>
          </a:p>
          <a:p>
            <a:r>
              <a:rPr lang="zh-CN" altLang="en-US" dirty="0"/>
              <a:t>选中图表后，单击图表右侧的“图表筛选器”按钮，在弹出的列表框中展开“系列”和“类别”选项组，取消勾选需要隐藏的数据系列或类别对应的复选框，单击“应用”按钮即可，如图 </a:t>
            </a:r>
            <a:r>
              <a:rPr lang="en-US" altLang="zh-CN" dirty="0"/>
              <a:t>9-17 </a:t>
            </a:r>
            <a:r>
              <a:rPr lang="zh-CN" altLang="en-US" dirty="0"/>
              <a:t>所示。</a:t>
            </a:r>
          </a:p>
        </p:txBody>
      </p:sp>
      <p:pic>
        <p:nvPicPr>
          <p:cNvPr id="7" name="图片占位符 6">
            <a:extLst>
              <a:ext uri="{FF2B5EF4-FFF2-40B4-BE49-F238E27FC236}">
                <a16:creationId xmlns:a16="http://schemas.microsoft.com/office/drawing/2014/main" id="{D2AC642C-19FA-CF59-E2B9-0563C249D97C}"/>
              </a:ext>
            </a:extLst>
          </p:cNvPr>
          <p:cNvPicPr>
            <a:picLocks noGrp="1" noChangeAspect="1"/>
          </p:cNvPicPr>
          <p:nvPr>
            <p:ph type="pic" sz="quarter" idx="12"/>
          </p:nvPr>
        </p:nvPicPr>
        <p:blipFill rotWithShape="1">
          <a:blip r:embed="rId2"/>
          <a:srcRect t="-23908" b="-23908"/>
          <a:stretch>
            <a:fillRect/>
          </a:stretch>
        </p:blipFill>
        <p:spPr>
          <a:xfrm>
            <a:off x="5695122" y="736764"/>
            <a:ext cx="6321992" cy="5400000"/>
          </a:xfrm>
        </p:spPr>
      </p:pic>
      <p:sp>
        <p:nvSpPr>
          <p:cNvPr id="11" name="文本占位符 10">
            <a:extLst>
              <a:ext uri="{FF2B5EF4-FFF2-40B4-BE49-F238E27FC236}">
                <a16:creationId xmlns:a16="http://schemas.microsoft.com/office/drawing/2014/main" id="{915C709E-DD15-3841-FECF-770066B2F1D1}"/>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9-17</a:t>
            </a:r>
            <a:r>
              <a:rPr lang="zh-CN" altLang="en-US" dirty="0"/>
              <a:t>　通过“图表筛选器”隐藏数据</a:t>
            </a:r>
          </a:p>
        </p:txBody>
      </p:sp>
    </p:spTree>
    <p:extLst>
      <p:ext uri="{BB962C8B-B14F-4D97-AF65-F5344CB8AC3E}">
        <p14:creationId xmlns:p14="http://schemas.microsoft.com/office/powerpoint/2010/main" val="21162348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DC658-747F-5949-0C6E-C6B9AD86C486}"/>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0EF87EE7-0CBF-E3F9-B2F3-13E1201BE21D}"/>
              </a:ext>
            </a:extLst>
          </p:cNvPr>
          <p:cNvSpPr>
            <a:spLocks noGrp="1"/>
          </p:cNvSpPr>
          <p:nvPr>
            <p:ph type="body" sz="quarter" idx="10"/>
          </p:nvPr>
        </p:nvSpPr>
        <p:spPr>
          <a:xfrm>
            <a:off x="1079500" y="183215"/>
            <a:ext cx="10937615" cy="480131"/>
          </a:xfrm>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8151F0B5-BCB1-1443-917C-467739158F26}"/>
              </a:ext>
            </a:extLst>
          </p:cNvPr>
          <p:cNvSpPr>
            <a:spLocks noGrp="1"/>
          </p:cNvSpPr>
          <p:nvPr>
            <p:ph type="body" sz="quarter" idx="11"/>
          </p:nvPr>
        </p:nvSpPr>
        <p:spPr>
          <a:xfrm>
            <a:off x="174625" y="1495805"/>
            <a:ext cx="5440363" cy="4602991"/>
          </a:xfrm>
        </p:spPr>
        <p:txBody>
          <a:bodyPr/>
          <a:lstStyle/>
          <a:p>
            <a:r>
              <a:rPr lang="en-US" altLang="zh-CN" dirty="0"/>
              <a:t>9.4.4</a:t>
            </a:r>
            <a:r>
              <a:rPr lang="zh-CN" altLang="en-US" dirty="0"/>
              <a:t>　添加数据标签</a:t>
            </a:r>
            <a:endParaRPr lang="en-US" altLang="zh-CN" dirty="0"/>
          </a:p>
          <a:p>
            <a:r>
              <a:rPr lang="zh-CN" altLang="en-US" dirty="0"/>
              <a:t>为了使图表更加清晰明确，用户可以为图表添加数据标签。数据标签即每个图形所代表的数值，添加数据标签的方法如下：选中图表，单击图表右侧的“图表元素”按钮，在打开的列表框中勾选“数据标签”复选框，如图 </a:t>
            </a:r>
            <a:r>
              <a:rPr lang="en-US" altLang="zh-CN" dirty="0"/>
              <a:t>9-18 </a:t>
            </a:r>
            <a:r>
              <a:rPr lang="zh-CN" altLang="en-US" dirty="0"/>
              <a:t>所示。单击“数据标签”右侧的三角形按钮，还可以在弹出的子列表中设置数据标签的位置。</a:t>
            </a:r>
          </a:p>
        </p:txBody>
      </p:sp>
      <p:sp>
        <p:nvSpPr>
          <p:cNvPr id="11" name="文本占位符 10">
            <a:extLst>
              <a:ext uri="{FF2B5EF4-FFF2-40B4-BE49-F238E27FC236}">
                <a16:creationId xmlns:a16="http://schemas.microsoft.com/office/drawing/2014/main" id="{7D50869E-51F5-A783-9A63-C816D6AB6C12}"/>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9-18</a:t>
            </a:r>
            <a:r>
              <a:rPr lang="zh-CN" altLang="en-US" dirty="0"/>
              <a:t>　添加数据标签</a:t>
            </a:r>
          </a:p>
        </p:txBody>
      </p:sp>
      <p:pic>
        <p:nvPicPr>
          <p:cNvPr id="13" name="图片占位符 12">
            <a:extLst>
              <a:ext uri="{FF2B5EF4-FFF2-40B4-BE49-F238E27FC236}">
                <a16:creationId xmlns:a16="http://schemas.microsoft.com/office/drawing/2014/main" id="{E502CF73-F3D2-1298-D586-9D99CEE89280}"/>
              </a:ext>
            </a:extLst>
          </p:cNvPr>
          <p:cNvPicPr>
            <a:picLocks noGrp="1" noChangeAspect="1"/>
          </p:cNvPicPr>
          <p:nvPr>
            <p:ph type="pic" sz="quarter" idx="12"/>
          </p:nvPr>
        </p:nvPicPr>
        <p:blipFill rotWithShape="1">
          <a:blip r:embed="rId2"/>
          <a:srcRect t="-37003" b="-37003"/>
          <a:stretch>
            <a:fillRect/>
          </a:stretch>
        </p:blipFill>
        <p:spPr>
          <a:prstGeom prst="rect">
            <a:avLst/>
          </a:prstGeom>
        </p:spPr>
      </p:pic>
    </p:spTree>
    <p:extLst>
      <p:ext uri="{BB962C8B-B14F-4D97-AF65-F5344CB8AC3E}">
        <p14:creationId xmlns:p14="http://schemas.microsoft.com/office/powerpoint/2010/main" val="36926810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74DFFC-7477-3B61-3B26-88D4EF33F226}"/>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82CFF936-FCFA-9E72-935E-B59961428F79}"/>
              </a:ext>
            </a:extLst>
          </p:cNvPr>
          <p:cNvSpPr>
            <a:spLocks noGrp="1"/>
          </p:cNvSpPr>
          <p:nvPr>
            <p:ph type="body" sz="quarter" idx="10"/>
          </p:nvPr>
        </p:nvSpPr>
        <p:spPr/>
        <p:txBody>
          <a:bodyPr/>
          <a:lstStyle/>
          <a:p>
            <a:r>
              <a:rPr lang="en-US" altLang="zh-CN" dirty="0"/>
              <a:t>9.4</a:t>
            </a:r>
            <a:r>
              <a:rPr lang="zh-CN" altLang="en-US" dirty="0"/>
              <a:t>　编辑图表</a:t>
            </a:r>
          </a:p>
        </p:txBody>
      </p:sp>
      <p:sp>
        <p:nvSpPr>
          <p:cNvPr id="9" name="文本占位符 8">
            <a:extLst>
              <a:ext uri="{FF2B5EF4-FFF2-40B4-BE49-F238E27FC236}">
                <a16:creationId xmlns:a16="http://schemas.microsoft.com/office/drawing/2014/main" id="{9590808B-C35A-AEBE-26AA-69E717C0FFBB}"/>
              </a:ext>
            </a:extLst>
          </p:cNvPr>
          <p:cNvSpPr>
            <a:spLocks noGrp="1"/>
          </p:cNvSpPr>
          <p:nvPr>
            <p:ph type="body" sz="quarter" idx="11"/>
          </p:nvPr>
        </p:nvSpPr>
        <p:spPr>
          <a:xfrm>
            <a:off x="174885" y="1973935"/>
            <a:ext cx="11842230" cy="3587329"/>
          </a:xfrm>
        </p:spPr>
        <p:txBody>
          <a:bodyPr/>
          <a:lstStyle/>
          <a:p>
            <a:r>
              <a:rPr lang="en-US" altLang="zh-CN" dirty="0"/>
              <a:t>9.4.5</a:t>
            </a:r>
            <a:r>
              <a:rPr lang="zh-CN" altLang="en-US" dirty="0"/>
              <a:t>　切换行列数据</a:t>
            </a:r>
            <a:endParaRPr lang="en-US" altLang="zh-CN" dirty="0"/>
          </a:p>
          <a:p>
            <a:r>
              <a:rPr lang="zh-CN" altLang="en-US" dirty="0"/>
              <a:t>工作表中的数据有横向排列和纵向排列两种形式。默认情况下，在创建图表时，程序会自动判断数据的排列方向，然后按行或按列来生成图表。如果图表创建后，发现图表中的系列生成方式与实际需求不同，可以对图表的行列数据进行更改。</a:t>
            </a:r>
            <a:endParaRPr lang="en-US" altLang="zh-CN" dirty="0"/>
          </a:p>
          <a:p>
            <a:pPr marL="1074738" indent="-342900">
              <a:buSzPct val="80000"/>
              <a:buFont typeface="Wingdings" panose="05000000000000000000" pitchFamily="2" charset="2"/>
              <a:buChar char="l"/>
            </a:pPr>
            <a:r>
              <a:rPr lang="zh-CN" altLang="en-US" dirty="0"/>
              <a:t>单击“图表工具”选项卡中的“切换行列”按钮，即可进行快速切换，如图 </a:t>
            </a:r>
            <a:r>
              <a:rPr lang="en-US" altLang="zh-CN" dirty="0"/>
              <a:t>9-19 </a:t>
            </a:r>
            <a:r>
              <a:rPr lang="zh-CN" altLang="en-US" dirty="0"/>
              <a:t>所示。</a:t>
            </a:r>
            <a:endParaRPr lang="en-US" altLang="zh-CN" dirty="0"/>
          </a:p>
          <a:p>
            <a:pPr marL="1074738" indent="-342900">
              <a:buSzPct val="80000"/>
              <a:buFont typeface="Wingdings" panose="05000000000000000000" pitchFamily="2" charset="2"/>
              <a:buChar char="l"/>
            </a:pPr>
            <a:r>
              <a:rPr lang="zh-CN" altLang="en-US" dirty="0"/>
              <a:t>单击“图表工具”选项卡中的“选择数据”按钮，在弹出的“编辑数据源”对话框的“系列生成方向”下拉列表中选择需要的选项即可，如图 </a:t>
            </a:r>
            <a:r>
              <a:rPr lang="en-US" altLang="zh-CN" dirty="0"/>
              <a:t>9-20 </a:t>
            </a:r>
            <a:r>
              <a:rPr lang="zh-CN" altLang="en-US" dirty="0"/>
              <a:t>所示。</a:t>
            </a:r>
          </a:p>
        </p:txBody>
      </p:sp>
    </p:spTree>
    <p:extLst>
      <p:ext uri="{BB962C8B-B14F-4D97-AF65-F5344CB8AC3E}">
        <p14:creationId xmlns:p14="http://schemas.microsoft.com/office/powerpoint/2010/main" val="6093961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F647C-F2DB-89C7-9A96-512DE6C6708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33E8BDC9-92AB-230D-B7F7-0404A20EC15C}"/>
              </a:ext>
            </a:extLst>
          </p:cNvPr>
          <p:cNvSpPr>
            <a:spLocks noGrp="1"/>
          </p:cNvSpPr>
          <p:nvPr>
            <p:ph type="body" sz="quarter" idx="10"/>
          </p:nvPr>
        </p:nvSpPr>
        <p:spPr/>
        <p:txBody>
          <a:bodyPr/>
          <a:lstStyle/>
          <a:p>
            <a:r>
              <a:rPr lang="en-US" altLang="zh-CN" dirty="0"/>
              <a:t>9.4</a:t>
            </a:r>
            <a:r>
              <a:rPr lang="zh-CN" altLang="en-US" dirty="0"/>
              <a:t>　编辑图表</a:t>
            </a:r>
          </a:p>
        </p:txBody>
      </p:sp>
      <p:pic>
        <p:nvPicPr>
          <p:cNvPr id="8" name="图片占位符 7">
            <a:extLst>
              <a:ext uri="{FF2B5EF4-FFF2-40B4-BE49-F238E27FC236}">
                <a16:creationId xmlns:a16="http://schemas.microsoft.com/office/drawing/2014/main" id="{0EDF6461-EADA-4D51-AA78-416A1BAC38ED}"/>
              </a:ext>
            </a:extLst>
          </p:cNvPr>
          <p:cNvPicPr>
            <a:picLocks noGrp="1" noChangeAspect="1"/>
          </p:cNvPicPr>
          <p:nvPr>
            <p:ph type="pic" sz="quarter" idx="12"/>
          </p:nvPr>
        </p:nvPicPr>
        <p:blipFill rotWithShape="1">
          <a:blip r:embed="rId2"/>
          <a:srcRect l="-39356" r="-39356"/>
          <a:stretch>
            <a:fillRect/>
          </a:stretch>
        </p:blipFill>
        <p:spPr>
          <a:prstGeom prst="rect">
            <a:avLst/>
          </a:prstGeom>
        </p:spPr>
      </p:pic>
      <p:sp>
        <p:nvSpPr>
          <p:cNvPr id="6" name="文本占位符 5">
            <a:extLst>
              <a:ext uri="{FF2B5EF4-FFF2-40B4-BE49-F238E27FC236}">
                <a16:creationId xmlns:a16="http://schemas.microsoft.com/office/drawing/2014/main" id="{ACADA35A-399F-1FF8-7066-EC852132145B}"/>
              </a:ext>
            </a:extLst>
          </p:cNvPr>
          <p:cNvSpPr>
            <a:spLocks noGrp="1"/>
          </p:cNvSpPr>
          <p:nvPr>
            <p:ph type="body" sz="quarter" idx="13"/>
          </p:nvPr>
        </p:nvSpPr>
        <p:spPr/>
        <p:txBody>
          <a:bodyPr/>
          <a:lstStyle/>
          <a:p>
            <a:r>
              <a:rPr lang="zh-CN" altLang="en-US" dirty="0"/>
              <a:t>图 </a:t>
            </a:r>
            <a:r>
              <a:rPr lang="en-US" altLang="zh-CN" dirty="0"/>
              <a:t>9-19</a:t>
            </a:r>
            <a:r>
              <a:rPr lang="zh-CN" altLang="en-US" dirty="0"/>
              <a:t>　切换行列数据方法一</a:t>
            </a:r>
          </a:p>
        </p:txBody>
      </p:sp>
    </p:spTree>
    <p:extLst>
      <p:ext uri="{BB962C8B-B14F-4D97-AF65-F5344CB8AC3E}">
        <p14:creationId xmlns:p14="http://schemas.microsoft.com/office/powerpoint/2010/main" val="9850297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11ED9-C068-9B49-655E-079522ABB822}"/>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DF773568-D401-EA85-78D1-44FE33E66439}"/>
              </a:ext>
            </a:extLst>
          </p:cNvPr>
          <p:cNvSpPr>
            <a:spLocks noGrp="1"/>
          </p:cNvSpPr>
          <p:nvPr>
            <p:ph type="body" sz="quarter" idx="10"/>
          </p:nvPr>
        </p:nvSpPr>
        <p:spPr/>
        <p:txBody>
          <a:bodyPr/>
          <a:lstStyle/>
          <a:p>
            <a:r>
              <a:rPr lang="en-US" altLang="zh-CN" dirty="0"/>
              <a:t>9.4</a:t>
            </a:r>
            <a:r>
              <a:rPr lang="zh-CN" altLang="en-US" dirty="0"/>
              <a:t>　编辑图表</a:t>
            </a:r>
          </a:p>
        </p:txBody>
      </p:sp>
      <p:sp>
        <p:nvSpPr>
          <p:cNvPr id="6" name="文本占位符 5">
            <a:extLst>
              <a:ext uri="{FF2B5EF4-FFF2-40B4-BE49-F238E27FC236}">
                <a16:creationId xmlns:a16="http://schemas.microsoft.com/office/drawing/2014/main" id="{D8DF0440-55B9-3145-B42B-704A578B1110}"/>
              </a:ext>
            </a:extLst>
          </p:cNvPr>
          <p:cNvSpPr>
            <a:spLocks noGrp="1"/>
          </p:cNvSpPr>
          <p:nvPr>
            <p:ph type="body" sz="quarter" idx="13"/>
          </p:nvPr>
        </p:nvSpPr>
        <p:spPr/>
        <p:txBody>
          <a:bodyPr/>
          <a:lstStyle/>
          <a:p>
            <a:r>
              <a:rPr lang="zh-CN" altLang="en-US" dirty="0"/>
              <a:t>图 </a:t>
            </a:r>
            <a:r>
              <a:rPr lang="en-US" altLang="zh-CN" dirty="0"/>
              <a:t>9-20</a:t>
            </a:r>
            <a:r>
              <a:rPr lang="zh-CN" altLang="en-US" dirty="0"/>
              <a:t>　切换行列数据方法二</a:t>
            </a:r>
          </a:p>
        </p:txBody>
      </p:sp>
      <p:pic>
        <p:nvPicPr>
          <p:cNvPr id="7" name="图片占位符 6">
            <a:extLst>
              <a:ext uri="{FF2B5EF4-FFF2-40B4-BE49-F238E27FC236}">
                <a16:creationId xmlns:a16="http://schemas.microsoft.com/office/drawing/2014/main" id="{DB478DA9-AE1A-91D5-CD5C-89A16B1CCF29}"/>
              </a:ext>
            </a:extLst>
          </p:cNvPr>
          <p:cNvPicPr>
            <a:picLocks noGrp="1" noChangeAspect="1"/>
          </p:cNvPicPr>
          <p:nvPr>
            <p:ph type="pic" sz="quarter" idx="12"/>
          </p:nvPr>
        </p:nvPicPr>
        <p:blipFill rotWithShape="1">
          <a:blip r:embed="rId2"/>
          <a:srcRect l="-18870" r="-18870"/>
          <a:stretch>
            <a:fillRect/>
          </a:stretch>
        </p:blipFill>
        <p:spPr>
          <a:prstGeom prst="rect">
            <a:avLst/>
          </a:prstGeom>
        </p:spPr>
      </p:pic>
    </p:spTree>
    <p:extLst>
      <p:ext uri="{BB962C8B-B14F-4D97-AF65-F5344CB8AC3E}">
        <p14:creationId xmlns:p14="http://schemas.microsoft.com/office/powerpoint/2010/main" val="3089964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58561-3907-A4A7-3BFF-027635464AC4}"/>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F46FB1D1-CA99-C98C-2E03-F0932ABE4AA2}"/>
              </a:ext>
            </a:extLst>
          </p:cNvPr>
          <p:cNvSpPr>
            <a:spLocks noGrp="1"/>
          </p:cNvSpPr>
          <p:nvPr>
            <p:ph type="body" sz="quarter" idx="10"/>
          </p:nvPr>
        </p:nvSpPr>
        <p:spPr/>
        <p:txBody>
          <a:bodyPr/>
          <a:lstStyle/>
          <a:p>
            <a:r>
              <a:rPr lang="en-US" altLang="zh-CN" dirty="0"/>
              <a:t>9.5</a:t>
            </a:r>
            <a:r>
              <a:rPr lang="zh-CN" altLang="en-US" dirty="0"/>
              <a:t>　美化图表</a:t>
            </a:r>
          </a:p>
        </p:txBody>
      </p:sp>
      <p:sp>
        <p:nvSpPr>
          <p:cNvPr id="9" name="文本占位符 8">
            <a:extLst>
              <a:ext uri="{FF2B5EF4-FFF2-40B4-BE49-F238E27FC236}">
                <a16:creationId xmlns:a16="http://schemas.microsoft.com/office/drawing/2014/main" id="{FCE6CBCE-568E-DC02-D924-4063906172A2}"/>
              </a:ext>
            </a:extLst>
          </p:cNvPr>
          <p:cNvSpPr>
            <a:spLocks noGrp="1"/>
          </p:cNvSpPr>
          <p:nvPr>
            <p:ph type="body" sz="quarter" idx="11"/>
          </p:nvPr>
        </p:nvSpPr>
        <p:spPr>
          <a:xfrm>
            <a:off x="174886" y="1749899"/>
            <a:ext cx="5440724" cy="4095160"/>
          </a:xfrm>
        </p:spPr>
        <p:txBody>
          <a:bodyPr/>
          <a:lstStyle/>
          <a:p>
            <a:r>
              <a:rPr lang="en-US" altLang="zh-CN" dirty="0"/>
              <a:t>9.5.1</a:t>
            </a:r>
            <a:r>
              <a:rPr lang="zh-CN" altLang="en-US" dirty="0"/>
              <a:t>　快速设置图表布局</a:t>
            </a:r>
            <a:endParaRPr lang="en-US" altLang="zh-CN" dirty="0"/>
          </a:p>
          <a:p>
            <a:r>
              <a:rPr lang="zh-CN" altLang="en-US" dirty="0"/>
              <a:t>图表布局是指图表中的元素构成及各元素的位置，</a:t>
            </a:r>
            <a:r>
              <a:rPr lang="en-US" altLang="zh-CN" dirty="0"/>
              <a:t>WPS </a:t>
            </a:r>
            <a:r>
              <a:rPr lang="zh-CN" altLang="en-US" dirty="0"/>
              <a:t>表格中内置了多种图表布局方式，用户可以直接选择使用。快速设置图表布局的方法如下：选中图表后，在“图表工具”选项卡中单击“快速布局”按钮，在弹出的下拉列表中选择布局方式，如图 </a:t>
            </a:r>
            <a:r>
              <a:rPr lang="en-US" altLang="zh-CN" dirty="0"/>
              <a:t>9-22 </a:t>
            </a:r>
            <a:r>
              <a:rPr lang="zh-CN" altLang="en-US" dirty="0"/>
              <a:t>所示。</a:t>
            </a:r>
          </a:p>
        </p:txBody>
      </p:sp>
      <p:pic>
        <p:nvPicPr>
          <p:cNvPr id="6" name="图片占位符 5">
            <a:extLst>
              <a:ext uri="{FF2B5EF4-FFF2-40B4-BE49-F238E27FC236}">
                <a16:creationId xmlns:a16="http://schemas.microsoft.com/office/drawing/2014/main" id="{06F56CDD-D2FA-9014-201A-FC27D06A081C}"/>
              </a:ext>
            </a:extLst>
          </p:cNvPr>
          <p:cNvPicPr>
            <a:picLocks noGrp="1" noChangeAspect="1"/>
          </p:cNvPicPr>
          <p:nvPr>
            <p:ph type="pic" sz="quarter" idx="12"/>
          </p:nvPr>
        </p:nvPicPr>
        <p:blipFill rotWithShape="1">
          <a:blip r:embed="rId2"/>
          <a:srcRect t="-12335" b="-12335"/>
          <a:stretch>
            <a:fillRect/>
          </a:stretch>
        </p:blipFill>
        <p:spPr>
          <a:prstGeom prst="rect">
            <a:avLst/>
          </a:prstGeom>
        </p:spPr>
      </p:pic>
      <p:sp>
        <p:nvSpPr>
          <p:cNvPr id="4" name="文本占位符 3">
            <a:extLst>
              <a:ext uri="{FF2B5EF4-FFF2-40B4-BE49-F238E27FC236}">
                <a16:creationId xmlns:a16="http://schemas.microsoft.com/office/drawing/2014/main" id="{83B3EF07-9863-C02E-E47E-2F4F3889EC09}"/>
              </a:ext>
            </a:extLst>
          </p:cNvPr>
          <p:cNvSpPr>
            <a:spLocks noGrp="1"/>
          </p:cNvSpPr>
          <p:nvPr>
            <p:ph type="body" sz="quarter" idx="13"/>
          </p:nvPr>
        </p:nvSpPr>
        <p:spPr/>
        <p:txBody>
          <a:bodyPr/>
          <a:lstStyle/>
          <a:p>
            <a:r>
              <a:rPr lang="zh-CN" altLang="en-US" dirty="0"/>
              <a:t>图 </a:t>
            </a:r>
            <a:r>
              <a:rPr lang="en-US" altLang="zh-CN" dirty="0"/>
              <a:t>9-22</a:t>
            </a:r>
            <a:r>
              <a:rPr lang="zh-CN" altLang="en-US" dirty="0"/>
              <a:t>　设置图表布局</a:t>
            </a:r>
          </a:p>
        </p:txBody>
      </p:sp>
    </p:spTree>
    <p:extLst>
      <p:ext uri="{BB962C8B-B14F-4D97-AF65-F5344CB8AC3E}">
        <p14:creationId xmlns:p14="http://schemas.microsoft.com/office/powerpoint/2010/main" val="217995880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AF8C3-E62B-F166-A12A-ED2579945192}"/>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CAC635D-BDB5-6AAB-9729-E009D77615C9}"/>
              </a:ext>
            </a:extLst>
          </p:cNvPr>
          <p:cNvSpPr>
            <a:spLocks noGrp="1"/>
          </p:cNvSpPr>
          <p:nvPr>
            <p:ph type="body" sz="quarter" idx="10"/>
          </p:nvPr>
        </p:nvSpPr>
        <p:spPr/>
        <p:txBody>
          <a:bodyPr/>
          <a:lstStyle/>
          <a:p>
            <a:r>
              <a:rPr lang="en-US" altLang="zh-CN" dirty="0"/>
              <a:t>9.5</a:t>
            </a:r>
            <a:r>
              <a:rPr lang="zh-CN" altLang="en-US" dirty="0"/>
              <a:t>　美化图表</a:t>
            </a:r>
          </a:p>
        </p:txBody>
      </p:sp>
      <p:sp>
        <p:nvSpPr>
          <p:cNvPr id="9" name="文本占位符 8">
            <a:extLst>
              <a:ext uri="{FF2B5EF4-FFF2-40B4-BE49-F238E27FC236}">
                <a16:creationId xmlns:a16="http://schemas.microsoft.com/office/drawing/2014/main" id="{B21DB1A3-0013-351B-78AC-FB9A8ACD9551}"/>
              </a:ext>
            </a:extLst>
          </p:cNvPr>
          <p:cNvSpPr>
            <a:spLocks noGrp="1"/>
          </p:cNvSpPr>
          <p:nvPr>
            <p:ph type="body" sz="quarter" idx="11"/>
          </p:nvPr>
        </p:nvSpPr>
        <p:spPr>
          <a:xfrm>
            <a:off x="174886" y="2003815"/>
            <a:ext cx="5440724" cy="3587329"/>
          </a:xfrm>
        </p:spPr>
        <p:txBody>
          <a:bodyPr/>
          <a:lstStyle/>
          <a:p>
            <a:r>
              <a:rPr lang="en-US" altLang="zh-CN" dirty="0"/>
              <a:t>9.5.2</a:t>
            </a:r>
            <a:r>
              <a:rPr lang="zh-CN" altLang="en-US" dirty="0"/>
              <a:t>　快速设置图表样式</a:t>
            </a:r>
            <a:endParaRPr lang="en-US" altLang="zh-CN" dirty="0"/>
          </a:p>
          <a:p>
            <a:r>
              <a:rPr lang="zh-CN" altLang="en-US" dirty="0"/>
              <a:t>图表样式是 </a:t>
            </a:r>
            <a:r>
              <a:rPr lang="en-US" altLang="zh-CN" dirty="0"/>
              <a:t>WPS Office </a:t>
            </a:r>
            <a:r>
              <a:rPr lang="zh-CN" altLang="en-US" dirty="0"/>
              <a:t>为图表预设的一套格式组合，一键应用即可改变图表的整体外观。除内置的样式外，用户还可以购买和使用在线样式。从“图表工具”选项卡中选择一种样式，即可快速应用图表样式，如图 </a:t>
            </a:r>
            <a:r>
              <a:rPr lang="en-US" altLang="zh-CN" dirty="0"/>
              <a:t>9-23 </a:t>
            </a:r>
            <a:r>
              <a:rPr lang="zh-CN" altLang="en-US" dirty="0"/>
              <a:t>所示。 </a:t>
            </a:r>
          </a:p>
        </p:txBody>
      </p:sp>
      <p:sp>
        <p:nvSpPr>
          <p:cNvPr id="4" name="文本占位符 3">
            <a:extLst>
              <a:ext uri="{FF2B5EF4-FFF2-40B4-BE49-F238E27FC236}">
                <a16:creationId xmlns:a16="http://schemas.microsoft.com/office/drawing/2014/main" id="{8C89FF7F-5639-36CD-7565-5E18B012C6CC}"/>
              </a:ext>
            </a:extLst>
          </p:cNvPr>
          <p:cNvSpPr>
            <a:spLocks noGrp="1"/>
          </p:cNvSpPr>
          <p:nvPr>
            <p:ph type="body" sz="quarter" idx="13"/>
          </p:nvPr>
        </p:nvSpPr>
        <p:spPr/>
        <p:txBody>
          <a:bodyPr/>
          <a:lstStyle/>
          <a:p>
            <a:r>
              <a:rPr lang="zh-CN" altLang="en-US" dirty="0"/>
              <a:t>图 </a:t>
            </a:r>
            <a:r>
              <a:rPr lang="en-US" altLang="zh-CN" dirty="0"/>
              <a:t>9-23</a:t>
            </a:r>
            <a:r>
              <a:rPr lang="zh-CN" altLang="en-US" dirty="0"/>
              <a:t>　设置图表样式</a:t>
            </a:r>
          </a:p>
        </p:txBody>
      </p:sp>
      <p:pic>
        <p:nvPicPr>
          <p:cNvPr id="8" name="图片占位符 7">
            <a:extLst>
              <a:ext uri="{FF2B5EF4-FFF2-40B4-BE49-F238E27FC236}">
                <a16:creationId xmlns:a16="http://schemas.microsoft.com/office/drawing/2014/main" id="{65BD8E53-6E0E-4AC9-0B9C-930D99F35EB5}"/>
              </a:ext>
            </a:extLst>
          </p:cNvPr>
          <p:cNvPicPr>
            <a:picLocks noGrp="1" noChangeAspect="1"/>
          </p:cNvPicPr>
          <p:nvPr>
            <p:ph type="pic" sz="quarter" idx="12"/>
          </p:nvPr>
        </p:nvPicPr>
        <p:blipFill rotWithShape="1">
          <a:blip r:embed="rId2"/>
          <a:srcRect t="-21141" b="-21141"/>
          <a:stretch>
            <a:fillRect/>
          </a:stretch>
        </p:blipFill>
        <p:spPr>
          <a:prstGeom prst="rect">
            <a:avLst/>
          </a:prstGeom>
        </p:spPr>
      </p:pic>
    </p:spTree>
    <p:extLst>
      <p:ext uri="{BB962C8B-B14F-4D97-AF65-F5344CB8AC3E}">
        <p14:creationId xmlns:p14="http://schemas.microsoft.com/office/powerpoint/2010/main" val="40178971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9914B913-AD38-0BE0-999C-FE96AA2F872E}"/>
              </a:ext>
            </a:extLst>
          </p:cNvPr>
          <p:cNvSpPr>
            <a:spLocks noGrp="1"/>
          </p:cNvSpPr>
          <p:nvPr>
            <p:ph type="body" sz="quarter" idx="11"/>
          </p:nvPr>
        </p:nvSpPr>
        <p:spPr>
          <a:xfrm>
            <a:off x="3700119" y="3071209"/>
            <a:ext cx="7782365" cy="715581"/>
          </a:xfrm>
        </p:spPr>
        <p:txBody>
          <a:bodyPr/>
          <a:lstStyle/>
          <a:p>
            <a:r>
              <a:rPr lang="en-US" altLang="zh-CN" dirty="0"/>
              <a:t>WPS AI </a:t>
            </a:r>
            <a:r>
              <a:rPr lang="zh-CN" altLang="en-US" dirty="0"/>
              <a:t>表格智能处理与分析</a:t>
            </a:r>
          </a:p>
        </p:txBody>
      </p:sp>
      <p:sp>
        <p:nvSpPr>
          <p:cNvPr id="6" name="文本占位符 5">
            <a:extLst>
              <a:ext uri="{FF2B5EF4-FFF2-40B4-BE49-F238E27FC236}">
                <a16:creationId xmlns:a16="http://schemas.microsoft.com/office/drawing/2014/main" id="{65A158F6-70E1-02FC-F965-748101237BAD}"/>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10 </a:t>
            </a:r>
            <a:r>
              <a:rPr lang="zh-CN" altLang="en-US" dirty="0"/>
              <a:t>章</a:t>
            </a:r>
          </a:p>
        </p:txBody>
      </p:sp>
    </p:spTree>
    <p:extLst>
      <p:ext uri="{BB962C8B-B14F-4D97-AF65-F5344CB8AC3E}">
        <p14:creationId xmlns:p14="http://schemas.microsoft.com/office/powerpoint/2010/main" val="21115308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C9B85A4-CEAD-F9D5-08C3-18BBA928B31C}"/>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F0449C74-ED38-39BA-BBA5-1163908D0462}"/>
              </a:ext>
            </a:extLst>
          </p:cNvPr>
          <p:cNvSpPr>
            <a:spLocks noGrp="1"/>
          </p:cNvSpPr>
          <p:nvPr>
            <p:ph type="body" sz="quarter" idx="11"/>
          </p:nvPr>
        </p:nvSpPr>
        <p:spPr>
          <a:xfrm>
            <a:off x="174886" y="2765561"/>
            <a:ext cx="5440724" cy="2063835"/>
          </a:xfrm>
        </p:spPr>
        <p:txBody>
          <a:bodyPr/>
          <a:lstStyle/>
          <a:p>
            <a:r>
              <a:rPr lang="en-US" altLang="zh-CN" dirty="0"/>
              <a:t>10.1.1</a:t>
            </a:r>
            <a:r>
              <a:rPr lang="zh-CN" altLang="en-US" dirty="0"/>
              <a:t>　</a:t>
            </a:r>
            <a:r>
              <a:rPr lang="en-US" altLang="zh-CN" dirty="0"/>
              <a:t>AI </a:t>
            </a:r>
            <a:r>
              <a:rPr lang="zh-CN" altLang="en-US" dirty="0"/>
              <a:t>一键生成公式</a:t>
            </a:r>
            <a:endParaRPr lang="en-US" altLang="zh-CN" dirty="0"/>
          </a:p>
          <a:p>
            <a:r>
              <a:rPr lang="en-US" altLang="zh-CN" dirty="0"/>
              <a:t>01</a:t>
            </a:r>
            <a:r>
              <a:rPr lang="zh-CN" altLang="en-US" dirty="0"/>
              <a:t>　在 </a:t>
            </a:r>
            <a:r>
              <a:rPr lang="en-US" altLang="zh-CN" dirty="0"/>
              <a:t>WPS </a:t>
            </a:r>
            <a:r>
              <a:rPr lang="zh-CN" altLang="en-US" dirty="0"/>
              <a:t>中打开成绩工作表，如图 </a:t>
            </a:r>
            <a:r>
              <a:rPr lang="en-US" altLang="zh-CN" dirty="0"/>
              <a:t>10-1 </a:t>
            </a:r>
            <a:r>
              <a:rPr lang="zh-CN" altLang="en-US" dirty="0"/>
              <a:t>所示，接下来判断学生的成绩是否及格（≥ </a:t>
            </a:r>
            <a:r>
              <a:rPr lang="en-US" altLang="zh-CN" dirty="0"/>
              <a:t>60 </a:t>
            </a:r>
            <a:r>
              <a:rPr lang="zh-CN" altLang="en-US" dirty="0"/>
              <a:t>为及格）。</a:t>
            </a:r>
          </a:p>
        </p:txBody>
      </p:sp>
      <p:pic>
        <p:nvPicPr>
          <p:cNvPr id="9" name="图片占位符 8">
            <a:extLst>
              <a:ext uri="{FF2B5EF4-FFF2-40B4-BE49-F238E27FC236}">
                <a16:creationId xmlns:a16="http://schemas.microsoft.com/office/drawing/2014/main" id="{2184321A-E5F1-65FB-2BE3-157500899398}"/>
              </a:ext>
            </a:extLst>
          </p:cNvPr>
          <p:cNvPicPr>
            <a:picLocks noGrp="1" noChangeAspect="1"/>
          </p:cNvPicPr>
          <p:nvPr>
            <p:ph type="pic" sz="quarter" idx="12"/>
          </p:nvPr>
        </p:nvPicPr>
        <p:blipFill rotWithShape="1">
          <a:blip r:embed="rId2"/>
          <a:srcRect t="-4061" b="-4061"/>
          <a:stretch>
            <a:fillRect/>
          </a:stretch>
        </p:blipFill>
        <p:spPr>
          <a:prstGeom prst="rect">
            <a:avLst/>
          </a:prstGeom>
        </p:spPr>
      </p:pic>
      <p:sp>
        <p:nvSpPr>
          <p:cNvPr id="7" name="文本占位符 6">
            <a:extLst>
              <a:ext uri="{FF2B5EF4-FFF2-40B4-BE49-F238E27FC236}">
                <a16:creationId xmlns:a16="http://schemas.microsoft.com/office/drawing/2014/main" id="{B8D86135-4A0F-4A4D-08B6-171099902337}"/>
              </a:ext>
            </a:extLst>
          </p:cNvPr>
          <p:cNvSpPr>
            <a:spLocks noGrp="1"/>
          </p:cNvSpPr>
          <p:nvPr>
            <p:ph type="body" sz="quarter" idx="13"/>
          </p:nvPr>
        </p:nvSpPr>
        <p:spPr/>
        <p:txBody>
          <a:bodyPr/>
          <a:lstStyle/>
          <a:p>
            <a:r>
              <a:rPr lang="zh-CN" altLang="en-US" dirty="0"/>
              <a:t>图 </a:t>
            </a:r>
            <a:r>
              <a:rPr lang="en-US" altLang="zh-CN" dirty="0"/>
              <a:t>10-1</a:t>
            </a:r>
            <a:r>
              <a:rPr lang="zh-CN" altLang="en-US" dirty="0"/>
              <a:t>　成绩工作表</a:t>
            </a:r>
          </a:p>
        </p:txBody>
      </p:sp>
    </p:spTree>
    <p:extLst>
      <p:ext uri="{BB962C8B-B14F-4D97-AF65-F5344CB8AC3E}">
        <p14:creationId xmlns:p14="http://schemas.microsoft.com/office/powerpoint/2010/main" val="30297246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DC623-A5A4-4B05-9672-05CE6F469D3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19C5DF-A149-4BA4-C8C7-6F90EBBB1B7F}"/>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FD3634F0-EDF0-8AC3-E60C-AF3499D7BD53}"/>
              </a:ext>
            </a:extLst>
          </p:cNvPr>
          <p:cNvSpPr>
            <a:spLocks noGrp="1"/>
          </p:cNvSpPr>
          <p:nvPr>
            <p:ph type="body" sz="quarter" idx="11"/>
          </p:nvPr>
        </p:nvSpPr>
        <p:spPr>
          <a:xfrm>
            <a:off x="174886" y="2765561"/>
            <a:ext cx="5440724" cy="2063835"/>
          </a:xfrm>
        </p:spPr>
        <p:txBody>
          <a:bodyPr/>
          <a:lstStyle/>
          <a:p>
            <a:r>
              <a:rPr lang="en-US" altLang="zh-CN" dirty="0"/>
              <a:t>10.1.1</a:t>
            </a:r>
            <a:r>
              <a:rPr lang="zh-CN" altLang="en-US" dirty="0"/>
              <a:t>　</a:t>
            </a:r>
            <a:r>
              <a:rPr lang="en-US" altLang="zh-CN" dirty="0"/>
              <a:t>AI </a:t>
            </a:r>
            <a:r>
              <a:rPr lang="zh-CN" altLang="en-US" dirty="0"/>
              <a:t>一键生成公式</a:t>
            </a:r>
            <a:endParaRPr lang="en-US" altLang="zh-CN" dirty="0"/>
          </a:p>
          <a:p>
            <a:r>
              <a:rPr lang="en-US" altLang="zh-CN" dirty="0"/>
              <a:t>02</a:t>
            </a:r>
            <a:r>
              <a:rPr lang="zh-CN" altLang="en-US" dirty="0"/>
              <a:t>　单击 </a:t>
            </a:r>
            <a:r>
              <a:rPr lang="en-US" altLang="zh-CN" dirty="0"/>
              <a:t>J2 </a:t>
            </a:r>
            <a:r>
              <a:rPr lang="zh-CN" altLang="en-US" dirty="0"/>
              <a:t>单元格，切换到“</a:t>
            </a:r>
            <a:r>
              <a:rPr lang="en-US" altLang="zh-CN" dirty="0"/>
              <a:t>WPS AI”</a:t>
            </a:r>
            <a:r>
              <a:rPr lang="zh-CN" altLang="en-US" dirty="0"/>
              <a:t>选项卡，单击“</a:t>
            </a:r>
            <a:r>
              <a:rPr lang="en-US" altLang="zh-CN" dirty="0"/>
              <a:t>AI </a:t>
            </a:r>
            <a:r>
              <a:rPr lang="zh-CN" altLang="en-US" dirty="0"/>
              <a:t>写公式”按钮，如图 </a:t>
            </a:r>
            <a:r>
              <a:rPr lang="en-US" altLang="zh-CN" dirty="0"/>
              <a:t>10-2 </a:t>
            </a:r>
            <a:r>
              <a:rPr lang="zh-CN" altLang="en-US" dirty="0"/>
              <a:t>所示。</a:t>
            </a:r>
          </a:p>
        </p:txBody>
      </p:sp>
      <p:sp>
        <p:nvSpPr>
          <p:cNvPr id="7" name="文本占位符 6">
            <a:extLst>
              <a:ext uri="{FF2B5EF4-FFF2-40B4-BE49-F238E27FC236}">
                <a16:creationId xmlns:a16="http://schemas.microsoft.com/office/drawing/2014/main" id="{7088B232-DC8D-9A94-8DDC-E4FA48164B84}"/>
              </a:ext>
            </a:extLst>
          </p:cNvPr>
          <p:cNvSpPr>
            <a:spLocks noGrp="1"/>
          </p:cNvSpPr>
          <p:nvPr>
            <p:ph type="body" sz="quarter" idx="13"/>
          </p:nvPr>
        </p:nvSpPr>
        <p:spPr/>
        <p:txBody>
          <a:bodyPr/>
          <a:lstStyle/>
          <a:p>
            <a:r>
              <a:rPr lang="zh-CN" altLang="en-US" dirty="0"/>
              <a:t>图 </a:t>
            </a:r>
            <a:r>
              <a:rPr lang="en-US" altLang="zh-CN" dirty="0"/>
              <a:t>10-2</a:t>
            </a:r>
            <a:r>
              <a:rPr lang="zh-CN" altLang="en-US" dirty="0"/>
              <a:t>　单击“</a:t>
            </a:r>
            <a:r>
              <a:rPr lang="en-US" altLang="zh-CN" dirty="0"/>
              <a:t>AI </a:t>
            </a:r>
            <a:r>
              <a:rPr lang="zh-CN" altLang="en-US" dirty="0"/>
              <a:t>写公式”按钮</a:t>
            </a:r>
          </a:p>
        </p:txBody>
      </p:sp>
      <p:pic>
        <p:nvPicPr>
          <p:cNvPr id="8" name="图片占位符 7">
            <a:extLst>
              <a:ext uri="{FF2B5EF4-FFF2-40B4-BE49-F238E27FC236}">
                <a16:creationId xmlns:a16="http://schemas.microsoft.com/office/drawing/2014/main" id="{DDCD3D15-B1B3-DD6A-D3EB-C333B15D6C9B}"/>
              </a:ext>
            </a:extLst>
          </p:cNvPr>
          <p:cNvPicPr>
            <a:picLocks noGrp="1" noChangeAspect="1"/>
          </p:cNvPicPr>
          <p:nvPr>
            <p:ph type="pic" sz="quarter" idx="12"/>
          </p:nvPr>
        </p:nvPicPr>
        <p:blipFill rotWithShape="1">
          <a:blip r:embed="rId2"/>
          <a:srcRect t="-2119" b="-2119"/>
          <a:stretch>
            <a:fillRect/>
          </a:stretch>
        </p:blipFill>
        <p:spPr>
          <a:prstGeom prst="rect">
            <a:avLst/>
          </a:prstGeom>
        </p:spPr>
      </p:pic>
    </p:spTree>
    <p:extLst>
      <p:ext uri="{BB962C8B-B14F-4D97-AF65-F5344CB8AC3E}">
        <p14:creationId xmlns:p14="http://schemas.microsoft.com/office/powerpoint/2010/main" val="49872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F2930-2E6C-F78F-6EDE-0BEB72C7A23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57513F5-C1AE-C261-D367-1C312EB4DDF0}"/>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EE4D37E-4C5B-9E58-D798-1B507F9DE9A7}"/>
              </a:ext>
            </a:extLst>
          </p:cNvPr>
          <p:cNvSpPr>
            <a:spLocks noGrp="1"/>
          </p:cNvSpPr>
          <p:nvPr>
            <p:ph type="body" sz="quarter" idx="11"/>
          </p:nvPr>
        </p:nvSpPr>
        <p:spPr>
          <a:xfrm>
            <a:off x="174886" y="2257733"/>
            <a:ext cx="5440724" cy="3079497"/>
          </a:xfrm>
        </p:spPr>
        <p:txBody>
          <a:bodyPr/>
          <a:lstStyle/>
          <a:p>
            <a:r>
              <a:rPr lang="en-US" altLang="zh-CN" dirty="0"/>
              <a:t>2.1.2</a:t>
            </a:r>
            <a:r>
              <a:rPr lang="zh-CN" altLang="en-US" dirty="0"/>
              <a:t> 查找和替换功能的应用</a:t>
            </a:r>
            <a:endParaRPr lang="en-US" altLang="zh-CN" dirty="0"/>
          </a:p>
          <a:p>
            <a:r>
              <a:rPr lang="en-US" altLang="zh-CN" dirty="0"/>
              <a:t>3. </a:t>
            </a:r>
            <a:r>
              <a:rPr lang="zh-CN" altLang="en-US" dirty="0"/>
              <a:t>字体的批量调整</a:t>
            </a:r>
            <a:endParaRPr lang="en-US" altLang="zh-CN" dirty="0"/>
          </a:p>
          <a:p>
            <a:r>
              <a:rPr lang="en-US" altLang="zh-CN" dirty="0"/>
              <a:t>03</a:t>
            </a:r>
            <a:r>
              <a:rPr lang="zh-CN" altLang="en-US" dirty="0"/>
              <a:t>　返回“查找和替换”对话框，将插入点定位在“替换为”文本框中，单击“格式”按钮，在弹出的下拉列表中选择“字体”选项，如图 </a:t>
            </a:r>
            <a:r>
              <a:rPr lang="en-US" altLang="zh-CN" dirty="0"/>
              <a:t>2-14 </a:t>
            </a:r>
            <a:r>
              <a:rPr lang="zh-CN" altLang="en-US" dirty="0"/>
              <a:t>所示。</a:t>
            </a:r>
          </a:p>
        </p:txBody>
      </p:sp>
      <p:sp>
        <p:nvSpPr>
          <p:cNvPr id="3" name="文本占位符 2">
            <a:extLst>
              <a:ext uri="{FF2B5EF4-FFF2-40B4-BE49-F238E27FC236}">
                <a16:creationId xmlns:a16="http://schemas.microsoft.com/office/drawing/2014/main" id="{3AEFCE44-2B72-5FE0-AA2D-FA523F95DEC9}"/>
              </a:ext>
            </a:extLst>
          </p:cNvPr>
          <p:cNvSpPr>
            <a:spLocks noGrp="1"/>
          </p:cNvSpPr>
          <p:nvPr>
            <p:ph type="body" sz="quarter" idx="13"/>
          </p:nvPr>
        </p:nvSpPr>
        <p:spPr/>
        <p:txBody>
          <a:bodyPr/>
          <a:lstStyle/>
          <a:p>
            <a:r>
              <a:rPr lang="zh-CN" altLang="en-US" dirty="0"/>
              <a:t>图 </a:t>
            </a:r>
            <a:r>
              <a:rPr lang="en-US" altLang="zh-CN" dirty="0"/>
              <a:t>2-14</a:t>
            </a:r>
            <a:r>
              <a:rPr lang="zh-CN" altLang="en-US" dirty="0"/>
              <a:t>　选择“字体”选项 </a:t>
            </a:r>
            <a:r>
              <a:rPr lang="en-US" altLang="zh-CN" dirty="0"/>
              <a:t>2</a:t>
            </a:r>
            <a:endParaRPr lang="zh-CN" altLang="en-US" dirty="0"/>
          </a:p>
        </p:txBody>
      </p:sp>
      <p:pic>
        <p:nvPicPr>
          <p:cNvPr id="9" name="图片占位符 8">
            <a:extLst>
              <a:ext uri="{FF2B5EF4-FFF2-40B4-BE49-F238E27FC236}">
                <a16:creationId xmlns:a16="http://schemas.microsoft.com/office/drawing/2014/main" id="{10608BAB-2538-A7D0-A283-CB45A2E3C9D3}"/>
              </a:ext>
            </a:extLst>
          </p:cNvPr>
          <p:cNvPicPr>
            <a:picLocks noGrp="1" noChangeAspect="1"/>
          </p:cNvPicPr>
          <p:nvPr>
            <p:ph type="pic" sz="quarter" idx="12"/>
          </p:nvPr>
        </p:nvPicPr>
        <p:blipFill rotWithShape="1">
          <a:blip r:embed="rId2"/>
          <a:srcRect l="-4987" r="-4987"/>
          <a:stretch>
            <a:fillRect/>
          </a:stretch>
        </p:blipFill>
        <p:spPr>
          <a:prstGeom prst="rect">
            <a:avLst/>
          </a:prstGeom>
        </p:spPr>
      </p:pic>
    </p:spTree>
    <p:extLst>
      <p:ext uri="{BB962C8B-B14F-4D97-AF65-F5344CB8AC3E}">
        <p14:creationId xmlns:p14="http://schemas.microsoft.com/office/powerpoint/2010/main" val="39230885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0304D-954F-D201-1C1E-30755B7CE97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9626858-96F9-B6B1-2ED7-DEC5B61F97AE}"/>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51925C4B-F5EE-D550-8039-14953E24F101}"/>
              </a:ext>
            </a:extLst>
          </p:cNvPr>
          <p:cNvSpPr>
            <a:spLocks noGrp="1"/>
          </p:cNvSpPr>
          <p:nvPr>
            <p:ph type="body" sz="quarter" idx="11"/>
          </p:nvPr>
        </p:nvSpPr>
        <p:spPr>
          <a:xfrm>
            <a:off x="174886" y="2765561"/>
            <a:ext cx="5440724" cy="2063835"/>
          </a:xfrm>
        </p:spPr>
        <p:txBody>
          <a:bodyPr/>
          <a:lstStyle/>
          <a:p>
            <a:r>
              <a:rPr lang="en-US" altLang="zh-CN" dirty="0"/>
              <a:t>10.1.1</a:t>
            </a:r>
            <a:r>
              <a:rPr lang="zh-CN" altLang="en-US" dirty="0"/>
              <a:t>　</a:t>
            </a:r>
            <a:r>
              <a:rPr lang="en-US" altLang="zh-CN" dirty="0"/>
              <a:t>AI </a:t>
            </a:r>
            <a:r>
              <a:rPr lang="zh-CN" altLang="en-US" dirty="0"/>
              <a:t>一键生成公式</a:t>
            </a:r>
            <a:endParaRPr lang="en-US" altLang="zh-CN" dirty="0"/>
          </a:p>
          <a:p>
            <a:r>
              <a:rPr lang="en-US" altLang="zh-CN" dirty="0"/>
              <a:t>03</a:t>
            </a:r>
            <a:r>
              <a:rPr lang="zh-CN" altLang="en-US" dirty="0"/>
              <a:t>　在弹出的 </a:t>
            </a:r>
            <a:r>
              <a:rPr lang="en-US" altLang="zh-CN" dirty="0"/>
              <a:t>AI </a:t>
            </a:r>
            <a:r>
              <a:rPr lang="zh-CN" altLang="en-US" dirty="0"/>
              <a:t>对话框中输入公式描述指令“判断 </a:t>
            </a:r>
            <a:r>
              <a:rPr lang="en-US" altLang="zh-CN" dirty="0"/>
              <a:t>I2 </a:t>
            </a:r>
            <a:r>
              <a:rPr lang="zh-CN" altLang="en-US" dirty="0"/>
              <a:t>单元格的成绩是否及格”，如图 </a:t>
            </a:r>
            <a:r>
              <a:rPr lang="en-US" altLang="zh-CN" dirty="0"/>
              <a:t>10-3 </a:t>
            </a:r>
            <a:r>
              <a:rPr lang="zh-CN" altLang="en-US" dirty="0"/>
              <a:t>所示。</a:t>
            </a:r>
          </a:p>
        </p:txBody>
      </p:sp>
      <p:sp>
        <p:nvSpPr>
          <p:cNvPr id="7" name="文本占位符 6">
            <a:extLst>
              <a:ext uri="{FF2B5EF4-FFF2-40B4-BE49-F238E27FC236}">
                <a16:creationId xmlns:a16="http://schemas.microsoft.com/office/drawing/2014/main" id="{FA6ABA40-08A4-25CB-B519-904896C2972A}"/>
              </a:ext>
            </a:extLst>
          </p:cNvPr>
          <p:cNvSpPr>
            <a:spLocks noGrp="1"/>
          </p:cNvSpPr>
          <p:nvPr>
            <p:ph type="body" sz="quarter" idx="13"/>
          </p:nvPr>
        </p:nvSpPr>
        <p:spPr/>
        <p:txBody>
          <a:bodyPr/>
          <a:lstStyle/>
          <a:p>
            <a:r>
              <a:rPr lang="zh-CN" altLang="en-US" dirty="0"/>
              <a:t>图 </a:t>
            </a:r>
            <a:r>
              <a:rPr lang="en-US" altLang="zh-CN" dirty="0"/>
              <a:t>10-3</a:t>
            </a:r>
            <a:r>
              <a:rPr lang="zh-CN" altLang="en-US" dirty="0"/>
              <a:t>　输入公式描述指令</a:t>
            </a:r>
          </a:p>
        </p:txBody>
      </p:sp>
      <p:pic>
        <p:nvPicPr>
          <p:cNvPr id="9" name="图片占位符 8">
            <a:extLst>
              <a:ext uri="{FF2B5EF4-FFF2-40B4-BE49-F238E27FC236}">
                <a16:creationId xmlns:a16="http://schemas.microsoft.com/office/drawing/2014/main" id="{AF2FAD7E-B6A3-1277-5D21-5BDAA4CABC6B}"/>
              </a:ext>
            </a:extLst>
          </p:cNvPr>
          <p:cNvPicPr>
            <a:picLocks noGrp="1" noChangeAspect="1"/>
          </p:cNvPicPr>
          <p:nvPr>
            <p:ph type="pic" sz="quarter" idx="12"/>
          </p:nvPr>
        </p:nvPicPr>
        <p:blipFill rotWithShape="1">
          <a:blip r:embed="rId2"/>
          <a:srcRect t="-16899" b="-16899"/>
          <a:stretch>
            <a:fillRect/>
          </a:stretch>
        </p:blipFill>
        <p:spPr>
          <a:prstGeom prst="rect">
            <a:avLst/>
          </a:prstGeom>
        </p:spPr>
      </p:pic>
    </p:spTree>
    <p:extLst>
      <p:ext uri="{BB962C8B-B14F-4D97-AF65-F5344CB8AC3E}">
        <p14:creationId xmlns:p14="http://schemas.microsoft.com/office/powerpoint/2010/main" val="21388041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B338B-E883-A0A0-C6A2-AE02FEE6027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9D87B2E-7F2E-5883-F9D2-91195F7485B9}"/>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FBCB051C-52EF-EE42-892F-BDC9282F5923}"/>
              </a:ext>
            </a:extLst>
          </p:cNvPr>
          <p:cNvSpPr>
            <a:spLocks noGrp="1"/>
          </p:cNvSpPr>
          <p:nvPr>
            <p:ph type="body" sz="quarter" idx="11"/>
          </p:nvPr>
        </p:nvSpPr>
        <p:spPr>
          <a:xfrm>
            <a:off x="174886" y="2765561"/>
            <a:ext cx="5440724" cy="2063835"/>
          </a:xfrm>
        </p:spPr>
        <p:txBody>
          <a:bodyPr/>
          <a:lstStyle/>
          <a:p>
            <a:r>
              <a:rPr lang="en-US" altLang="zh-CN" dirty="0"/>
              <a:t>10.1.1</a:t>
            </a:r>
            <a:r>
              <a:rPr lang="zh-CN" altLang="en-US" dirty="0"/>
              <a:t>　</a:t>
            </a:r>
            <a:r>
              <a:rPr lang="en-US" altLang="zh-CN" dirty="0"/>
              <a:t>AI </a:t>
            </a:r>
            <a:r>
              <a:rPr lang="zh-CN" altLang="en-US" dirty="0"/>
              <a:t>一键生成公式</a:t>
            </a:r>
            <a:endParaRPr lang="en-US" altLang="zh-CN" dirty="0"/>
          </a:p>
          <a:p>
            <a:r>
              <a:rPr lang="en-US" altLang="zh-CN" dirty="0"/>
              <a:t>04</a:t>
            </a:r>
            <a:r>
              <a:rPr lang="zh-CN" altLang="en-US" dirty="0"/>
              <a:t>　在生成的公式下方单击“</a:t>
            </a:r>
            <a:r>
              <a:rPr lang="en-US" altLang="zh-CN" dirty="0" err="1"/>
              <a:t>fx</a:t>
            </a:r>
            <a:r>
              <a:rPr lang="en-US" altLang="zh-CN" dirty="0"/>
              <a:t> </a:t>
            </a:r>
            <a:r>
              <a:rPr lang="zh-CN" altLang="en-US" dirty="0"/>
              <a:t>对公式的解释”，即可展开公式解释，了解公式的计算逻辑，如图 </a:t>
            </a:r>
            <a:r>
              <a:rPr lang="en-US" altLang="zh-CN" dirty="0"/>
              <a:t>10-4 </a:t>
            </a:r>
            <a:r>
              <a:rPr lang="zh-CN" altLang="en-US" dirty="0"/>
              <a:t>所示。</a:t>
            </a:r>
          </a:p>
        </p:txBody>
      </p:sp>
      <p:sp>
        <p:nvSpPr>
          <p:cNvPr id="7" name="文本占位符 6">
            <a:extLst>
              <a:ext uri="{FF2B5EF4-FFF2-40B4-BE49-F238E27FC236}">
                <a16:creationId xmlns:a16="http://schemas.microsoft.com/office/drawing/2014/main" id="{8F7EECE3-D480-E016-3A0B-660FABA68974}"/>
              </a:ext>
            </a:extLst>
          </p:cNvPr>
          <p:cNvSpPr>
            <a:spLocks noGrp="1"/>
          </p:cNvSpPr>
          <p:nvPr>
            <p:ph type="body" sz="quarter" idx="13"/>
          </p:nvPr>
        </p:nvSpPr>
        <p:spPr/>
        <p:txBody>
          <a:bodyPr/>
          <a:lstStyle/>
          <a:p>
            <a:r>
              <a:rPr lang="zh-CN" altLang="en-US" dirty="0"/>
              <a:t>图 </a:t>
            </a:r>
            <a:r>
              <a:rPr lang="en-US" altLang="zh-CN" dirty="0"/>
              <a:t>10-4</a:t>
            </a:r>
            <a:r>
              <a:rPr lang="zh-CN" altLang="en-US" dirty="0"/>
              <a:t>　展开公式解释</a:t>
            </a:r>
          </a:p>
        </p:txBody>
      </p:sp>
      <p:pic>
        <p:nvPicPr>
          <p:cNvPr id="13" name="图片占位符 12">
            <a:extLst>
              <a:ext uri="{FF2B5EF4-FFF2-40B4-BE49-F238E27FC236}">
                <a16:creationId xmlns:a16="http://schemas.microsoft.com/office/drawing/2014/main" id="{63BFB188-D192-53F8-DD97-6D236DD5BC39}"/>
              </a:ext>
            </a:extLst>
          </p:cNvPr>
          <p:cNvPicPr>
            <a:picLocks noGrp="1" noChangeAspect="1"/>
          </p:cNvPicPr>
          <p:nvPr>
            <p:ph type="pic" sz="quarter" idx="12"/>
          </p:nvPr>
        </p:nvPicPr>
        <p:blipFill rotWithShape="1">
          <a:blip r:embed="rId2"/>
          <a:srcRect t="-4896" b="-4896"/>
          <a:stretch>
            <a:fillRect/>
          </a:stretch>
        </p:blipFill>
        <p:spPr>
          <a:prstGeom prst="rect">
            <a:avLst/>
          </a:prstGeom>
        </p:spPr>
      </p:pic>
    </p:spTree>
    <p:extLst>
      <p:ext uri="{BB962C8B-B14F-4D97-AF65-F5344CB8AC3E}">
        <p14:creationId xmlns:p14="http://schemas.microsoft.com/office/powerpoint/2010/main" val="30724330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CD5BD-FFD1-87AD-F153-BBD28C86A06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D6018FA-1E92-76F7-370C-91EBE527F76A}"/>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CBB2A2EF-1DFB-F3D0-976C-4ED24E7F0004}"/>
              </a:ext>
            </a:extLst>
          </p:cNvPr>
          <p:cNvSpPr>
            <a:spLocks noGrp="1"/>
          </p:cNvSpPr>
          <p:nvPr>
            <p:ph type="body" sz="quarter" idx="11"/>
          </p:nvPr>
        </p:nvSpPr>
        <p:spPr>
          <a:xfrm>
            <a:off x="174886" y="2257730"/>
            <a:ext cx="5440724" cy="3079497"/>
          </a:xfrm>
        </p:spPr>
        <p:txBody>
          <a:bodyPr/>
          <a:lstStyle/>
          <a:p>
            <a:r>
              <a:rPr lang="en-US" altLang="zh-CN" dirty="0"/>
              <a:t>10.1.1</a:t>
            </a:r>
            <a:r>
              <a:rPr lang="zh-CN" altLang="en-US" dirty="0"/>
              <a:t>　</a:t>
            </a:r>
            <a:r>
              <a:rPr lang="en-US" altLang="zh-CN" dirty="0"/>
              <a:t>AI </a:t>
            </a:r>
            <a:r>
              <a:rPr lang="zh-CN" altLang="en-US" dirty="0"/>
              <a:t>一键生成公式</a:t>
            </a:r>
            <a:endParaRPr lang="en-US" altLang="zh-CN" dirty="0"/>
          </a:p>
          <a:p>
            <a:r>
              <a:rPr lang="en-US" altLang="zh-CN" dirty="0"/>
              <a:t>05</a:t>
            </a:r>
            <a:r>
              <a:rPr lang="zh-CN" altLang="en-US" dirty="0"/>
              <a:t>　单击“完成”按钮，在编辑栏中单击，按 </a:t>
            </a:r>
            <a:r>
              <a:rPr lang="en-US" altLang="zh-CN" dirty="0" err="1"/>
              <a:t>Ctrl+Enter</a:t>
            </a:r>
            <a:r>
              <a:rPr lang="en-US" altLang="zh-CN" dirty="0"/>
              <a:t> </a:t>
            </a:r>
            <a:r>
              <a:rPr lang="zh-CN" altLang="en-US" dirty="0"/>
              <a:t>组合键，即可将公式批量从 </a:t>
            </a:r>
            <a:r>
              <a:rPr lang="en-US" altLang="zh-CN" dirty="0"/>
              <a:t>J2 </a:t>
            </a:r>
            <a:r>
              <a:rPr lang="zh-CN" altLang="en-US" dirty="0"/>
              <a:t>单元格填充到 </a:t>
            </a:r>
            <a:r>
              <a:rPr lang="en-US" altLang="zh-CN" dirty="0"/>
              <a:t>J11 </a:t>
            </a:r>
            <a:r>
              <a:rPr lang="zh-CN" altLang="en-US" dirty="0"/>
              <a:t>单元格，获得所有学生成绩是否及格的结果，如图 </a:t>
            </a:r>
            <a:r>
              <a:rPr lang="en-US" altLang="zh-CN" dirty="0"/>
              <a:t>10-5 </a:t>
            </a:r>
            <a:r>
              <a:rPr lang="zh-CN" altLang="en-US" dirty="0"/>
              <a:t>所示。</a:t>
            </a:r>
          </a:p>
        </p:txBody>
      </p:sp>
      <p:sp>
        <p:nvSpPr>
          <p:cNvPr id="7" name="文本占位符 6">
            <a:extLst>
              <a:ext uri="{FF2B5EF4-FFF2-40B4-BE49-F238E27FC236}">
                <a16:creationId xmlns:a16="http://schemas.microsoft.com/office/drawing/2014/main" id="{0CA7E8E6-2ACE-9907-3711-25503A17737A}"/>
              </a:ext>
            </a:extLst>
          </p:cNvPr>
          <p:cNvSpPr>
            <a:spLocks noGrp="1"/>
          </p:cNvSpPr>
          <p:nvPr>
            <p:ph type="body" sz="quarter" idx="13"/>
          </p:nvPr>
        </p:nvSpPr>
        <p:spPr/>
        <p:txBody>
          <a:bodyPr/>
          <a:lstStyle/>
          <a:p>
            <a:r>
              <a:rPr lang="zh-CN" altLang="en-US" dirty="0"/>
              <a:t>图 </a:t>
            </a:r>
            <a:r>
              <a:rPr lang="en-US" altLang="zh-CN" dirty="0"/>
              <a:t>10-5</a:t>
            </a:r>
            <a:r>
              <a:rPr lang="zh-CN" altLang="en-US" dirty="0"/>
              <a:t>　所有学生成绩是否及格的结果</a:t>
            </a:r>
          </a:p>
        </p:txBody>
      </p:sp>
      <p:pic>
        <p:nvPicPr>
          <p:cNvPr id="8" name="图片占位符 7">
            <a:extLst>
              <a:ext uri="{FF2B5EF4-FFF2-40B4-BE49-F238E27FC236}">
                <a16:creationId xmlns:a16="http://schemas.microsoft.com/office/drawing/2014/main" id="{78EB8621-9EA2-0629-3B43-07E3B7F32937}"/>
              </a:ext>
            </a:extLst>
          </p:cNvPr>
          <p:cNvPicPr>
            <a:picLocks noGrp="1" noChangeAspect="1"/>
          </p:cNvPicPr>
          <p:nvPr>
            <p:ph type="pic" sz="quarter" idx="12"/>
          </p:nvPr>
        </p:nvPicPr>
        <p:blipFill rotWithShape="1">
          <a:blip r:embed="rId2"/>
          <a:srcRect t="-14884" b="-14884"/>
          <a:stretch>
            <a:fillRect/>
          </a:stretch>
        </p:blipFill>
        <p:spPr>
          <a:prstGeom prst="rect">
            <a:avLst/>
          </a:prstGeom>
        </p:spPr>
      </p:pic>
    </p:spTree>
    <p:extLst>
      <p:ext uri="{BB962C8B-B14F-4D97-AF65-F5344CB8AC3E}">
        <p14:creationId xmlns:p14="http://schemas.microsoft.com/office/powerpoint/2010/main" val="34101982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2EBF4-C553-F886-6CCC-026FB137DF9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F76A9B-7CB3-CE54-F64B-3603DAD4D486}"/>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09D09710-23BA-9246-D69E-E9116A568FD2}"/>
              </a:ext>
            </a:extLst>
          </p:cNvPr>
          <p:cNvSpPr>
            <a:spLocks noGrp="1"/>
          </p:cNvSpPr>
          <p:nvPr>
            <p:ph type="body" sz="quarter" idx="11"/>
          </p:nvPr>
        </p:nvSpPr>
        <p:spPr>
          <a:xfrm>
            <a:off x="174886" y="2765562"/>
            <a:ext cx="5440724" cy="2063835"/>
          </a:xfrm>
        </p:spPr>
        <p:txBody>
          <a:bodyPr/>
          <a:lstStyle/>
          <a:p>
            <a:r>
              <a:rPr lang="en-US" altLang="zh-CN" dirty="0"/>
              <a:t>10.1.2</a:t>
            </a:r>
            <a:r>
              <a:rPr lang="zh-CN" altLang="en-US" dirty="0"/>
              <a:t>　</a:t>
            </a:r>
            <a:r>
              <a:rPr lang="en-US" altLang="zh-CN" dirty="0"/>
              <a:t>AI </a:t>
            </a:r>
            <a:r>
              <a:rPr lang="zh-CN" altLang="en-US" dirty="0"/>
              <a:t>一键筛选 </a:t>
            </a:r>
            <a:r>
              <a:rPr lang="en-US" altLang="zh-CN" dirty="0"/>
              <a:t>/ </a:t>
            </a:r>
            <a:r>
              <a:rPr lang="zh-CN" altLang="en-US" dirty="0"/>
              <a:t>排序数据</a:t>
            </a:r>
            <a:endParaRPr lang="en-US" altLang="zh-CN" dirty="0"/>
          </a:p>
          <a:p>
            <a:r>
              <a:rPr lang="en-US" altLang="zh-CN" dirty="0"/>
              <a:t>01</a:t>
            </a:r>
            <a:r>
              <a:rPr lang="zh-CN" altLang="en-US" dirty="0"/>
              <a:t>　打开数据工作表，在“</a:t>
            </a:r>
            <a:r>
              <a:rPr lang="en-US" altLang="zh-CN" dirty="0"/>
              <a:t>WPS AI”</a:t>
            </a:r>
            <a:r>
              <a:rPr lang="zh-CN" altLang="en-US" dirty="0"/>
              <a:t>选项卡中单击“</a:t>
            </a:r>
            <a:r>
              <a:rPr lang="en-US" altLang="zh-CN" dirty="0"/>
              <a:t>AI </a:t>
            </a:r>
            <a:r>
              <a:rPr lang="zh-CN" altLang="en-US" dirty="0"/>
              <a:t>表格助手”按钮，如图 </a:t>
            </a:r>
            <a:r>
              <a:rPr lang="en-US" altLang="zh-CN" dirty="0"/>
              <a:t>10-6 </a:t>
            </a:r>
            <a:r>
              <a:rPr lang="zh-CN" altLang="en-US" dirty="0"/>
              <a:t>所示。</a:t>
            </a:r>
          </a:p>
        </p:txBody>
      </p:sp>
      <p:sp>
        <p:nvSpPr>
          <p:cNvPr id="7" name="文本占位符 6">
            <a:extLst>
              <a:ext uri="{FF2B5EF4-FFF2-40B4-BE49-F238E27FC236}">
                <a16:creationId xmlns:a16="http://schemas.microsoft.com/office/drawing/2014/main" id="{4556F979-0DFD-C566-7712-CFF38A16EAB8}"/>
              </a:ext>
            </a:extLst>
          </p:cNvPr>
          <p:cNvSpPr>
            <a:spLocks noGrp="1"/>
          </p:cNvSpPr>
          <p:nvPr>
            <p:ph type="body" sz="quarter" idx="13"/>
          </p:nvPr>
        </p:nvSpPr>
        <p:spPr/>
        <p:txBody>
          <a:bodyPr/>
          <a:lstStyle/>
          <a:p>
            <a:r>
              <a:rPr lang="zh-CN" altLang="en-US" dirty="0"/>
              <a:t>图 </a:t>
            </a:r>
            <a:r>
              <a:rPr lang="en-US" altLang="zh-CN" dirty="0"/>
              <a:t>10-6</a:t>
            </a:r>
            <a:r>
              <a:rPr lang="zh-CN" altLang="en-US" dirty="0"/>
              <a:t>　单击“</a:t>
            </a:r>
            <a:r>
              <a:rPr lang="en-US" altLang="zh-CN" dirty="0"/>
              <a:t>AI </a:t>
            </a:r>
            <a:r>
              <a:rPr lang="zh-CN" altLang="en-US" dirty="0"/>
              <a:t>表格助手”按钮</a:t>
            </a:r>
          </a:p>
        </p:txBody>
      </p:sp>
      <p:pic>
        <p:nvPicPr>
          <p:cNvPr id="9" name="图片占位符 8">
            <a:extLst>
              <a:ext uri="{FF2B5EF4-FFF2-40B4-BE49-F238E27FC236}">
                <a16:creationId xmlns:a16="http://schemas.microsoft.com/office/drawing/2014/main" id="{96F559B4-1971-A251-F426-C407052836C0}"/>
              </a:ext>
            </a:extLst>
          </p:cNvPr>
          <p:cNvPicPr>
            <a:picLocks noGrp="1" noChangeAspect="1"/>
          </p:cNvPicPr>
          <p:nvPr>
            <p:ph type="pic" sz="quarter" idx="12"/>
          </p:nvPr>
        </p:nvPicPr>
        <p:blipFill rotWithShape="1">
          <a:blip r:embed="rId2"/>
          <a:srcRect t="-52564" b="-52564"/>
          <a:stretch>
            <a:fillRect/>
          </a:stretch>
        </p:blipFill>
        <p:spPr>
          <a:prstGeom prst="rect">
            <a:avLst/>
          </a:prstGeom>
        </p:spPr>
      </p:pic>
    </p:spTree>
    <p:extLst>
      <p:ext uri="{BB962C8B-B14F-4D97-AF65-F5344CB8AC3E}">
        <p14:creationId xmlns:p14="http://schemas.microsoft.com/office/powerpoint/2010/main" val="38143992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BDC39-B3A8-9B99-1EC4-62920C5339B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995CC7F-DFDD-6CEA-437D-68C7D207D5EC}"/>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2058C02E-7C6C-87E6-AC05-798806ACB05E}"/>
              </a:ext>
            </a:extLst>
          </p:cNvPr>
          <p:cNvSpPr>
            <a:spLocks noGrp="1"/>
          </p:cNvSpPr>
          <p:nvPr>
            <p:ph type="body" sz="quarter" idx="11"/>
          </p:nvPr>
        </p:nvSpPr>
        <p:spPr>
          <a:xfrm>
            <a:off x="174886" y="2765562"/>
            <a:ext cx="5440724" cy="2063835"/>
          </a:xfrm>
        </p:spPr>
        <p:txBody>
          <a:bodyPr/>
          <a:lstStyle/>
          <a:p>
            <a:r>
              <a:rPr lang="en-US" altLang="zh-CN" dirty="0"/>
              <a:t>10.1.2</a:t>
            </a:r>
            <a:r>
              <a:rPr lang="zh-CN" altLang="en-US" dirty="0"/>
              <a:t>　</a:t>
            </a:r>
            <a:r>
              <a:rPr lang="en-US" altLang="zh-CN" dirty="0"/>
              <a:t>AI </a:t>
            </a:r>
            <a:r>
              <a:rPr lang="zh-CN" altLang="en-US" dirty="0"/>
              <a:t>一键筛选 </a:t>
            </a:r>
            <a:r>
              <a:rPr lang="en-US" altLang="zh-CN" dirty="0"/>
              <a:t>/ </a:t>
            </a:r>
            <a:r>
              <a:rPr lang="zh-CN" altLang="en-US" dirty="0"/>
              <a:t>排序数据</a:t>
            </a:r>
            <a:endParaRPr lang="en-US" altLang="zh-CN" dirty="0"/>
          </a:p>
          <a:p>
            <a:r>
              <a:rPr lang="en-US" altLang="zh-CN" dirty="0"/>
              <a:t>02</a:t>
            </a:r>
            <a:r>
              <a:rPr lang="zh-CN" altLang="en-US" dirty="0"/>
              <a:t>　在弹出的“</a:t>
            </a:r>
            <a:r>
              <a:rPr lang="en-US" altLang="zh-CN" dirty="0"/>
              <a:t>AI </a:t>
            </a:r>
            <a:r>
              <a:rPr lang="zh-CN" altLang="en-US" dirty="0"/>
              <a:t>表格助手”对话框中输入“筛选 </a:t>
            </a:r>
            <a:r>
              <a:rPr lang="en-US" altLang="zh-CN" dirty="0"/>
              <a:t>G </a:t>
            </a:r>
            <a:r>
              <a:rPr lang="zh-CN" altLang="en-US" dirty="0"/>
              <a:t>列销售数量大于 </a:t>
            </a:r>
            <a:r>
              <a:rPr lang="en-US" altLang="zh-CN" dirty="0"/>
              <a:t>90 </a:t>
            </a:r>
            <a:r>
              <a:rPr lang="zh-CN" altLang="en-US" dirty="0"/>
              <a:t>的订单”，如图 </a:t>
            </a:r>
            <a:r>
              <a:rPr lang="en-US" altLang="zh-CN" dirty="0"/>
              <a:t>10-7 </a:t>
            </a:r>
            <a:r>
              <a:rPr lang="zh-CN" altLang="en-US" dirty="0"/>
              <a:t>所示，按 </a:t>
            </a:r>
            <a:r>
              <a:rPr lang="en-US" altLang="zh-CN" dirty="0"/>
              <a:t>Enter </a:t>
            </a:r>
            <a:r>
              <a:rPr lang="zh-CN" altLang="en-US" dirty="0"/>
              <a:t>键。</a:t>
            </a:r>
          </a:p>
        </p:txBody>
      </p:sp>
      <p:sp>
        <p:nvSpPr>
          <p:cNvPr id="7" name="文本占位符 6">
            <a:extLst>
              <a:ext uri="{FF2B5EF4-FFF2-40B4-BE49-F238E27FC236}">
                <a16:creationId xmlns:a16="http://schemas.microsoft.com/office/drawing/2014/main" id="{CB9F8BBF-7BB0-B137-1DB9-981D90326464}"/>
              </a:ext>
            </a:extLst>
          </p:cNvPr>
          <p:cNvSpPr>
            <a:spLocks noGrp="1"/>
          </p:cNvSpPr>
          <p:nvPr>
            <p:ph type="body" sz="quarter" idx="13"/>
          </p:nvPr>
        </p:nvSpPr>
        <p:spPr/>
        <p:txBody>
          <a:bodyPr/>
          <a:lstStyle/>
          <a:p>
            <a:r>
              <a:rPr lang="zh-CN" altLang="en-US" dirty="0"/>
              <a:t>图 </a:t>
            </a:r>
            <a:r>
              <a:rPr lang="en-US" altLang="zh-CN" dirty="0"/>
              <a:t>10-7</a:t>
            </a:r>
            <a:r>
              <a:rPr lang="zh-CN" altLang="en-US" dirty="0"/>
              <a:t>　输入筛选要求</a:t>
            </a:r>
          </a:p>
        </p:txBody>
      </p:sp>
      <p:pic>
        <p:nvPicPr>
          <p:cNvPr id="8" name="图片占位符 7">
            <a:extLst>
              <a:ext uri="{FF2B5EF4-FFF2-40B4-BE49-F238E27FC236}">
                <a16:creationId xmlns:a16="http://schemas.microsoft.com/office/drawing/2014/main" id="{839A83ED-5BF2-693D-BA07-F9E1E2D84564}"/>
              </a:ext>
            </a:extLst>
          </p:cNvPr>
          <p:cNvPicPr>
            <a:picLocks noGrp="1" noChangeAspect="1"/>
          </p:cNvPicPr>
          <p:nvPr>
            <p:ph type="pic" sz="quarter" idx="12"/>
          </p:nvPr>
        </p:nvPicPr>
        <p:blipFill rotWithShape="1">
          <a:blip r:embed="rId2"/>
          <a:srcRect t="-24793" b="-24793"/>
          <a:stretch>
            <a:fillRect/>
          </a:stretch>
        </p:blipFill>
        <p:spPr>
          <a:prstGeom prst="rect">
            <a:avLst/>
          </a:prstGeom>
        </p:spPr>
      </p:pic>
    </p:spTree>
    <p:extLst>
      <p:ext uri="{BB962C8B-B14F-4D97-AF65-F5344CB8AC3E}">
        <p14:creationId xmlns:p14="http://schemas.microsoft.com/office/powerpoint/2010/main" val="1808393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80228-E0BE-1DFF-173D-703DD83F97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8958E3F-E55C-3B80-1D5F-F0B1A576AC38}"/>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A2988967-6923-C764-2E74-E4B81C562136}"/>
              </a:ext>
            </a:extLst>
          </p:cNvPr>
          <p:cNvSpPr>
            <a:spLocks noGrp="1"/>
          </p:cNvSpPr>
          <p:nvPr>
            <p:ph type="body" sz="quarter" idx="11"/>
          </p:nvPr>
        </p:nvSpPr>
        <p:spPr>
          <a:xfrm>
            <a:off x="174886" y="2765562"/>
            <a:ext cx="5440724" cy="2063835"/>
          </a:xfrm>
        </p:spPr>
        <p:txBody>
          <a:bodyPr/>
          <a:lstStyle/>
          <a:p>
            <a:r>
              <a:rPr lang="en-US" altLang="zh-CN" dirty="0"/>
              <a:t>10.1.2</a:t>
            </a:r>
            <a:r>
              <a:rPr lang="zh-CN" altLang="en-US" dirty="0"/>
              <a:t>　</a:t>
            </a:r>
            <a:r>
              <a:rPr lang="en-US" altLang="zh-CN" dirty="0"/>
              <a:t>AI </a:t>
            </a:r>
            <a:r>
              <a:rPr lang="zh-CN" altLang="en-US" dirty="0"/>
              <a:t>一键筛选 </a:t>
            </a:r>
            <a:r>
              <a:rPr lang="en-US" altLang="zh-CN" dirty="0"/>
              <a:t>/ </a:t>
            </a:r>
            <a:r>
              <a:rPr lang="zh-CN" altLang="en-US" dirty="0"/>
              <a:t>排序数据</a:t>
            </a:r>
            <a:endParaRPr lang="en-US" altLang="zh-CN" dirty="0"/>
          </a:p>
          <a:p>
            <a:r>
              <a:rPr lang="en-US" altLang="zh-CN" dirty="0"/>
              <a:t>03</a:t>
            </a:r>
            <a:r>
              <a:rPr lang="zh-CN" altLang="en-US" dirty="0"/>
              <a:t>　</a:t>
            </a:r>
            <a:r>
              <a:rPr lang="en-US" altLang="zh-CN" dirty="0"/>
              <a:t>AI </a:t>
            </a:r>
            <a:r>
              <a:rPr lang="zh-CN" altLang="en-US" dirty="0"/>
              <a:t>处理好数据后，单击“保留”按钮，如图 </a:t>
            </a:r>
            <a:r>
              <a:rPr lang="en-US" altLang="zh-CN" dirty="0"/>
              <a:t>10-8 </a:t>
            </a:r>
            <a:r>
              <a:rPr lang="zh-CN" altLang="en-US" dirty="0"/>
              <a:t>所示。此时，表格中即可筛选出销售数量大于 </a:t>
            </a:r>
            <a:r>
              <a:rPr lang="en-US" altLang="zh-CN" dirty="0"/>
              <a:t>90 </a:t>
            </a:r>
            <a:r>
              <a:rPr lang="zh-CN" altLang="en-US" dirty="0"/>
              <a:t>的订单。</a:t>
            </a:r>
          </a:p>
        </p:txBody>
      </p:sp>
      <p:sp>
        <p:nvSpPr>
          <p:cNvPr id="7" name="文本占位符 6">
            <a:extLst>
              <a:ext uri="{FF2B5EF4-FFF2-40B4-BE49-F238E27FC236}">
                <a16:creationId xmlns:a16="http://schemas.microsoft.com/office/drawing/2014/main" id="{C17FC028-8007-61F9-8B9F-6153EF9BD1DF}"/>
              </a:ext>
            </a:extLst>
          </p:cNvPr>
          <p:cNvSpPr>
            <a:spLocks noGrp="1"/>
          </p:cNvSpPr>
          <p:nvPr>
            <p:ph type="body" sz="quarter" idx="13"/>
          </p:nvPr>
        </p:nvSpPr>
        <p:spPr/>
        <p:txBody>
          <a:bodyPr/>
          <a:lstStyle/>
          <a:p>
            <a:r>
              <a:rPr lang="zh-CN" altLang="en-US" dirty="0"/>
              <a:t>图 </a:t>
            </a:r>
            <a:r>
              <a:rPr lang="en-US" altLang="zh-CN" dirty="0"/>
              <a:t>10-8</a:t>
            </a:r>
            <a:r>
              <a:rPr lang="zh-CN" altLang="en-US" dirty="0"/>
              <a:t>　完成筛选</a:t>
            </a:r>
          </a:p>
        </p:txBody>
      </p:sp>
      <p:pic>
        <p:nvPicPr>
          <p:cNvPr id="9" name="图片占位符 8">
            <a:extLst>
              <a:ext uri="{FF2B5EF4-FFF2-40B4-BE49-F238E27FC236}">
                <a16:creationId xmlns:a16="http://schemas.microsoft.com/office/drawing/2014/main" id="{73ADC3AE-4441-3292-0216-F909A6BEC2E3}"/>
              </a:ext>
            </a:extLst>
          </p:cNvPr>
          <p:cNvPicPr>
            <a:picLocks noGrp="1" noChangeAspect="1"/>
          </p:cNvPicPr>
          <p:nvPr>
            <p:ph type="pic" sz="quarter" idx="12"/>
          </p:nvPr>
        </p:nvPicPr>
        <p:blipFill rotWithShape="1">
          <a:blip r:embed="rId2"/>
          <a:srcRect t="-15781" b="-15781"/>
          <a:stretch>
            <a:fillRect/>
          </a:stretch>
        </p:blipFill>
        <p:spPr>
          <a:prstGeom prst="rect">
            <a:avLst/>
          </a:prstGeom>
        </p:spPr>
      </p:pic>
    </p:spTree>
    <p:extLst>
      <p:ext uri="{BB962C8B-B14F-4D97-AF65-F5344CB8AC3E}">
        <p14:creationId xmlns:p14="http://schemas.microsoft.com/office/powerpoint/2010/main" val="41312237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0E393-7400-F2DC-CFC3-CE764DDF384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B0C3118-66C2-6B46-B3B6-C0F8398D9834}"/>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D62688EA-5BAE-6446-A554-28DBFEEC4AFB}"/>
              </a:ext>
            </a:extLst>
          </p:cNvPr>
          <p:cNvSpPr>
            <a:spLocks noGrp="1"/>
          </p:cNvSpPr>
          <p:nvPr>
            <p:ph type="body" sz="quarter" idx="11"/>
          </p:nvPr>
        </p:nvSpPr>
        <p:spPr>
          <a:xfrm>
            <a:off x="174886" y="2765563"/>
            <a:ext cx="5440724" cy="2063835"/>
          </a:xfrm>
        </p:spPr>
        <p:txBody>
          <a:bodyPr/>
          <a:lstStyle/>
          <a:p>
            <a:r>
              <a:rPr lang="en-US" altLang="zh-CN" dirty="0"/>
              <a:t>10.1.3</a:t>
            </a:r>
            <a:r>
              <a:rPr lang="zh-CN" altLang="en-US" dirty="0"/>
              <a:t>　</a:t>
            </a:r>
            <a:r>
              <a:rPr lang="en-US" altLang="zh-CN" dirty="0"/>
              <a:t>AI </a:t>
            </a:r>
            <a:r>
              <a:rPr lang="zh-CN" altLang="en-US" dirty="0"/>
              <a:t>一键交换行列数据 </a:t>
            </a:r>
            <a:endParaRPr lang="en-US" altLang="zh-CN" dirty="0"/>
          </a:p>
          <a:p>
            <a:r>
              <a:rPr lang="en-US" altLang="zh-CN" dirty="0"/>
              <a:t>01</a:t>
            </a:r>
            <a:r>
              <a:rPr lang="zh-CN" altLang="en-US" dirty="0"/>
              <a:t>　打开数据工作表，在“</a:t>
            </a:r>
            <a:r>
              <a:rPr lang="en-US" altLang="zh-CN" dirty="0"/>
              <a:t>WPS AI”</a:t>
            </a:r>
            <a:r>
              <a:rPr lang="zh-CN" altLang="en-US" dirty="0"/>
              <a:t>选项卡中单击“</a:t>
            </a:r>
            <a:r>
              <a:rPr lang="en-US" altLang="zh-CN" dirty="0"/>
              <a:t>AI </a:t>
            </a:r>
            <a:r>
              <a:rPr lang="zh-CN" altLang="en-US" dirty="0"/>
              <a:t>表格助手”按钮，如图 </a:t>
            </a:r>
            <a:r>
              <a:rPr lang="en-US" altLang="zh-CN" dirty="0"/>
              <a:t>10-12 </a:t>
            </a:r>
            <a:r>
              <a:rPr lang="zh-CN" altLang="en-US" dirty="0"/>
              <a:t>所示。</a:t>
            </a:r>
          </a:p>
        </p:txBody>
      </p:sp>
      <p:sp>
        <p:nvSpPr>
          <p:cNvPr id="7" name="文本占位符 6">
            <a:extLst>
              <a:ext uri="{FF2B5EF4-FFF2-40B4-BE49-F238E27FC236}">
                <a16:creationId xmlns:a16="http://schemas.microsoft.com/office/drawing/2014/main" id="{C60556C5-004B-8B79-E86B-42878D0DC584}"/>
              </a:ext>
            </a:extLst>
          </p:cNvPr>
          <p:cNvSpPr>
            <a:spLocks noGrp="1"/>
          </p:cNvSpPr>
          <p:nvPr>
            <p:ph type="body" sz="quarter" idx="13"/>
          </p:nvPr>
        </p:nvSpPr>
        <p:spPr/>
        <p:txBody>
          <a:bodyPr/>
          <a:lstStyle/>
          <a:p>
            <a:r>
              <a:rPr lang="zh-CN" altLang="en-US" dirty="0"/>
              <a:t>图 </a:t>
            </a:r>
            <a:r>
              <a:rPr lang="en-US" altLang="zh-CN" dirty="0"/>
              <a:t>10-12</a:t>
            </a:r>
            <a:r>
              <a:rPr lang="zh-CN" altLang="en-US" dirty="0"/>
              <a:t>　单击“</a:t>
            </a:r>
            <a:r>
              <a:rPr lang="en-US" altLang="zh-CN" dirty="0"/>
              <a:t>AI </a:t>
            </a:r>
            <a:r>
              <a:rPr lang="zh-CN" altLang="en-US" dirty="0"/>
              <a:t>表格助手”按钮</a:t>
            </a:r>
          </a:p>
        </p:txBody>
      </p:sp>
      <p:pic>
        <p:nvPicPr>
          <p:cNvPr id="8" name="图片占位符 7">
            <a:extLst>
              <a:ext uri="{FF2B5EF4-FFF2-40B4-BE49-F238E27FC236}">
                <a16:creationId xmlns:a16="http://schemas.microsoft.com/office/drawing/2014/main" id="{BC96F691-9F50-1821-A47C-5FACB83D86F4}"/>
              </a:ext>
            </a:extLst>
          </p:cNvPr>
          <p:cNvPicPr>
            <a:picLocks noGrp="1" noChangeAspect="1"/>
          </p:cNvPicPr>
          <p:nvPr>
            <p:ph type="pic" sz="quarter" idx="12"/>
          </p:nvPr>
        </p:nvPicPr>
        <p:blipFill rotWithShape="1">
          <a:blip r:embed="rId2"/>
          <a:srcRect t="-3981" b="-3981"/>
          <a:stretch>
            <a:fillRect/>
          </a:stretch>
        </p:blipFill>
        <p:spPr>
          <a:prstGeom prst="rect">
            <a:avLst/>
          </a:prstGeom>
        </p:spPr>
      </p:pic>
    </p:spTree>
    <p:extLst>
      <p:ext uri="{BB962C8B-B14F-4D97-AF65-F5344CB8AC3E}">
        <p14:creationId xmlns:p14="http://schemas.microsoft.com/office/powerpoint/2010/main" val="34838929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2E0FB-FF7E-9FBD-2B01-1091C98174B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3CF1E28-AA17-222B-AFD3-C7037FB04D1D}"/>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2688B010-8F93-F238-7CA5-DDBDC772845B}"/>
              </a:ext>
            </a:extLst>
          </p:cNvPr>
          <p:cNvSpPr>
            <a:spLocks noGrp="1"/>
          </p:cNvSpPr>
          <p:nvPr>
            <p:ph type="body" sz="quarter" idx="11"/>
          </p:nvPr>
        </p:nvSpPr>
        <p:spPr>
          <a:xfrm>
            <a:off x="174886" y="2511648"/>
            <a:ext cx="5440724" cy="2571666"/>
          </a:xfrm>
        </p:spPr>
        <p:txBody>
          <a:bodyPr/>
          <a:lstStyle/>
          <a:p>
            <a:r>
              <a:rPr lang="en-US" altLang="zh-CN" dirty="0"/>
              <a:t>10.1.3</a:t>
            </a:r>
            <a:r>
              <a:rPr lang="zh-CN" altLang="en-US" dirty="0"/>
              <a:t>　</a:t>
            </a:r>
            <a:r>
              <a:rPr lang="en-US" altLang="zh-CN" dirty="0"/>
              <a:t>AI </a:t>
            </a:r>
            <a:r>
              <a:rPr lang="zh-CN" altLang="en-US" dirty="0"/>
              <a:t>一键交换行列数据 </a:t>
            </a:r>
            <a:endParaRPr lang="en-US" altLang="zh-CN" dirty="0"/>
          </a:p>
          <a:p>
            <a:r>
              <a:rPr lang="en-US" altLang="zh-CN" dirty="0"/>
              <a:t>02</a:t>
            </a:r>
            <a:r>
              <a:rPr lang="zh-CN" altLang="en-US" dirty="0"/>
              <a:t>　在弹出的“</a:t>
            </a:r>
            <a:r>
              <a:rPr lang="en-US" altLang="zh-CN" dirty="0"/>
              <a:t>AI </a:t>
            </a:r>
            <a:r>
              <a:rPr lang="zh-CN" altLang="en-US" dirty="0"/>
              <a:t>表格助手”对话框中，输入“请交换 </a:t>
            </a:r>
            <a:r>
              <a:rPr lang="en-US" altLang="zh-CN" dirty="0"/>
              <a:t>C </a:t>
            </a:r>
            <a:r>
              <a:rPr lang="zh-CN" altLang="en-US" dirty="0"/>
              <a:t>列语文成绩和 </a:t>
            </a:r>
            <a:r>
              <a:rPr lang="en-US" altLang="zh-CN" dirty="0"/>
              <a:t>E </a:t>
            </a:r>
            <a:r>
              <a:rPr lang="zh-CN" altLang="en-US" dirty="0"/>
              <a:t>列英语成绩”，如图 </a:t>
            </a:r>
            <a:r>
              <a:rPr lang="en-US" altLang="zh-CN" dirty="0"/>
              <a:t>10-13 </a:t>
            </a:r>
            <a:r>
              <a:rPr lang="zh-CN" altLang="en-US" dirty="0"/>
              <a:t>所示，按 </a:t>
            </a:r>
            <a:r>
              <a:rPr lang="en-US" altLang="zh-CN" dirty="0"/>
              <a:t>Enter </a:t>
            </a:r>
            <a:r>
              <a:rPr lang="zh-CN" altLang="en-US" dirty="0"/>
              <a:t>键。</a:t>
            </a:r>
          </a:p>
        </p:txBody>
      </p:sp>
      <p:sp>
        <p:nvSpPr>
          <p:cNvPr id="7" name="文本占位符 6">
            <a:extLst>
              <a:ext uri="{FF2B5EF4-FFF2-40B4-BE49-F238E27FC236}">
                <a16:creationId xmlns:a16="http://schemas.microsoft.com/office/drawing/2014/main" id="{57D2044C-BF36-A163-47D7-268CCB065AF5}"/>
              </a:ext>
            </a:extLst>
          </p:cNvPr>
          <p:cNvSpPr>
            <a:spLocks noGrp="1"/>
          </p:cNvSpPr>
          <p:nvPr>
            <p:ph type="body" sz="quarter" idx="13"/>
          </p:nvPr>
        </p:nvSpPr>
        <p:spPr/>
        <p:txBody>
          <a:bodyPr/>
          <a:lstStyle/>
          <a:p>
            <a:r>
              <a:rPr lang="zh-CN" altLang="en-US" dirty="0"/>
              <a:t>图 </a:t>
            </a:r>
            <a:r>
              <a:rPr lang="en-US" altLang="zh-CN" dirty="0"/>
              <a:t>10-13</a:t>
            </a:r>
            <a:r>
              <a:rPr lang="zh-CN" altLang="en-US" dirty="0"/>
              <a:t>　输入交换行列数据要求</a:t>
            </a:r>
          </a:p>
        </p:txBody>
      </p:sp>
      <p:pic>
        <p:nvPicPr>
          <p:cNvPr id="9" name="图片占位符 8">
            <a:extLst>
              <a:ext uri="{FF2B5EF4-FFF2-40B4-BE49-F238E27FC236}">
                <a16:creationId xmlns:a16="http://schemas.microsoft.com/office/drawing/2014/main" id="{8985ABE7-45F2-57AF-B672-DAEB6B421807}"/>
              </a:ext>
            </a:extLst>
          </p:cNvPr>
          <p:cNvPicPr>
            <a:picLocks noGrp="1" noChangeAspect="1"/>
          </p:cNvPicPr>
          <p:nvPr>
            <p:ph type="pic" sz="quarter" idx="12"/>
          </p:nvPr>
        </p:nvPicPr>
        <p:blipFill rotWithShape="1">
          <a:blip r:embed="rId2"/>
          <a:srcRect t="-11155" b="-11155"/>
          <a:stretch>
            <a:fillRect/>
          </a:stretch>
        </p:blipFill>
        <p:spPr>
          <a:prstGeom prst="rect">
            <a:avLst/>
          </a:prstGeom>
        </p:spPr>
      </p:pic>
    </p:spTree>
    <p:extLst>
      <p:ext uri="{BB962C8B-B14F-4D97-AF65-F5344CB8AC3E}">
        <p14:creationId xmlns:p14="http://schemas.microsoft.com/office/powerpoint/2010/main" val="15285673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1D9E6A-1876-E002-7AD3-F9C9DF6E6AF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81370E-38B0-D7AB-18DE-F137C7B92AE2}"/>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AAC8A784-AF6B-B865-7514-46E63B81C861}"/>
              </a:ext>
            </a:extLst>
          </p:cNvPr>
          <p:cNvSpPr>
            <a:spLocks noGrp="1"/>
          </p:cNvSpPr>
          <p:nvPr>
            <p:ph type="body" sz="quarter" idx="11"/>
          </p:nvPr>
        </p:nvSpPr>
        <p:spPr>
          <a:xfrm>
            <a:off x="174886" y="2765563"/>
            <a:ext cx="5440724" cy="2063835"/>
          </a:xfrm>
        </p:spPr>
        <p:txBody>
          <a:bodyPr/>
          <a:lstStyle/>
          <a:p>
            <a:r>
              <a:rPr lang="en-US" altLang="zh-CN" dirty="0"/>
              <a:t>10.1.3</a:t>
            </a:r>
            <a:r>
              <a:rPr lang="zh-CN" altLang="en-US" dirty="0"/>
              <a:t>　</a:t>
            </a:r>
            <a:r>
              <a:rPr lang="en-US" altLang="zh-CN" dirty="0"/>
              <a:t>AI </a:t>
            </a:r>
            <a:r>
              <a:rPr lang="zh-CN" altLang="en-US" dirty="0"/>
              <a:t>一键交换行列数据 </a:t>
            </a:r>
            <a:endParaRPr lang="en-US" altLang="zh-CN" dirty="0"/>
          </a:p>
          <a:p>
            <a:r>
              <a:rPr lang="en-US" altLang="zh-CN" dirty="0"/>
              <a:t>03</a:t>
            </a:r>
            <a:r>
              <a:rPr lang="zh-CN" altLang="en-US" dirty="0"/>
              <a:t>　</a:t>
            </a:r>
            <a:r>
              <a:rPr lang="en-US" altLang="zh-CN" dirty="0"/>
              <a:t>AI </a:t>
            </a:r>
            <a:r>
              <a:rPr lang="zh-CN" altLang="en-US" dirty="0"/>
              <a:t>处理好数据后，单击“保留”按钮，行列数据交换后的表格如图 </a:t>
            </a:r>
            <a:r>
              <a:rPr lang="en-US" altLang="zh-CN" dirty="0"/>
              <a:t>10-14 </a:t>
            </a:r>
            <a:r>
              <a:rPr lang="zh-CN" altLang="en-US" dirty="0"/>
              <a:t>所示。</a:t>
            </a:r>
          </a:p>
        </p:txBody>
      </p:sp>
      <p:sp>
        <p:nvSpPr>
          <p:cNvPr id="7" name="文本占位符 6">
            <a:extLst>
              <a:ext uri="{FF2B5EF4-FFF2-40B4-BE49-F238E27FC236}">
                <a16:creationId xmlns:a16="http://schemas.microsoft.com/office/drawing/2014/main" id="{9C301BAC-B0EA-E009-C462-60513B640512}"/>
              </a:ext>
            </a:extLst>
          </p:cNvPr>
          <p:cNvSpPr>
            <a:spLocks noGrp="1"/>
          </p:cNvSpPr>
          <p:nvPr>
            <p:ph type="body" sz="quarter" idx="13"/>
          </p:nvPr>
        </p:nvSpPr>
        <p:spPr/>
        <p:txBody>
          <a:bodyPr/>
          <a:lstStyle/>
          <a:p>
            <a:r>
              <a:rPr lang="zh-CN" altLang="en-US" dirty="0"/>
              <a:t>图 </a:t>
            </a:r>
            <a:r>
              <a:rPr lang="en-US" altLang="zh-CN" dirty="0"/>
              <a:t>10-14</a:t>
            </a:r>
            <a:r>
              <a:rPr lang="zh-CN" altLang="en-US" dirty="0"/>
              <a:t>　交换数据效果</a:t>
            </a:r>
          </a:p>
        </p:txBody>
      </p:sp>
      <p:pic>
        <p:nvPicPr>
          <p:cNvPr id="8" name="图片占位符 7">
            <a:extLst>
              <a:ext uri="{FF2B5EF4-FFF2-40B4-BE49-F238E27FC236}">
                <a16:creationId xmlns:a16="http://schemas.microsoft.com/office/drawing/2014/main" id="{03745284-3F6F-4149-FAA5-EABC38AE4EDF}"/>
              </a:ext>
            </a:extLst>
          </p:cNvPr>
          <p:cNvPicPr>
            <a:picLocks noGrp="1" noChangeAspect="1"/>
          </p:cNvPicPr>
          <p:nvPr>
            <p:ph type="pic" sz="quarter" idx="12"/>
          </p:nvPr>
        </p:nvPicPr>
        <p:blipFill rotWithShape="1">
          <a:blip r:embed="rId2"/>
          <a:srcRect t="-22539" b="-22539"/>
          <a:stretch>
            <a:fillRect/>
          </a:stretch>
        </p:blipFill>
        <p:spPr>
          <a:prstGeom prst="rect">
            <a:avLst/>
          </a:prstGeom>
        </p:spPr>
      </p:pic>
    </p:spTree>
    <p:extLst>
      <p:ext uri="{BB962C8B-B14F-4D97-AF65-F5344CB8AC3E}">
        <p14:creationId xmlns:p14="http://schemas.microsoft.com/office/powerpoint/2010/main" val="6490502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0C27B-79E3-0AAD-A30C-047F5BEAC0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267B002-B15D-EF55-84DF-D8FA0A7A4695}"/>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DECA9BEB-35F0-7B66-97E3-C3BB71204E15}"/>
              </a:ext>
            </a:extLst>
          </p:cNvPr>
          <p:cNvSpPr>
            <a:spLocks noGrp="1"/>
          </p:cNvSpPr>
          <p:nvPr>
            <p:ph type="body" sz="quarter" idx="11"/>
          </p:nvPr>
        </p:nvSpPr>
        <p:spPr>
          <a:xfrm>
            <a:off x="174886" y="2765564"/>
            <a:ext cx="5440724" cy="2063835"/>
          </a:xfrm>
        </p:spPr>
        <p:txBody>
          <a:bodyPr/>
          <a:lstStyle/>
          <a:p>
            <a:r>
              <a:rPr lang="en-US" altLang="zh-CN" dirty="0"/>
              <a:t>10.1.4</a:t>
            </a:r>
            <a:r>
              <a:rPr lang="zh-CN" altLang="en-US" dirty="0"/>
              <a:t>　</a:t>
            </a:r>
            <a:r>
              <a:rPr lang="en-US" altLang="zh-CN" dirty="0"/>
              <a:t>AI </a:t>
            </a:r>
            <a:r>
              <a:rPr lang="zh-CN" altLang="en-US" dirty="0"/>
              <a:t>按条件标记数据</a:t>
            </a:r>
            <a:endParaRPr lang="en-US" altLang="zh-CN" dirty="0"/>
          </a:p>
          <a:p>
            <a:r>
              <a:rPr lang="en-US" altLang="zh-CN" dirty="0"/>
              <a:t>01</a:t>
            </a:r>
            <a:r>
              <a:rPr lang="zh-CN" altLang="en-US" dirty="0"/>
              <a:t>　打开图 </a:t>
            </a:r>
            <a:r>
              <a:rPr lang="en-US" altLang="zh-CN" dirty="0"/>
              <a:t>10-15 </a:t>
            </a:r>
            <a:r>
              <a:rPr lang="zh-CN" altLang="en-US" dirty="0"/>
              <a:t>所示的工作表，需要将入职时间为 </a:t>
            </a:r>
            <a:r>
              <a:rPr lang="en-US" altLang="zh-CN" dirty="0"/>
              <a:t>2023 </a:t>
            </a:r>
            <a:r>
              <a:rPr lang="zh-CN" altLang="en-US" dirty="0"/>
              <a:t>年以后的员工标记为红色。</a:t>
            </a:r>
          </a:p>
        </p:txBody>
      </p:sp>
      <p:sp>
        <p:nvSpPr>
          <p:cNvPr id="7" name="文本占位符 6">
            <a:extLst>
              <a:ext uri="{FF2B5EF4-FFF2-40B4-BE49-F238E27FC236}">
                <a16:creationId xmlns:a16="http://schemas.microsoft.com/office/drawing/2014/main" id="{DB83C7FC-6DB2-86A9-F924-B244078CFD06}"/>
              </a:ext>
            </a:extLst>
          </p:cNvPr>
          <p:cNvSpPr>
            <a:spLocks noGrp="1"/>
          </p:cNvSpPr>
          <p:nvPr>
            <p:ph type="body" sz="quarter" idx="13"/>
          </p:nvPr>
        </p:nvSpPr>
        <p:spPr/>
        <p:txBody>
          <a:bodyPr/>
          <a:lstStyle/>
          <a:p>
            <a:r>
              <a:rPr lang="zh-CN" altLang="en-US" dirty="0"/>
              <a:t>图 </a:t>
            </a:r>
            <a:r>
              <a:rPr lang="en-US" altLang="zh-CN" dirty="0"/>
              <a:t>10-15</a:t>
            </a:r>
            <a:r>
              <a:rPr lang="zh-CN" altLang="en-US" dirty="0"/>
              <a:t>　打开工作表</a:t>
            </a:r>
          </a:p>
        </p:txBody>
      </p:sp>
      <p:pic>
        <p:nvPicPr>
          <p:cNvPr id="9" name="图片占位符 8">
            <a:extLst>
              <a:ext uri="{FF2B5EF4-FFF2-40B4-BE49-F238E27FC236}">
                <a16:creationId xmlns:a16="http://schemas.microsoft.com/office/drawing/2014/main" id="{3B362642-4383-320E-34C9-8FBBEE20350C}"/>
              </a:ext>
            </a:extLst>
          </p:cNvPr>
          <p:cNvPicPr>
            <a:picLocks noGrp="1" noChangeAspect="1"/>
          </p:cNvPicPr>
          <p:nvPr>
            <p:ph type="pic" sz="quarter" idx="12"/>
          </p:nvPr>
        </p:nvPicPr>
        <p:blipFill rotWithShape="1">
          <a:blip r:embed="rId2"/>
          <a:srcRect t="-26674" b="-26674"/>
          <a:stretch>
            <a:fillRect/>
          </a:stretch>
        </p:blipFill>
        <p:spPr>
          <a:prstGeom prst="rect">
            <a:avLst/>
          </a:prstGeom>
        </p:spPr>
      </p:pic>
    </p:spTree>
    <p:extLst>
      <p:ext uri="{BB962C8B-B14F-4D97-AF65-F5344CB8AC3E}">
        <p14:creationId xmlns:p14="http://schemas.microsoft.com/office/powerpoint/2010/main" val="30964866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A838C-D43C-C194-ED31-2F40B5D588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2E99AC6-31F6-4445-C59A-120A9D92C3F9}"/>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0F6C8E59-981B-DF9D-A6A3-CF923E7A5AD3}"/>
              </a:ext>
            </a:extLst>
          </p:cNvPr>
          <p:cNvSpPr>
            <a:spLocks noGrp="1"/>
          </p:cNvSpPr>
          <p:nvPr>
            <p:ph type="body" sz="quarter" idx="11"/>
          </p:nvPr>
        </p:nvSpPr>
        <p:spPr>
          <a:xfrm>
            <a:off x="174886" y="2511648"/>
            <a:ext cx="5440724" cy="2571666"/>
          </a:xfrm>
        </p:spPr>
        <p:txBody>
          <a:bodyPr/>
          <a:lstStyle/>
          <a:p>
            <a:r>
              <a:rPr lang="en-US" altLang="zh-CN" dirty="0"/>
              <a:t>2.1.2</a:t>
            </a:r>
            <a:r>
              <a:rPr lang="zh-CN" altLang="en-US" dirty="0"/>
              <a:t> 查找和替换功能的应用</a:t>
            </a:r>
            <a:endParaRPr lang="en-US" altLang="zh-CN" dirty="0"/>
          </a:p>
          <a:p>
            <a:r>
              <a:rPr lang="en-US" altLang="zh-CN" dirty="0"/>
              <a:t>3. </a:t>
            </a:r>
            <a:r>
              <a:rPr lang="zh-CN" altLang="en-US" dirty="0"/>
              <a:t>字体的批量调整</a:t>
            </a:r>
            <a:endParaRPr lang="en-US" altLang="zh-CN" dirty="0"/>
          </a:p>
          <a:p>
            <a:r>
              <a:rPr lang="en-US" altLang="zh-CN" dirty="0"/>
              <a:t>04</a:t>
            </a:r>
            <a:r>
              <a:rPr lang="zh-CN" altLang="en-US" dirty="0"/>
              <a:t>　在打开的“替换字体”对话框中选择中文字体为“微软雅黑”，单击“确定” 按钮，如图 </a:t>
            </a:r>
            <a:r>
              <a:rPr lang="en-US" altLang="zh-CN" dirty="0"/>
              <a:t>2-15 </a:t>
            </a:r>
            <a:r>
              <a:rPr lang="zh-CN" altLang="en-US" dirty="0"/>
              <a:t>所示。</a:t>
            </a:r>
          </a:p>
        </p:txBody>
      </p:sp>
      <p:sp>
        <p:nvSpPr>
          <p:cNvPr id="3" name="文本占位符 2">
            <a:extLst>
              <a:ext uri="{FF2B5EF4-FFF2-40B4-BE49-F238E27FC236}">
                <a16:creationId xmlns:a16="http://schemas.microsoft.com/office/drawing/2014/main" id="{123DD5FE-CD31-0F6C-3012-5E8CF85FBBD9}"/>
              </a:ext>
            </a:extLst>
          </p:cNvPr>
          <p:cNvSpPr>
            <a:spLocks noGrp="1"/>
          </p:cNvSpPr>
          <p:nvPr>
            <p:ph type="body" sz="quarter" idx="13"/>
          </p:nvPr>
        </p:nvSpPr>
        <p:spPr/>
        <p:txBody>
          <a:bodyPr/>
          <a:lstStyle/>
          <a:p>
            <a:r>
              <a:rPr lang="zh-CN" altLang="en-US" dirty="0"/>
              <a:t>图 </a:t>
            </a:r>
            <a:r>
              <a:rPr lang="en-US" altLang="zh-CN" dirty="0"/>
              <a:t>2-15</a:t>
            </a:r>
            <a:r>
              <a:rPr lang="zh-CN" altLang="en-US" dirty="0"/>
              <a:t>　选择替换后的字体</a:t>
            </a:r>
          </a:p>
        </p:txBody>
      </p:sp>
      <p:pic>
        <p:nvPicPr>
          <p:cNvPr id="13" name="图片占位符 12">
            <a:extLst>
              <a:ext uri="{FF2B5EF4-FFF2-40B4-BE49-F238E27FC236}">
                <a16:creationId xmlns:a16="http://schemas.microsoft.com/office/drawing/2014/main" id="{1006983F-A2B7-F5B0-62CE-85462317613A}"/>
              </a:ext>
            </a:extLst>
          </p:cNvPr>
          <p:cNvPicPr>
            <a:picLocks noGrp="1" noChangeAspect="1"/>
          </p:cNvPicPr>
          <p:nvPr>
            <p:ph type="pic" sz="quarter" idx="12"/>
          </p:nvPr>
        </p:nvPicPr>
        <p:blipFill rotWithShape="1">
          <a:blip r:embed="rId2"/>
          <a:srcRect l="-24393" r="-24393"/>
          <a:stretch>
            <a:fillRect/>
          </a:stretch>
        </p:blipFill>
        <p:spPr>
          <a:prstGeom prst="rect">
            <a:avLst/>
          </a:prstGeom>
        </p:spPr>
      </p:pic>
    </p:spTree>
    <p:extLst>
      <p:ext uri="{BB962C8B-B14F-4D97-AF65-F5344CB8AC3E}">
        <p14:creationId xmlns:p14="http://schemas.microsoft.com/office/powerpoint/2010/main" val="14323834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34726-6C85-4871-132F-00543920B2D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9CF161C-B337-330E-24A2-4625895F0653}"/>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E6F17D11-1430-4DF7-63E8-6358C6D9BCDF}"/>
              </a:ext>
            </a:extLst>
          </p:cNvPr>
          <p:cNvSpPr>
            <a:spLocks noGrp="1"/>
          </p:cNvSpPr>
          <p:nvPr>
            <p:ph type="body" sz="quarter" idx="11"/>
          </p:nvPr>
        </p:nvSpPr>
        <p:spPr>
          <a:xfrm>
            <a:off x="174886" y="3019480"/>
            <a:ext cx="5440724" cy="1556003"/>
          </a:xfrm>
        </p:spPr>
        <p:txBody>
          <a:bodyPr/>
          <a:lstStyle/>
          <a:p>
            <a:r>
              <a:rPr lang="en-US" altLang="zh-CN" dirty="0"/>
              <a:t>10.1.4</a:t>
            </a:r>
            <a:r>
              <a:rPr lang="zh-CN" altLang="en-US" dirty="0"/>
              <a:t>　</a:t>
            </a:r>
            <a:r>
              <a:rPr lang="en-US" altLang="zh-CN" dirty="0"/>
              <a:t>AI </a:t>
            </a:r>
            <a:r>
              <a:rPr lang="zh-CN" altLang="en-US" dirty="0"/>
              <a:t>按条件标记数据</a:t>
            </a:r>
            <a:endParaRPr lang="en-US" altLang="zh-CN" dirty="0"/>
          </a:p>
          <a:p>
            <a:r>
              <a:rPr lang="en-US" altLang="zh-CN" dirty="0"/>
              <a:t>02</a:t>
            </a:r>
            <a:r>
              <a:rPr lang="zh-CN" altLang="en-US" dirty="0"/>
              <a:t>　在“</a:t>
            </a:r>
            <a:r>
              <a:rPr lang="en-US" altLang="zh-CN" dirty="0"/>
              <a:t>WPS AI”</a:t>
            </a:r>
            <a:r>
              <a:rPr lang="zh-CN" altLang="en-US" dirty="0"/>
              <a:t>选项卡中单击“</a:t>
            </a:r>
            <a:r>
              <a:rPr lang="en-US" altLang="zh-CN" dirty="0"/>
              <a:t>AI </a:t>
            </a:r>
            <a:r>
              <a:rPr lang="zh-CN" altLang="en-US" dirty="0"/>
              <a:t>条件格式”按钮，如图 </a:t>
            </a:r>
            <a:r>
              <a:rPr lang="en-US" altLang="zh-CN" dirty="0"/>
              <a:t>10-16 </a:t>
            </a:r>
            <a:r>
              <a:rPr lang="zh-CN" altLang="en-US" dirty="0"/>
              <a:t>所示。</a:t>
            </a:r>
          </a:p>
        </p:txBody>
      </p:sp>
      <p:sp>
        <p:nvSpPr>
          <p:cNvPr id="7" name="文本占位符 6">
            <a:extLst>
              <a:ext uri="{FF2B5EF4-FFF2-40B4-BE49-F238E27FC236}">
                <a16:creationId xmlns:a16="http://schemas.microsoft.com/office/drawing/2014/main" id="{634A884E-339C-BFD3-47E8-7834368D6226}"/>
              </a:ext>
            </a:extLst>
          </p:cNvPr>
          <p:cNvSpPr>
            <a:spLocks noGrp="1"/>
          </p:cNvSpPr>
          <p:nvPr>
            <p:ph type="body" sz="quarter" idx="13"/>
          </p:nvPr>
        </p:nvSpPr>
        <p:spPr/>
        <p:txBody>
          <a:bodyPr/>
          <a:lstStyle/>
          <a:p>
            <a:r>
              <a:rPr lang="zh-CN" altLang="en-US" dirty="0"/>
              <a:t>图 </a:t>
            </a:r>
            <a:r>
              <a:rPr lang="en-US" altLang="zh-CN" dirty="0"/>
              <a:t>10-16</a:t>
            </a:r>
            <a:r>
              <a:rPr lang="zh-CN" altLang="en-US" dirty="0"/>
              <a:t>　单击“</a:t>
            </a:r>
            <a:r>
              <a:rPr lang="en-US" altLang="zh-CN" dirty="0"/>
              <a:t>AI </a:t>
            </a:r>
            <a:r>
              <a:rPr lang="zh-CN" altLang="en-US" dirty="0"/>
              <a:t>条件格式”按钮</a:t>
            </a:r>
          </a:p>
        </p:txBody>
      </p:sp>
      <p:pic>
        <p:nvPicPr>
          <p:cNvPr id="8" name="图片占位符 7">
            <a:extLst>
              <a:ext uri="{FF2B5EF4-FFF2-40B4-BE49-F238E27FC236}">
                <a16:creationId xmlns:a16="http://schemas.microsoft.com/office/drawing/2014/main" id="{4A99D85D-F570-732B-6D14-85D94E6E1BAB}"/>
              </a:ext>
            </a:extLst>
          </p:cNvPr>
          <p:cNvPicPr>
            <a:picLocks noGrp="1" noChangeAspect="1"/>
          </p:cNvPicPr>
          <p:nvPr>
            <p:ph type="pic" sz="quarter" idx="12"/>
          </p:nvPr>
        </p:nvPicPr>
        <p:blipFill rotWithShape="1">
          <a:blip r:embed="rId2"/>
          <a:srcRect t="-19025" b="-19025"/>
          <a:stretch>
            <a:fillRect/>
          </a:stretch>
        </p:blipFill>
        <p:spPr>
          <a:prstGeom prst="rect">
            <a:avLst/>
          </a:prstGeom>
        </p:spPr>
      </p:pic>
    </p:spTree>
    <p:extLst>
      <p:ext uri="{BB962C8B-B14F-4D97-AF65-F5344CB8AC3E}">
        <p14:creationId xmlns:p14="http://schemas.microsoft.com/office/powerpoint/2010/main" val="24382121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A8B20B-C14D-2921-56A5-9300F8EAEC2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4B51777-1820-FCBB-D179-70B410000A35}"/>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7EF410FC-3AEF-2DB7-4BB1-934E7D972C08}"/>
              </a:ext>
            </a:extLst>
          </p:cNvPr>
          <p:cNvSpPr>
            <a:spLocks noGrp="1"/>
          </p:cNvSpPr>
          <p:nvPr>
            <p:ph type="body" sz="quarter" idx="11"/>
          </p:nvPr>
        </p:nvSpPr>
        <p:spPr>
          <a:xfrm>
            <a:off x="174886" y="2511649"/>
            <a:ext cx="5440724" cy="2571666"/>
          </a:xfrm>
        </p:spPr>
        <p:txBody>
          <a:bodyPr/>
          <a:lstStyle/>
          <a:p>
            <a:r>
              <a:rPr lang="en-US" altLang="zh-CN" dirty="0"/>
              <a:t>10.1.4</a:t>
            </a:r>
            <a:r>
              <a:rPr lang="zh-CN" altLang="en-US" dirty="0"/>
              <a:t>　</a:t>
            </a:r>
            <a:r>
              <a:rPr lang="en-US" altLang="zh-CN" dirty="0"/>
              <a:t>AI </a:t>
            </a:r>
            <a:r>
              <a:rPr lang="zh-CN" altLang="en-US" dirty="0"/>
              <a:t>按条件标记数据</a:t>
            </a:r>
            <a:endParaRPr lang="en-US" altLang="zh-CN" dirty="0"/>
          </a:p>
          <a:p>
            <a:r>
              <a:rPr lang="en-US" altLang="zh-CN" dirty="0"/>
              <a:t>03</a:t>
            </a:r>
            <a:r>
              <a:rPr lang="zh-CN" altLang="en-US" dirty="0"/>
              <a:t>　在弹出的“</a:t>
            </a:r>
            <a:r>
              <a:rPr lang="en-US" altLang="zh-CN" dirty="0"/>
              <a:t>AI </a:t>
            </a:r>
            <a:r>
              <a:rPr lang="zh-CN" altLang="en-US" dirty="0"/>
              <a:t>条件格式”对话框中，输入“将 </a:t>
            </a:r>
            <a:r>
              <a:rPr lang="en-US" altLang="zh-CN" dirty="0"/>
              <a:t>E </a:t>
            </a:r>
            <a:r>
              <a:rPr lang="zh-CN" altLang="en-US" dirty="0"/>
              <a:t>列入职日期晚于 </a:t>
            </a:r>
            <a:r>
              <a:rPr lang="en-US" altLang="zh-CN" dirty="0"/>
              <a:t>2023 </a:t>
            </a:r>
            <a:r>
              <a:rPr lang="zh-CN" altLang="en-US" dirty="0"/>
              <a:t>年的单元格标记为红色”，如图 </a:t>
            </a:r>
            <a:r>
              <a:rPr lang="en-US" altLang="zh-CN" dirty="0"/>
              <a:t>10-17 </a:t>
            </a:r>
            <a:r>
              <a:rPr lang="zh-CN" altLang="en-US" dirty="0"/>
              <a:t>所示，按 </a:t>
            </a:r>
            <a:r>
              <a:rPr lang="en-US" altLang="zh-CN" dirty="0"/>
              <a:t>Enter </a:t>
            </a:r>
            <a:r>
              <a:rPr lang="zh-CN" altLang="en-US" dirty="0"/>
              <a:t>键。</a:t>
            </a:r>
          </a:p>
        </p:txBody>
      </p:sp>
      <p:sp>
        <p:nvSpPr>
          <p:cNvPr id="7" name="文本占位符 6">
            <a:extLst>
              <a:ext uri="{FF2B5EF4-FFF2-40B4-BE49-F238E27FC236}">
                <a16:creationId xmlns:a16="http://schemas.microsoft.com/office/drawing/2014/main" id="{99C93673-040C-93D6-2241-8ED3FC5A6A48}"/>
              </a:ext>
            </a:extLst>
          </p:cNvPr>
          <p:cNvSpPr>
            <a:spLocks noGrp="1"/>
          </p:cNvSpPr>
          <p:nvPr>
            <p:ph type="body" sz="quarter" idx="13"/>
          </p:nvPr>
        </p:nvSpPr>
        <p:spPr/>
        <p:txBody>
          <a:bodyPr/>
          <a:lstStyle/>
          <a:p>
            <a:r>
              <a:rPr lang="zh-CN" altLang="en-US" dirty="0"/>
              <a:t>图 </a:t>
            </a:r>
            <a:r>
              <a:rPr lang="en-US" altLang="zh-CN" dirty="0"/>
              <a:t>10-17</a:t>
            </a:r>
            <a:r>
              <a:rPr lang="zh-CN" altLang="en-US" dirty="0"/>
              <a:t>　输入标记条件</a:t>
            </a:r>
          </a:p>
        </p:txBody>
      </p:sp>
      <p:pic>
        <p:nvPicPr>
          <p:cNvPr id="9" name="图片占位符 8">
            <a:extLst>
              <a:ext uri="{FF2B5EF4-FFF2-40B4-BE49-F238E27FC236}">
                <a16:creationId xmlns:a16="http://schemas.microsoft.com/office/drawing/2014/main" id="{DDE9DA31-E9D8-D3CF-BD92-04423C398532}"/>
              </a:ext>
            </a:extLst>
          </p:cNvPr>
          <p:cNvPicPr>
            <a:picLocks noGrp="1" noChangeAspect="1"/>
          </p:cNvPicPr>
          <p:nvPr>
            <p:ph type="pic" sz="quarter" idx="12"/>
          </p:nvPr>
        </p:nvPicPr>
        <p:blipFill rotWithShape="1">
          <a:blip r:embed="rId2"/>
          <a:srcRect t="-55443" b="-55443"/>
          <a:stretch>
            <a:fillRect/>
          </a:stretch>
        </p:blipFill>
        <p:spPr>
          <a:prstGeom prst="rect">
            <a:avLst/>
          </a:prstGeom>
        </p:spPr>
      </p:pic>
    </p:spTree>
    <p:extLst>
      <p:ext uri="{BB962C8B-B14F-4D97-AF65-F5344CB8AC3E}">
        <p14:creationId xmlns:p14="http://schemas.microsoft.com/office/powerpoint/2010/main" val="28444345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0847E-29DB-04E1-CBBC-90102069E38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A3114C0-AC29-92BC-0350-9F82287368E8}"/>
              </a:ext>
            </a:extLst>
          </p:cNvPr>
          <p:cNvSpPr>
            <a:spLocks noGrp="1"/>
          </p:cNvSpPr>
          <p:nvPr>
            <p:ph type="body" sz="quarter" idx="10"/>
          </p:nvPr>
        </p:nvSpPr>
        <p:spPr/>
        <p:txBody>
          <a:bodyPr/>
          <a:lstStyle/>
          <a:p>
            <a:r>
              <a:rPr lang="en-US" altLang="zh-CN" dirty="0"/>
              <a:t>10.1</a:t>
            </a:r>
            <a:r>
              <a:rPr lang="zh-CN" altLang="en-US" dirty="0"/>
              <a:t>　</a:t>
            </a:r>
            <a:r>
              <a:rPr lang="en-US" altLang="zh-CN" dirty="0"/>
              <a:t>WPS AI </a:t>
            </a:r>
            <a:r>
              <a:rPr lang="zh-CN" altLang="en-US" dirty="0"/>
              <a:t>在表格中的基础功能应用</a:t>
            </a:r>
          </a:p>
        </p:txBody>
      </p:sp>
      <p:sp>
        <p:nvSpPr>
          <p:cNvPr id="5" name="文本占位符 4">
            <a:extLst>
              <a:ext uri="{FF2B5EF4-FFF2-40B4-BE49-F238E27FC236}">
                <a16:creationId xmlns:a16="http://schemas.microsoft.com/office/drawing/2014/main" id="{95C9F358-F346-BD1E-634B-D4CAD8BC43F0}"/>
              </a:ext>
            </a:extLst>
          </p:cNvPr>
          <p:cNvSpPr>
            <a:spLocks noGrp="1"/>
          </p:cNvSpPr>
          <p:nvPr>
            <p:ph type="body" sz="quarter" idx="11"/>
          </p:nvPr>
        </p:nvSpPr>
        <p:spPr>
          <a:xfrm>
            <a:off x="174886" y="2765564"/>
            <a:ext cx="5440724" cy="2063835"/>
          </a:xfrm>
        </p:spPr>
        <p:txBody>
          <a:bodyPr/>
          <a:lstStyle/>
          <a:p>
            <a:r>
              <a:rPr lang="en-US" altLang="zh-CN" dirty="0"/>
              <a:t>10.1.4</a:t>
            </a:r>
            <a:r>
              <a:rPr lang="zh-CN" altLang="en-US" dirty="0"/>
              <a:t>　</a:t>
            </a:r>
            <a:r>
              <a:rPr lang="en-US" altLang="zh-CN" dirty="0"/>
              <a:t>AI </a:t>
            </a:r>
            <a:r>
              <a:rPr lang="zh-CN" altLang="en-US" dirty="0"/>
              <a:t>按条件标记数据</a:t>
            </a:r>
            <a:endParaRPr lang="en-US" altLang="zh-CN" dirty="0"/>
          </a:p>
          <a:p>
            <a:r>
              <a:rPr lang="en-US" altLang="zh-CN" dirty="0"/>
              <a:t>04</a:t>
            </a:r>
            <a:r>
              <a:rPr lang="zh-CN" altLang="en-US" dirty="0"/>
              <a:t>　</a:t>
            </a:r>
            <a:r>
              <a:rPr lang="en-US" altLang="zh-CN" dirty="0"/>
              <a:t>E </a:t>
            </a:r>
            <a:r>
              <a:rPr lang="zh-CN" altLang="en-US" dirty="0"/>
              <a:t>列中入职时间为 </a:t>
            </a:r>
            <a:r>
              <a:rPr lang="en-US" altLang="zh-CN" dirty="0"/>
              <a:t>2023 </a:t>
            </a:r>
            <a:r>
              <a:rPr lang="zh-CN" altLang="en-US" dirty="0"/>
              <a:t>年后的员工所在的单元格已标记为红色，效果如图 </a:t>
            </a:r>
            <a:r>
              <a:rPr lang="en-US" altLang="zh-CN" dirty="0"/>
              <a:t>10-18 </a:t>
            </a:r>
            <a:r>
              <a:rPr lang="zh-CN" altLang="en-US" dirty="0"/>
              <a:t>所示。</a:t>
            </a:r>
          </a:p>
        </p:txBody>
      </p:sp>
      <p:sp>
        <p:nvSpPr>
          <p:cNvPr id="7" name="文本占位符 6">
            <a:extLst>
              <a:ext uri="{FF2B5EF4-FFF2-40B4-BE49-F238E27FC236}">
                <a16:creationId xmlns:a16="http://schemas.microsoft.com/office/drawing/2014/main" id="{E1B5E37C-686B-3972-BFF9-8D908FE6B480}"/>
              </a:ext>
            </a:extLst>
          </p:cNvPr>
          <p:cNvSpPr>
            <a:spLocks noGrp="1"/>
          </p:cNvSpPr>
          <p:nvPr>
            <p:ph type="body" sz="quarter" idx="13"/>
          </p:nvPr>
        </p:nvSpPr>
        <p:spPr/>
        <p:txBody>
          <a:bodyPr/>
          <a:lstStyle/>
          <a:p>
            <a:r>
              <a:rPr lang="zh-CN" altLang="en-US" dirty="0"/>
              <a:t>图 </a:t>
            </a:r>
            <a:r>
              <a:rPr lang="en-US" altLang="zh-CN" dirty="0"/>
              <a:t>10-18</a:t>
            </a:r>
            <a:r>
              <a:rPr lang="zh-CN" altLang="en-US" dirty="0"/>
              <a:t>　标记数据效果</a:t>
            </a:r>
          </a:p>
        </p:txBody>
      </p:sp>
      <p:pic>
        <p:nvPicPr>
          <p:cNvPr id="8" name="图片占位符 7">
            <a:extLst>
              <a:ext uri="{FF2B5EF4-FFF2-40B4-BE49-F238E27FC236}">
                <a16:creationId xmlns:a16="http://schemas.microsoft.com/office/drawing/2014/main" id="{6BFD6A6D-CD87-64F2-CD43-B79986E8782A}"/>
              </a:ext>
            </a:extLst>
          </p:cNvPr>
          <p:cNvPicPr>
            <a:picLocks noGrp="1" noChangeAspect="1"/>
          </p:cNvPicPr>
          <p:nvPr>
            <p:ph type="pic" sz="quarter" idx="12"/>
          </p:nvPr>
        </p:nvPicPr>
        <p:blipFill rotWithShape="1">
          <a:blip r:embed="rId2"/>
          <a:srcRect t="-26086" b="-26086"/>
          <a:stretch>
            <a:fillRect/>
          </a:stretch>
        </p:blipFill>
        <p:spPr>
          <a:prstGeom prst="rect">
            <a:avLst/>
          </a:prstGeom>
        </p:spPr>
      </p:pic>
    </p:spTree>
    <p:extLst>
      <p:ext uri="{BB962C8B-B14F-4D97-AF65-F5344CB8AC3E}">
        <p14:creationId xmlns:p14="http://schemas.microsoft.com/office/powerpoint/2010/main" val="26798496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0B416-FDCF-7229-18E6-24BDC342AD3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D7F4B5-C07F-D176-FB7C-5E5F1830BEED}"/>
              </a:ext>
            </a:extLst>
          </p:cNvPr>
          <p:cNvSpPr>
            <a:spLocks noGrp="1"/>
          </p:cNvSpPr>
          <p:nvPr>
            <p:ph type="body" sz="quarter" idx="10"/>
          </p:nvPr>
        </p:nvSpPr>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CEBD32CC-1635-814E-A2BB-C91225CD85D8}"/>
              </a:ext>
            </a:extLst>
          </p:cNvPr>
          <p:cNvSpPr>
            <a:spLocks noGrp="1"/>
          </p:cNvSpPr>
          <p:nvPr>
            <p:ph type="body" sz="quarter" idx="11"/>
          </p:nvPr>
        </p:nvSpPr>
        <p:spPr>
          <a:xfrm>
            <a:off x="174886" y="3273396"/>
            <a:ext cx="5440724" cy="1048172"/>
          </a:xfrm>
        </p:spPr>
        <p:txBody>
          <a:bodyPr/>
          <a:lstStyle/>
          <a:p>
            <a:r>
              <a:rPr lang="en-US" altLang="zh-CN" dirty="0"/>
              <a:t>10.2.1</a:t>
            </a:r>
            <a:r>
              <a:rPr lang="zh-CN" altLang="en-US" dirty="0"/>
              <a:t>　</a:t>
            </a:r>
            <a:r>
              <a:rPr lang="en-US" altLang="zh-CN" dirty="0"/>
              <a:t>AI </a:t>
            </a:r>
            <a:r>
              <a:rPr lang="zh-CN" altLang="en-US" dirty="0"/>
              <a:t>对话框分类计算</a:t>
            </a:r>
            <a:endParaRPr lang="en-US" altLang="zh-CN" dirty="0"/>
          </a:p>
          <a:p>
            <a:r>
              <a:rPr lang="en-US" altLang="zh-CN" dirty="0"/>
              <a:t>01</a:t>
            </a:r>
            <a:r>
              <a:rPr lang="zh-CN" altLang="en-US" dirty="0"/>
              <a:t>　打开图 </a:t>
            </a:r>
            <a:r>
              <a:rPr lang="en-US" altLang="zh-CN" dirty="0"/>
              <a:t>10-19 </a:t>
            </a:r>
            <a:r>
              <a:rPr lang="zh-CN" altLang="en-US" dirty="0"/>
              <a:t>所示的工作表。</a:t>
            </a:r>
          </a:p>
        </p:txBody>
      </p:sp>
      <p:sp>
        <p:nvSpPr>
          <p:cNvPr id="7" name="文本占位符 6">
            <a:extLst>
              <a:ext uri="{FF2B5EF4-FFF2-40B4-BE49-F238E27FC236}">
                <a16:creationId xmlns:a16="http://schemas.microsoft.com/office/drawing/2014/main" id="{81125AE3-1358-5778-F837-47149C32237E}"/>
              </a:ext>
            </a:extLst>
          </p:cNvPr>
          <p:cNvSpPr>
            <a:spLocks noGrp="1"/>
          </p:cNvSpPr>
          <p:nvPr>
            <p:ph type="body" sz="quarter" idx="13"/>
          </p:nvPr>
        </p:nvSpPr>
        <p:spPr/>
        <p:txBody>
          <a:bodyPr/>
          <a:lstStyle/>
          <a:p>
            <a:r>
              <a:rPr lang="zh-CN" altLang="en-US" dirty="0"/>
              <a:t>图 </a:t>
            </a:r>
            <a:r>
              <a:rPr lang="en-US" altLang="zh-CN" dirty="0"/>
              <a:t>10-19</a:t>
            </a:r>
            <a:r>
              <a:rPr lang="zh-CN" altLang="en-US" dirty="0"/>
              <a:t>　打开的工作表</a:t>
            </a:r>
          </a:p>
        </p:txBody>
      </p:sp>
      <p:pic>
        <p:nvPicPr>
          <p:cNvPr id="9" name="图片占位符 8">
            <a:extLst>
              <a:ext uri="{FF2B5EF4-FFF2-40B4-BE49-F238E27FC236}">
                <a16:creationId xmlns:a16="http://schemas.microsoft.com/office/drawing/2014/main" id="{BE6251D8-D8C4-3266-E875-5E57AD8F8149}"/>
              </a:ext>
            </a:extLst>
          </p:cNvPr>
          <p:cNvPicPr>
            <a:picLocks noGrp="1" noChangeAspect="1"/>
          </p:cNvPicPr>
          <p:nvPr>
            <p:ph type="pic" sz="quarter" idx="12"/>
          </p:nvPr>
        </p:nvPicPr>
        <p:blipFill rotWithShape="1">
          <a:blip r:embed="rId2"/>
          <a:srcRect t="-22024" b="-22024"/>
          <a:stretch>
            <a:fillRect/>
          </a:stretch>
        </p:blipFill>
        <p:spPr>
          <a:prstGeom prst="rect">
            <a:avLst/>
          </a:prstGeom>
        </p:spPr>
      </p:pic>
    </p:spTree>
    <p:extLst>
      <p:ext uri="{BB962C8B-B14F-4D97-AF65-F5344CB8AC3E}">
        <p14:creationId xmlns:p14="http://schemas.microsoft.com/office/powerpoint/2010/main" val="38309897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5271B-1669-207B-7C47-9DEF23EC6D6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00E0E66-81AD-E382-191E-05BBDBA0A6F7}"/>
              </a:ext>
            </a:extLst>
          </p:cNvPr>
          <p:cNvSpPr>
            <a:spLocks noGrp="1"/>
          </p:cNvSpPr>
          <p:nvPr>
            <p:ph type="body" sz="quarter" idx="10"/>
          </p:nvPr>
        </p:nvSpPr>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51E4D3F3-A274-B99C-5CCD-671DB0FE45BB}"/>
              </a:ext>
            </a:extLst>
          </p:cNvPr>
          <p:cNvSpPr>
            <a:spLocks noGrp="1"/>
          </p:cNvSpPr>
          <p:nvPr>
            <p:ph type="body" sz="quarter" idx="11"/>
          </p:nvPr>
        </p:nvSpPr>
        <p:spPr>
          <a:xfrm>
            <a:off x="174886" y="1749903"/>
            <a:ext cx="5440724" cy="4095160"/>
          </a:xfrm>
        </p:spPr>
        <p:txBody>
          <a:bodyPr/>
          <a:lstStyle/>
          <a:p>
            <a:r>
              <a:rPr lang="en-US" altLang="zh-CN" dirty="0"/>
              <a:t>10.2.1</a:t>
            </a:r>
            <a:r>
              <a:rPr lang="zh-CN" altLang="en-US" dirty="0"/>
              <a:t>　</a:t>
            </a:r>
            <a:r>
              <a:rPr lang="en-US" altLang="zh-CN" dirty="0"/>
              <a:t>AI </a:t>
            </a:r>
            <a:r>
              <a:rPr lang="zh-CN" altLang="en-US" dirty="0"/>
              <a:t>对话框分类计算</a:t>
            </a:r>
            <a:endParaRPr lang="en-US" altLang="zh-CN" dirty="0"/>
          </a:p>
          <a:p>
            <a:r>
              <a:rPr lang="en-US" altLang="zh-CN" dirty="0"/>
              <a:t>02</a:t>
            </a:r>
            <a:r>
              <a:rPr lang="zh-CN" altLang="en-US" dirty="0"/>
              <a:t>　在“</a:t>
            </a:r>
            <a:r>
              <a:rPr lang="en-US" altLang="zh-CN" dirty="0"/>
              <a:t>WPS AI”</a:t>
            </a:r>
            <a:r>
              <a:rPr lang="zh-CN" altLang="en-US" dirty="0"/>
              <a:t>选项卡中单击“操作表格”按钮，选择数据区域，在弹出的 “</a:t>
            </a:r>
            <a:r>
              <a:rPr lang="en-US" altLang="zh-CN" dirty="0"/>
              <a:t>AI </a:t>
            </a:r>
            <a:r>
              <a:rPr lang="zh-CN" altLang="en-US" dirty="0"/>
              <a:t>操作表格”对话框中输入“分别计算表格中 </a:t>
            </a:r>
            <a:r>
              <a:rPr lang="en-US" altLang="zh-CN" dirty="0"/>
              <a:t>B </a:t>
            </a:r>
            <a:r>
              <a:rPr lang="zh-CN" altLang="en-US" dirty="0"/>
              <a:t>列每个商品的净利润和利润率”，如图 </a:t>
            </a:r>
            <a:r>
              <a:rPr lang="en-US" altLang="zh-CN" dirty="0"/>
              <a:t>10-20 </a:t>
            </a:r>
            <a:r>
              <a:rPr lang="zh-CN" altLang="en-US" dirty="0"/>
              <a:t>所示，按 </a:t>
            </a:r>
            <a:r>
              <a:rPr lang="en-US" altLang="zh-CN" dirty="0"/>
              <a:t>Enter </a:t>
            </a:r>
            <a:r>
              <a:rPr lang="zh-CN" altLang="en-US" dirty="0"/>
              <a:t>键。</a:t>
            </a:r>
            <a:endParaRPr lang="en-US" altLang="zh-CN" dirty="0"/>
          </a:p>
          <a:p>
            <a:r>
              <a:rPr lang="zh-CN" altLang="en-US" dirty="0"/>
              <a:t> </a:t>
            </a:r>
            <a:r>
              <a:rPr lang="en-US" altLang="zh-CN" dirty="0"/>
              <a:t>03</a:t>
            </a:r>
            <a:r>
              <a:rPr lang="zh-CN" altLang="en-US" dirty="0"/>
              <a:t>　单击“保留”按钮，即可得到数据分类计算后的效果。</a:t>
            </a:r>
          </a:p>
        </p:txBody>
      </p:sp>
      <p:sp>
        <p:nvSpPr>
          <p:cNvPr id="7" name="文本占位符 6">
            <a:extLst>
              <a:ext uri="{FF2B5EF4-FFF2-40B4-BE49-F238E27FC236}">
                <a16:creationId xmlns:a16="http://schemas.microsoft.com/office/drawing/2014/main" id="{0BD87AE6-AE1B-386C-2D7F-29AC6AB5A570}"/>
              </a:ext>
            </a:extLst>
          </p:cNvPr>
          <p:cNvSpPr>
            <a:spLocks noGrp="1"/>
          </p:cNvSpPr>
          <p:nvPr>
            <p:ph type="body" sz="quarter" idx="13"/>
          </p:nvPr>
        </p:nvSpPr>
        <p:spPr/>
        <p:txBody>
          <a:bodyPr/>
          <a:lstStyle/>
          <a:p>
            <a:r>
              <a:rPr lang="zh-CN" altLang="en-US" dirty="0"/>
              <a:t>图 </a:t>
            </a:r>
            <a:r>
              <a:rPr lang="en-US" altLang="zh-CN" dirty="0"/>
              <a:t>10-20</a:t>
            </a:r>
            <a:r>
              <a:rPr lang="zh-CN" altLang="en-US" dirty="0"/>
              <a:t>　输入数据分类规则</a:t>
            </a:r>
          </a:p>
        </p:txBody>
      </p:sp>
      <p:pic>
        <p:nvPicPr>
          <p:cNvPr id="13" name="图片占位符 12">
            <a:extLst>
              <a:ext uri="{FF2B5EF4-FFF2-40B4-BE49-F238E27FC236}">
                <a16:creationId xmlns:a16="http://schemas.microsoft.com/office/drawing/2014/main" id="{AC3E1311-7F95-B664-4FB0-EF6156BC269D}"/>
              </a:ext>
            </a:extLst>
          </p:cNvPr>
          <p:cNvPicPr>
            <a:picLocks noGrp="1" noChangeAspect="1"/>
          </p:cNvPicPr>
          <p:nvPr>
            <p:ph type="pic" sz="quarter" idx="12"/>
          </p:nvPr>
        </p:nvPicPr>
        <p:blipFill rotWithShape="1">
          <a:blip r:embed="rId2"/>
          <a:srcRect l="-13581" r="-13581"/>
          <a:stretch>
            <a:fillRect/>
          </a:stretch>
        </p:blipFill>
        <p:spPr>
          <a:prstGeom prst="rect">
            <a:avLst/>
          </a:prstGeom>
        </p:spPr>
      </p:pic>
    </p:spTree>
    <p:extLst>
      <p:ext uri="{BB962C8B-B14F-4D97-AF65-F5344CB8AC3E}">
        <p14:creationId xmlns:p14="http://schemas.microsoft.com/office/powerpoint/2010/main" val="19110604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B2F94-183E-76AA-1551-A6C49434C99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5E95650-DDE7-15D3-6BA3-B497AC61E512}"/>
              </a:ext>
            </a:extLst>
          </p:cNvPr>
          <p:cNvSpPr>
            <a:spLocks noGrp="1"/>
          </p:cNvSpPr>
          <p:nvPr>
            <p:ph type="body" sz="quarter" idx="10"/>
          </p:nvPr>
        </p:nvSpPr>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A020EB17-09EB-3716-3CC1-A4020CD35E34}"/>
              </a:ext>
            </a:extLst>
          </p:cNvPr>
          <p:cNvSpPr>
            <a:spLocks noGrp="1"/>
          </p:cNvSpPr>
          <p:nvPr>
            <p:ph type="body" sz="quarter" idx="11"/>
          </p:nvPr>
        </p:nvSpPr>
        <p:spPr>
          <a:xfrm>
            <a:off x="174886" y="3019482"/>
            <a:ext cx="5440724" cy="1556003"/>
          </a:xfrm>
        </p:spPr>
        <p:txBody>
          <a:bodyPr/>
          <a:lstStyle/>
          <a:p>
            <a:r>
              <a:rPr lang="en-US" altLang="zh-CN" dirty="0"/>
              <a:t>10.2.2</a:t>
            </a:r>
            <a:r>
              <a:rPr lang="zh-CN" altLang="en-US" dirty="0"/>
              <a:t>　</a:t>
            </a:r>
            <a:r>
              <a:rPr lang="en-US" altLang="zh-CN" dirty="0"/>
              <a:t>AI </a:t>
            </a:r>
            <a:r>
              <a:rPr lang="zh-CN" altLang="en-US" dirty="0"/>
              <a:t>自动提取证件信息</a:t>
            </a:r>
            <a:endParaRPr lang="en-US" altLang="zh-CN" dirty="0"/>
          </a:p>
          <a:p>
            <a:r>
              <a:rPr lang="en-US" altLang="zh-CN" dirty="0"/>
              <a:t>01</a:t>
            </a:r>
            <a:r>
              <a:rPr lang="zh-CN" altLang="en-US" dirty="0"/>
              <a:t>　打开图 </a:t>
            </a:r>
            <a:r>
              <a:rPr lang="en-US" altLang="zh-CN" dirty="0"/>
              <a:t>10-21 </a:t>
            </a:r>
            <a:r>
              <a:rPr lang="zh-CN" altLang="en-US" dirty="0"/>
              <a:t>所示的工作表，需要提取 </a:t>
            </a:r>
            <a:r>
              <a:rPr lang="en-US" altLang="zh-CN" dirty="0"/>
              <a:t>B </a:t>
            </a:r>
            <a:r>
              <a:rPr lang="zh-CN" altLang="en-US" dirty="0"/>
              <a:t>列身份证号中的出生日期。</a:t>
            </a:r>
            <a:endParaRPr lang="en-US" altLang="zh-CN" dirty="0"/>
          </a:p>
        </p:txBody>
      </p:sp>
      <p:sp>
        <p:nvSpPr>
          <p:cNvPr id="7" name="文本占位符 6">
            <a:extLst>
              <a:ext uri="{FF2B5EF4-FFF2-40B4-BE49-F238E27FC236}">
                <a16:creationId xmlns:a16="http://schemas.microsoft.com/office/drawing/2014/main" id="{E423F082-8663-4AF5-5614-60CCA291F3A5}"/>
              </a:ext>
            </a:extLst>
          </p:cNvPr>
          <p:cNvSpPr>
            <a:spLocks noGrp="1"/>
          </p:cNvSpPr>
          <p:nvPr>
            <p:ph type="body" sz="quarter" idx="13"/>
          </p:nvPr>
        </p:nvSpPr>
        <p:spPr/>
        <p:txBody>
          <a:bodyPr/>
          <a:lstStyle/>
          <a:p>
            <a:r>
              <a:rPr lang="zh-CN" altLang="en-US" dirty="0"/>
              <a:t>图 </a:t>
            </a:r>
            <a:r>
              <a:rPr lang="en-US" altLang="zh-CN" dirty="0"/>
              <a:t>10-21</a:t>
            </a:r>
            <a:r>
              <a:rPr lang="zh-CN" altLang="en-US" dirty="0"/>
              <a:t>　打开工作表</a:t>
            </a:r>
          </a:p>
        </p:txBody>
      </p:sp>
      <p:pic>
        <p:nvPicPr>
          <p:cNvPr id="8" name="图片占位符 7">
            <a:extLst>
              <a:ext uri="{FF2B5EF4-FFF2-40B4-BE49-F238E27FC236}">
                <a16:creationId xmlns:a16="http://schemas.microsoft.com/office/drawing/2014/main" id="{D001D477-D094-39B4-6B0D-5933B753F39C}"/>
              </a:ext>
            </a:extLst>
          </p:cNvPr>
          <p:cNvPicPr>
            <a:picLocks noGrp="1" noChangeAspect="1"/>
          </p:cNvPicPr>
          <p:nvPr>
            <p:ph type="pic" sz="quarter" idx="12"/>
          </p:nvPr>
        </p:nvPicPr>
        <p:blipFill rotWithShape="1">
          <a:blip r:embed="rId2"/>
          <a:srcRect t="-8685" b="-8685"/>
          <a:stretch>
            <a:fillRect/>
          </a:stretch>
        </p:blipFill>
        <p:spPr>
          <a:prstGeom prst="rect">
            <a:avLst/>
          </a:prstGeom>
        </p:spPr>
      </p:pic>
    </p:spTree>
    <p:extLst>
      <p:ext uri="{BB962C8B-B14F-4D97-AF65-F5344CB8AC3E}">
        <p14:creationId xmlns:p14="http://schemas.microsoft.com/office/powerpoint/2010/main" val="24991733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89F16-A5DB-BF2E-1983-BAFE71FCB77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59C0725-DE82-DFFD-C964-AFAE5B20A5B0}"/>
              </a:ext>
            </a:extLst>
          </p:cNvPr>
          <p:cNvSpPr>
            <a:spLocks noGrp="1"/>
          </p:cNvSpPr>
          <p:nvPr>
            <p:ph type="body" sz="quarter" idx="10"/>
          </p:nvPr>
        </p:nvSpPr>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47137787-1148-CD4A-2992-A9DA5C4BE68A}"/>
              </a:ext>
            </a:extLst>
          </p:cNvPr>
          <p:cNvSpPr>
            <a:spLocks noGrp="1"/>
          </p:cNvSpPr>
          <p:nvPr>
            <p:ph type="body" sz="quarter" idx="11"/>
          </p:nvPr>
        </p:nvSpPr>
        <p:spPr>
          <a:xfrm>
            <a:off x="174886" y="2257735"/>
            <a:ext cx="5440724" cy="3079497"/>
          </a:xfrm>
        </p:spPr>
        <p:txBody>
          <a:bodyPr/>
          <a:lstStyle/>
          <a:p>
            <a:r>
              <a:rPr lang="en-US" altLang="zh-CN" dirty="0"/>
              <a:t>10.2.2</a:t>
            </a:r>
            <a:r>
              <a:rPr lang="zh-CN" altLang="en-US" dirty="0"/>
              <a:t>　</a:t>
            </a:r>
            <a:r>
              <a:rPr lang="en-US" altLang="zh-CN" dirty="0"/>
              <a:t>AI </a:t>
            </a:r>
            <a:r>
              <a:rPr lang="zh-CN" altLang="en-US" dirty="0"/>
              <a:t>自动提取证件信息</a:t>
            </a:r>
            <a:endParaRPr lang="en-US" altLang="zh-CN" dirty="0"/>
          </a:p>
          <a:p>
            <a:r>
              <a:rPr lang="en-US" altLang="zh-CN" dirty="0"/>
              <a:t>02</a:t>
            </a:r>
            <a:r>
              <a:rPr lang="zh-CN" altLang="en-US" dirty="0"/>
              <a:t>　在“</a:t>
            </a:r>
            <a:r>
              <a:rPr lang="en-US" altLang="zh-CN" dirty="0"/>
              <a:t>WPS AI”</a:t>
            </a:r>
            <a:r>
              <a:rPr lang="zh-CN" altLang="en-US" dirty="0"/>
              <a:t>选项卡中单击“</a:t>
            </a:r>
            <a:r>
              <a:rPr lang="en-US" altLang="zh-CN" dirty="0"/>
              <a:t>AI </a:t>
            </a:r>
            <a:r>
              <a:rPr lang="zh-CN" altLang="en-US" dirty="0"/>
              <a:t>表格助手”按钮，在弹出的“</a:t>
            </a:r>
            <a:r>
              <a:rPr lang="en-US" altLang="zh-CN" dirty="0"/>
              <a:t>AI </a:t>
            </a:r>
            <a:r>
              <a:rPr lang="zh-CN" altLang="en-US" dirty="0"/>
              <a:t>表格助手”对话框中，单击“</a:t>
            </a:r>
            <a:r>
              <a:rPr lang="en-US" altLang="zh-CN" dirty="0"/>
              <a:t>AI </a:t>
            </a:r>
            <a:r>
              <a:rPr lang="zh-CN" altLang="en-US" dirty="0"/>
              <a:t>批量生成 批量提取、分类、翻译数据”选项，如图 </a:t>
            </a:r>
            <a:r>
              <a:rPr lang="en-US" altLang="zh-CN" dirty="0"/>
              <a:t>10-22 </a:t>
            </a:r>
            <a:r>
              <a:rPr lang="zh-CN" altLang="en-US" dirty="0"/>
              <a:t>所示。</a:t>
            </a:r>
            <a:endParaRPr lang="en-US" altLang="zh-CN" dirty="0"/>
          </a:p>
        </p:txBody>
      </p:sp>
      <p:sp>
        <p:nvSpPr>
          <p:cNvPr id="7" name="文本占位符 6">
            <a:extLst>
              <a:ext uri="{FF2B5EF4-FFF2-40B4-BE49-F238E27FC236}">
                <a16:creationId xmlns:a16="http://schemas.microsoft.com/office/drawing/2014/main" id="{6AE6DDC8-EBA8-4B3E-238F-F3B5743F3886}"/>
              </a:ext>
            </a:extLst>
          </p:cNvPr>
          <p:cNvSpPr>
            <a:spLocks noGrp="1"/>
          </p:cNvSpPr>
          <p:nvPr>
            <p:ph type="body" sz="quarter" idx="13"/>
          </p:nvPr>
        </p:nvSpPr>
        <p:spPr/>
        <p:txBody>
          <a:bodyPr/>
          <a:lstStyle/>
          <a:p>
            <a:r>
              <a:rPr lang="zh-CN" altLang="en-US" dirty="0"/>
              <a:t>图 </a:t>
            </a:r>
            <a:r>
              <a:rPr lang="en-US" altLang="zh-CN" dirty="0"/>
              <a:t>10-22</a:t>
            </a:r>
            <a:r>
              <a:rPr lang="zh-CN" altLang="en-US" dirty="0"/>
              <a:t>　选择提取选项</a:t>
            </a:r>
          </a:p>
        </p:txBody>
      </p:sp>
      <p:pic>
        <p:nvPicPr>
          <p:cNvPr id="9" name="图片占位符 8">
            <a:extLst>
              <a:ext uri="{FF2B5EF4-FFF2-40B4-BE49-F238E27FC236}">
                <a16:creationId xmlns:a16="http://schemas.microsoft.com/office/drawing/2014/main" id="{A36E0492-7E7E-6E99-A6EB-4D799BFF3A94}"/>
              </a:ext>
            </a:extLst>
          </p:cNvPr>
          <p:cNvPicPr>
            <a:picLocks noGrp="1" noChangeAspect="1"/>
          </p:cNvPicPr>
          <p:nvPr>
            <p:ph type="pic" sz="quarter" idx="12"/>
          </p:nvPr>
        </p:nvPicPr>
        <p:blipFill rotWithShape="1">
          <a:blip r:embed="rId2"/>
          <a:srcRect t="-3022" b="-3022"/>
          <a:stretch>
            <a:fillRect/>
          </a:stretch>
        </p:blipFill>
        <p:spPr>
          <a:prstGeom prst="rect">
            <a:avLst/>
          </a:prstGeom>
        </p:spPr>
      </p:pic>
    </p:spTree>
    <p:extLst>
      <p:ext uri="{BB962C8B-B14F-4D97-AF65-F5344CB8AC3E}">
        <p14:creationId xmlns:p14="http://schemas.microsoft.com/office/powerpoint/2010/main" val="38097164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71ED4-F6BA-DA2D-49E6-AF63DFB0157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4F2A345-F955-00C8-178A-A826A20A2489}"/>
              </a:ext>
            </a:extLst>
          </p:cNvPr>
          <p:cNvSpPr>
            <a:spLocks noGrp="1"/>
          </p:cNvSpPr>
          <p:nvPr>
            <p:ph type="body" sz="quarter" idx="10"/>
          </p:nvPr>
        </p:nvSpPr>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784F36F7-AD8C-6AA4-791C-152F3F848366}"/>
              </a:ext>
            </a:extLst>
          </p:cNvPr>
          <p:cNvSpPr>
            <a:spLocks noGrp="1"/>
          </p:cNvSpPr>
          <p:nvPr>
            <p:ph type="body" sz="quarter" idx="11"/>
          </p:nvPr>
        </p:nvSpPr>
        <p:spPr>
          <a:xfrm>
            <a:off x="174886" y="2765566"/>
            <a:ext cx="5440724" cy="2063835"/>
          </a:xfrm>
        </p:spPr>
        <p:txBody>
          <a:bodyPr/>
          <a:lstStyle/>
          <a:p>
            <a:r>
              <a:rPr lang="en-US" altLang="zh-CN" dirty="0"/>
              <a:t>10.2.2</a:t>
            </a:r>
            <a:r>
              <a:rPr lang="zh-CN" altLang="en-US" dirty="0"/>
              <a:t>　</a:t>
            </a:r>
            <a:r>
              <a:rPr lang="en-US" altLang="zh-CN" dirty="0"/>
              <a:t>AI </a:t>
            </a:r>
            <a:r>
              <a:rPr lang="zh-CN" altLang="en-US" dirty="0"/>
              <a:t>自动提取证件信息</a:t>
            </a:r>
            <a:endParaRPr lang="en-US" altLang="zh-CN" dirty="0"/>
          </a:p>
          <a:p>
            <a:r>
              <a:rPr lang="en-US" altLang="zh-CN" dirty="0"/>
              <a:t>03</a:t>
            </a:r>
            <a:r>
              <a:rPr lang="zh-CN" altLang="en-US" dirty="0"/>
              <a:t>　在“</a:t>
            </a:r>
            <a:r>
              <a:rPr lang="en-US" altLang="zh-CN" dirty="0"/>
              <a:t>AI </a:t>
            </a:r>
            <a:r>
              <a:rPr lang="zh-CN" altLang="en-US" dirty="0"/>
              <a:t>表格助手”对话框中输入“提取</a:t>
            </a:r>
            <a:r>
              <a:rPr lang="en-US" altLang="zh-CN" dirty="0"/>
              <a:t>B </a:t>
            </a:r>
            <a:r>
              <a:rPr lang="zh-CN" altLang="en-US" dirty="0"/>
              <a:t>列中的出生日期放在 </a:t>
            </a:r>
            <a:r>
              <a:rPr lang="en-US" altLang="zh-CN" dirty="0"/>
              <a:t>C </a:t>
            </a:r>
            <a:r>
              <a:rPr lang="zh-CN" altLang="en-US" dirty="0"/>
              <a:t>列，日期设为短日期格式”，如图 </a:t>
            </a:r>
            <a:r>
              <a:rPr lang="en-US" altLang="zh-CN" dirty="0"/>
              <a:t>10-23 </a:t>
            </a:r>
            <a:r>
              <a:rPr lang="zh-CN" altLang="en-US" dirty="0"/>
              <a:t>所示。</a:t>
            </a:r>
            <a:endParaRPr lang="en-US" altLang="zh-CN" dirty="0"/>
          </a:p>
        </p:txBody>
      </p:sp>
      <p:sp>
        <p:nvSpPr>
          <p:cNvPr id="7" name="文本占位符 6">
            <a:extLst>
              <a:ext uri="{FF2B5EF4-FFF2-40B4-BE49-F238E27FC236}">
                <a16:creationId xmlns:a16="http://schemas.microsoft.com/office/drawing/2014/main" id="{47909BE1-2B41-DF5E-2D15-A28360F979A6}"/>
              </a:ext>
            </a:extLst>
          </p:cNvPr>
          <p:cNvSpPr>
            <a:spLocks noGrp="1"/>
          </p:cNvSpPr>
          <p:nvPr>
            <p:ph type="body" sz="quarter" idx="13"/>
          </p:nvPr>
        </p:nvSpPr>
        <p:spPr/>
        <p:txBody>
          <a:bodyPr/>
          <a:lstStyle/>
          <a:p>
            <a:r>
              <a:rPr lang="zh-CN" altLang="en-US" dirty="0"/>
              <a:t>图 </a:t>
            </a:r>
            <a:r>
              <a:rPr lang="en-US" altLang="zh-CN" dirty="0"/>
              <a:t>10-23</a:t>
            </a:r>
            <a:r>
              <a:rPr lang="zh-CN" altLang="en-US" dirty="0"/>
              <a:t>　输入提取数据条件</a:t>
            </a:r>
          </a:p>
        </p:txBody>
      </p:sp>
      <p:pic>
        <p:nvPicPr>
          <p:cNvPr id="8" name="图片占位符 7">
            <a:extLst>
              <a:ext uri="{FF2B5EF4-FFF2-40B4-BE49-F238E27FC236}">
                <a16:creationId xmlns:a16="http://schemas.microsoft.com/office/drawing/2014/main" id="{BB7250E8-5DBC-6E29-0CDD-5C02AAE1B55B}"/>
              </a:ext>
            </a:extLst>
          </p:cNvPr>
          <p:cNvPicPr>
            <a:picLocks noGrp="1" noChangeAspect="1"/>
          </p:cNvPicPr>
          <p:nvPr>
            <p:ph type="pic" sz="quarter" idx="12"/>
          </p:nvPr>
        </p:nvPicPr>
        <p:blipFill rotWithShape="1">
          <a:blip r:embed="rId2"/>
          <a:srcRect t="-21065" b="-21065"/>
          <a:stretch>
            <a:fillRect/>
          </a:stretch>
        </p:blipFill>
        <p:spPr>
          <a:prstGeom prst="rect">
            <a:avLst/>
          </a:prstGeom>
        </p:spPr>
      </p:pic>
    </p:spTree>
    <p:extLst>
      <p:ext uri="{BB962C8B-B14F-4D97-AF65-F5344CB8AC3E}">
        <p14:creationId xmlns:p14="http://schemas.microsoft.com/office/powerpoint/2010/main" val="47255936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8D52E-DD7B-8459-A5FD-A0CB791C6B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A49AAF7-45E8-4FC1-B49B-B7105A993003}"/>
              </a:ext>
            </a:extLst>
          </p:cNvPr>
          <p:cNvSpPr>
            <a:spLocks noGrp="1"/>
          </p:cNvSpPr>
          <p:nvPr>
            <p:ph type="body" sz="quarter" idx="10"/>
          </p:nvPr>
        </p:nvSpPr>
        <p:spPr>
          <a:xfrm>
            <a:off x="1079500" y="183215"/>
            <a:ext cx="10937615" cy="480131"/>
          </a:xfrm>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46D458E6-5A20-4547-60DE-BFC12406DEFF}"/>
              </a:ext>
            </a:extLst>
          </p:cNvPr>
          <p:cNvSpPr>
            <a:spLocks noGrp="1"/>
          </p:cNvSpPr>
          <p:nvPr>
            <p:ph type="body" sz="quarter" idx="11"/>
          </p:nvPr>
        </p:nvSpPr>
        <p:spPr>
          <a:xfrm>
            <a:off x="174625" y="3019299"/>
            <a:ext cx="5440363" cy="1556003"/>
          </a:xfrm>
        </p:spPr>
        <p:txBody>
          <a:bodyPr/>
          <a:lstStyle/>
          <a:p>
            <a:r>
              <a:rPr lang="en-US" altLang="zh-CN" dirty="0"/>
              <a:t>10.2.2</a:t>
            </a:r>
            <a:r>
              <a:rPr lang="zh-CN" altLang="en-US" dirty="0"/>
              <a:t>　</a:t>
            </a:r>
            <a:r>
              <a:rPr lang="en-US" altLang="zh-CN" dirty="0"/>
              <a:t>AI </a:t>
            </a:r>
            <a:r>
              <a:rPr lang="zh-CN" altLang="en-US" dirty="0"/>
              <a:t>自动提取证件信息</a:t>
            </a:r>
            <a:endParaRPr lang="en-US" altLang="zh-CN" dirty="0"/>
          </a:p>
          <a:p>
            <a:r>
              <a:rPr lang="en-US" altLang="zh-CN" dirty="0"/>
              <a:t>04</a:t>
            </a:r>
            <a:r>
              <a:rPr lang="zh-CN" altLang="en-US" dirty="0"/>
              <a:t>　预览生成结果后，单击对话框右下角的“应用”按钮，如图 </a:t>
            </a:r>
            <a:r>
              <a:rPr lang="en-US" altLang="zh-CN" dirty="0"/>
              <a:t>10-24 </a:t>
            </a:r>
            <a:r>
              <a:rPr lang="zh-CN" altLang="en-US" dirty="0"/>
              <a:t>所示。</a:t>
            </a:r>
            <a:endParaRPr lang="en-US" altLang="zh-CN" dirty="0"/>
          </a:p>
        </p:txBody>
      </p:sp>
      <p:pic>
        <p:nvPicPr>
          <p:cNvPr id="9" name="图片占位符 8">
            <a:extLst>
              <a:ext uri="{FF2B5EF4-FFF2-40B4-BE49-F238E27FC236}">
                <a16:creationId xmlns:a16="http://schemas.microsoft.com/office/drawing/2014/main" id="{395C0E16-E798-50F9-2E84-6AB5970880FE}"/>
              </a:ext>
            </a:extLst>
          </p:cNvPr>
          <p:cNvPicPr>
            <a:picLocks noGrp="1" noChangeAspect="1"/>
          </p:cNvPicPr>
          <p:nvPr>
            <p:ph type="pic" sz="quarter" idx="12"/>
          </p:nvPr>
        </p:nvPicPr>
        <p:blipFill rotWithShape="1">
          <a:blip r:embed="rId2"/>
          <a:srcRect l="-6382" r="-6382"/>
          <a:stretch>
            <a:fillRect/>
          </a:stretch>
        </p:blipFill>
        <p:spPr>
          <a:xfrm>
            <a:off x="5695122" y="736764"/>
            <a:ext cx="6321992" cy="5400000"/>
          </a:xfrm>
        </p:spPr>
      </p:pic>
      <p:sp>
        <p:nvSpPr>
          <p:cNvPr id="7" name="文本占位符 6">
            <a:extLst>
              <a:ext uri="{FF2B5EF4-FFF2-40B4-BE49-F238E27FC236}">
                <a16:creationId xmlns:a16="http://schemas.microsoft.com/office/drawing/2014/main" id="{7B292456-509E-A5B2-DC39-43C20FC37C54}"/>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10-24</a:t>
            </a:r>
            <a:r>
              <a:rPr lang="zh-CN" altLang="en-US" dirty="0"/>
              <a:t>　预览生成结果</a:t>
            </a:r>
          </a:p>
        </p:txBody>
      </p:sp>
    </p:spTree>
    <p:extLst>
      <p:ext uri="{BB962C8B-B14F-4D97-AF65-F5344CB8AC3E}">
        <p14:creationId xmlns:p14="http://schemas.microsoft.com/office/powerpoint/2010/main" val="3048150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50714-D953-6028-0A27-112A7AF0D3A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410146-5DEB-02B3-3A67-EFEAD02300D9}"/>
              </a:ext>
            </a:extLst>
          </p:cNvPr>
          <p:cNvSpPr>
            <a:spLocks noGrp="1"/>
          </p:cNvSpPr>
          <p:nvPr>
            <p:ph type="body" sz="quarter" idx="10"/>
          </p:nvPr>
        </p:nvSpPr>
        <p:spPr>
          <a:xfrm>
            <a:off x="1079500" y="183215"/>
            <a:ext cx="10937615" cy="480131"/>
          </a:xfrm>
        </p:spPr>
        <p:txBody>
          <a:bodyPr/>
          <a:lstStyle/>
          <a:p>
            <a:r>
              <a:rPr lang="en-US" altLang="zh-CN" dirty="0"/>
              <a:t>10.2</a:t>
            </a:r>
            <a:r>
              <a:rPr lang="zh-CN" altLang="en-US" dirty="0"/>
              <a:t>　</a:t>
            </a:r>
            <a:r>
              <a:rPr lang="en-US" altLang="zh-CN" dirty="0"/>
              <a:t>WPS AI </a:t>
            </a:r>
            <a:r>
              <a:rPr lang="zh-CN" altLang="en-US" dirty="0"/>
              <a:t>在表格中的高级功能应用</a:t>
            </a:r>
          </a:p>
        </p:txBody>
      </p:sp>
      <p:sp>
        <p:nvSpPr>
          <p:cNvPr id="5" name="文本占位符 4">
            <a:extLst>
              <a:ext uri="{FF2B5EF4-FFF2-40B4-BE49-F238E27FC236}">
                <a16:creationId xmlns:a16="http://schemas.microsoft.com/office/drawing/2014/main" id="{0552BA1B-AE55-8ACE-FBDC-D8C46D8BB80B}"/>
              </a:ext>
            </a:extLst>
          </p:cNvPr>
          <p:cNvSpPr>
            <a:spLocks noGrp="1"/>
          </p:cNvSpPr>
          <p:nvPr>
            <p:ph type="body" sz="quarter" idx="11"/>
          </p:nvPr>
        </p:nvSpPr>
        <p:spPr>
          <a:xfrm>
            <a:off x="174625" y="3273214"/>
            <a:ext cx="5440363" cy="1048172"/>
          </a:xfrm>
        </p:spPr>
        <p:txBody>
          <a:bodyPr/>
          <a:lstStyle/>
          <a:p>
            <a:r>
              <a:rPr lang="en-US" altLang="zh-CN" dirty="0"/>
              <a:t>10.2.2</a:t>
            </a:r>
            <a:r>
              <a:rPr lang="zh-CN" altLang="en-US" dirty="0"/>
              <a:t>　</a:t>
            </a:r>
            <a:r>
              <a:rPr lang="en-US" altLang="zh-CN" dirty="0"/>
              <a:t>AI </a:t>
            </a:r>
            <a:r>
              <a:rPr lang="zh-CN" altLang="en-US" dirty="0"/>
              <a:t>自动提取证件信息</a:t>
            </a:r>
            <a:endParaRPr lang="en-US" altLang="zh-CN" dirty="0"/>
          </a:p>
          <a:p>
            <a:r>
              <a:rPr lang="en-US" altLang="zh-CN" dirty="0"/>
              <a:t>04</a:t>
            </a:r>
            <a:r>
              <a:rPr lang="zh-CN" altLang="en-US" dirty="0"/>
              <a:t>　最终提取效果如图 </a:t>
            </a:r>
            <a:r>
              <a:rPr lang="en-US" altLang="zh-CN" dirty="0"/>
              <a:t>10-25 </a:t>
            </a:r>
            <a:r>
              <a:rPr lang="zh-CN" altLang="en-US" dirty="0"/>
              <a:t>所示。</a:t>
            </a:r>
            <a:endParaRPr lang="en-US" altLang="zh-CN" dirty="0"/>
          </a:p>
        </p:txBody>
      </p:sp>
      <p:sp>
        <p:nvSpPr>
          <p:cNvPr id="7" name="文本占位符 6">
            <a:extLst>
              <a:ext uri="{FF2B5EF4-FFF2-40B4-BE49-F238E27FC236}">
                <a16:creationId xmlns:a16="http://schemas.microsoft.com/office/drawing/2014/main" id="{95D15C7A-BE65-3BEE-BF38-EAC2B88F29D3}"/>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10-25</a:t>
            </a:r>
            <a:r>
              <a:rPr lang="zh-CN" altLang="en-US" dirty="0"/>
              <a:t>　最终提取效果</a:t>
            </a:r>
          </a:p>
        </p:txBody>
      </p:sp>
      <p:pic>
        <p:nvPicPr>
          <p:cNvPr id="8" name="图片占位符 7">
            <a:extLst>
              <a:ext uri="{FF2B5EF4-FFF2-40B4-BE49-F238E27FC236}">
                <a16:creationId xmlns:a16="http://schemas.microsoft.com/office/drawing/2014/main" id="{CB4CE9D9-5BBC-383E-B173-373BBE7BEE81}"/>
              </a:ext>
            </a:extLst>
          </p:cNvPr>
          <p:cNvPicPr>
            <a:picLocks noGrp="1" noChangeAspect="1"/>
          </p:cNvPicPr>
          <p:nvPr>
            <p:ph type="pic" sz="quarter" idx="12"/>
          </p:nvPr>
        </p:nvPicPr>
        <p:blipFill rotWithShape="1">
          <a:blip r:embed="rId2"/>
          <a:srcRect t="-9506" b="-9506"/>
          <a:stretch>
            <a:fillRect/>
          </a:stretch>
        </p:blipFill>
        <p:spPr>
          <a:prstGeom prst="rect">
            <a:avLst/>
          </a:prstGeom>
        </p:spPr>
      </p:pic>
    </p:spTree>
    <p:extLst>
      <p:ext uri="{BB962C8B-B14F-4D97-AF65-F5344CB8AC3E}">
        <p14:creationId xmlns:p14="http://schemas.microsoft.com/office/powerpoint/2010/main" val="39045544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CD45E-4C9E-D002-6F5E-76CB74855A9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E4A7C2A-E7C4-2E5F-C5B2-B46A2A25981D}"/>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70FA8E91-75DD-BBC4-7D8C-BBE48E1888FA}"/>
              </a:ext>
            </a:extLst>
          </p:cNvPr>
          <p:cNvSpPr>
            <a:spLocks noGrp="1"/>
          </p:cNvSpPr>
          <p:nvPr>
            <p:ph type="body" sz="quarter" idx="11"/>
          </p:nvPr>
        </p:nvSpPr>
        <p:spPr>
          <a:xfrm>
            <a:off x="174886" y="2511648"/>
            <a:ext cx="5440724" cy="2571666"/>
          </a:xfrm>
        </p:spPr>
        <p:txBody>
          <a:bodyPr/>
          <a:lstStyle/>
          <a:p>
            <a:r>
              <a:rPr lang="en-US" altLang="zh-CN" dirty="0"/>
              <a:t>2.1.2</a:t>
            </a:r>
            <a:r>
              <a:rPr lang="zh-CN" altLang="en-US" dirty="0"/>
              <a:t> 查找和替换功能的应用</a:t>
            </a:r>
            <a:endParaRPr lang="en-US" altLang="zh-CN" dirty="0"/>
          </a:p>
          <a:p>
            <a:r>
              <a:rPr lang="en-US" altLang="zh-CN" dirty="0"/>
              <a:t>3. </a:t>
            </a:r>
            <a:r>
              <a:rPr lang="zh-CN" altLang="en-US" dirty="0"/>
              <a:t>字体的批量调整</a:t>
            </a:r>
            <a:endParaRPr lang="en-US" altLang="zh-CN" dirty="0"/>
          </a:p>
          <a:p>
            <a:r>
              <a:rPr lang="en-US" altLang="zh-CN" dirty="0"/>
              <a:t>05</a:t>
            </a:r>
            <a:r>
              <a:rPr lang="zh-CN" altLang="en-US" dirty="0"/>
              <a:t>　单击“全部替换”按钮，如图 </a:t>
            </a:r>
            <a:r>
              <a:rPr lang="en-US" altLang="zh-CN" dirty="0"/>
              <a:t>2-16 </a:t>
            </a:r>
            <a:r>
              <a:rPr lang="zh-CN" altLang="en-US" dirty="0"/>
              <a:t>所示，文档中所有的“宋体”字体均被替换为“微软雅黑”字体。</a:t>
            </a:r>
          </a:p>
        </p:txBody>
      </p:sp>
      <p:sp>
        <p:nvSpPr>
          <p:cNvPr id="3" name="文本占位符 2">
            <a:extLst>
              <a:ext uri="{FF2B5EF4-FFF2-40B4-BE49-F238E27FC236}">
                <a16:creationId xmlns:a16="http://schemas.microsoft.com/office/drawing/2014/main" id="{94274A1C-A683-3EA3-32DB-094CB56D46F0}"/>
              </a:ext>
            </a:extLst>
          </p:cNvPr>
          <p:cNvSpPr>
            <a:spLocks noGrp="1"/>
          </p:cNvSpPr>
          <p:nvPr>
            <p:ph type="body" sz="quarter" idx="13"/>
          </p:nvPr>
        </p:nvSpPr>
        <p:spPr/>
        <p:txBody>
          <a:bodyPr/>
          <a:lstStyle/>
          <a:p>
            <a:r>
              <a:rPr lang="zh-CN" altLang="en-US" dirty="0"/>
              <a:t>图 </a:t>
            </a:r>
            <a:r>
              <a:rPr lang="en-US" altLang="zh-CN" dirty="0"/>
              <a:t>2-16</a:t>
            </a:r>
            <a:r>
              <a:rPr lang="zh-CN" altLang="en-US" dirty="0"/>
              <a:t>　单击“全部替换”按钮</a:t>
            </a:r>
          </a:p>
        </p:txBody>
      </p:sp>
      <p:pic>
        <p:nvPicPr>
          <p:cNvPr id="12" name="图片占位符 11">
            <a:extLst>
              <a:ext uri="{FF2B5EF4-FFF2-40B4-BE49-F238E27FC236}">
                <a16:creationId xmlns:a16="http://schemas.microsoft.com/office/drawing/2014/main" id="{41E215ED-293F-2D23-7BC7-D5E6258747B0}"/>
              </a:ext>
            </a:extLst>
          </p:cNvPr>
          <p:cNvPicPr>
            <a:picLocks noGrp="1" noChangeAspect="1"/>
          </p:cNvPicPr>
          <p:nvPr>
            <p:ph type="pic" sz="quarter" idx="12"/>
          </p:nvPr>
        </p:nvPicPr>
        <p:blipFill rotWithShape="1">
          <a:blip r:embed="rId2"/>
          <a:srcRect l="-6025" r="-6025"/>
          <a:stretch>
            <a:fillRect/>
          </a:stretch>
        </p:blipFill>
        <p:spPr>
          <a:prstGeom prst="rect">
            <a:avLst/>
          </a:prstGeom>
        </p:spPr>
      </p:pic>
    </p:spTree>
    <p:extLst>
      <p:ext uri="{BB962C8B-B14F-4D97-AF65-F5344CB8AC3E}">
        <p14:creationId xmlns:p14="http://schemas.microsoft.com/office/powerpoint/2010/main" val="24859694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29B33DC3-ACC7-D6A3-B8D5-340811121945}"/>
              </a:ext>
            </a:extLst>
          </p:cNvPr>
          <p:cNvSpPr>
            <a:spLocks noGrp="1"/>
          </p:cNvSpPr>
          <p:nvPr>
            <p:ph type="body" sz="quarter" idx="11"/>
          </p:nvPr>
        </p:nvSpPr>
        <p:spPr>
          <a:xfrm>
            <a:off x="3700119" y="3071209"/>
            <a:ext cx="7782365" cy="715581"/>
          </a:xfrm>
        </p:spPr>
        <p:txBody>
          <a:bodyPr/>
          <a:lstStyle/>
          <a:p>
            <a:r>
              <a:rPr lang="zh-CN" altLang="en-US" dirty="0"/>
              <a:t>使用 </a:t>
            </a:r>
            <a:r>
              <a:rPr lang="en-US" altLang="zh-CN" dirty="0"/>
              <a:t>WPS </a:t>
            </a:r>
            <a:r>
              <a:rPr lang="zh-CN" altLang="en-US" dirty="0"/>
              <a:t>创建与编辑幻灯片</a:t>
            </a:r>
          </a:p>
        </p:txBody>
      </p:sp>
      <p:sp>
        <p:nvSpPr>
          <p:cNvPr id="6" name="文本占位符 5">
            <a:extLst>
              <a:ext uri="{FF2B5EF4-FFF2-40B4-BE49-F238E27FC236}">
                <a16:creationId xmlns:a16="http://schemas.microsoft.com/office/drawing/2014/main" id="{2A9BC419-5748-D609-5F2C-7E8D8CEF05D2}"/>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11 </a:t>
            </a:r>
            <a:r>
              <a:rPr lang="zh-CN" altLang="en-US" dirty="0"/>
              <a:t>章</a:t>
            </a:r>
          </a:p>
        </p:txBody>
      </p:sp>
    </p:spTree>
    <p:extLst>
      <p:ext uri="{BB962C8B-B14F-4D97-AF65-F5344CB8AC3E}">
        <p14:creationId xmlns:p14="http://schemas.microsoft.com/office/powerpoint/2010/main" val="22518107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72CDC30-9E71-C498-C125-CD3AFDF81C4F}"/>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133C4C18-4D3E-A437-2866-E43A71A6598E}"/>
              </a:ext>
            </a:extLst>
          </p:cNvPr>
          <p:cNvSpPr>
            <a:spLocks noGrp="1"/>
          </p:cNvSpPr>
          <p:nvPr>
            <p:ph type="body" sz="quarter" idx="11"/>
          </p:nvPr>
        </p:nvSpPr>
        <p:spPr>
          <a:xfrm>
            <a:off x="174885" y="2481766"/>
            <a:ext cx="11842230" cy="2571666"/>
          </a:xfrm>
        </p:spPr>
        <p:txBody>
          <a:bodyPr/>
          <a:lstStyle/>
          <a:p>
            <a:r>
              <a:rPr lang="en-US" altLang="zh-CN" dirty="0"/>
              <a:t>11.1.1</a:t>
            </a:r>
            <a:r>
              <a:rPr lang="zh-CN" altLang="en-US" dirty="0"/>
              <a:t>　新建演示文稿</a:t>
            </a:r>
            <a:endParaRPr lang="en-US" altLang="zh-CN" dirty="0"/>
          </a:p>
          <a:p>
            <a:r>
              <a:rPr lang="en-US" altLang="zh-CN" dirty="0"/>
              <a:t>01</a:t>
            </a:r>
            <a:r>
              <a:rPr lang="zh-CN" altLang="en-US" dirty="0"/>
              <a:t>　在主界面单击“新建”按钮，即可打开“新建”窗口。</a:t>
            </a:r>
            <a:endParaRPr lang="en-US" altLang="zh-CN" dirty="0"/>
          </a:p>
          <a:p>
            <a:r>
              <a:rPr lang="en-US" altLang="zh-CN" dirty="0"/>
              <a:t>02</a:t>
            </a:r>
            <a:r>
              <a:rPr lang="zh-CN" altLang="en-US" dirty="0"/>
              <a:t>　在“新建”窗口执行“</a:t>
            </a:r>
            <a:r>
              <a:rPr lang="en-US" altLang="zh-CN" dirty="0"/>
              <a:t>Office </a:t>
            </a:r>
            <a:r>
              <a:rPr lang="zh-CN" altLang="en-US" dirty="0"/>
              <a:t>文档”→“演示”命令，即可启动 </a:t>
            </a:r>
            <a:r>
              <a:rPr lang="en-US" altLang="zh-CN" dirty="0"/>
              <a:t>WPS </a:t>
            </a:r>
            <a:r>
              <a:rPr lang="zh-CN" altLang="en-US" dirty="0"/>
              <a:t>演示程序。</a:t>
            </a:r>
          </a:p>
          <a:p>
            <a:r>
              <a:rPr lang="en-US" altLang="zh-CN" dirty="0"/>
              <a:t>03</a:t>
            </a:r>
            <a:r>
              <a:rPr lang="zh-CN" altLang="en-US" dirty="0"/>
              <a:t>　在打开的“新建演示文稿”窗口中，选择“空白演示文稿”命令，即可在 </a:t>
            </a:r>
            <a:r>
              <a:rPr lang="en-US" altLang="zh-CN" dirty="0"/>
              <a:t>WPS </a:t>
            </a:r>
            <a:r>
              <a:rPr lang="zh-CN" altLang="en-US" dirty="0"/>
              <a:t>中新建一个空白演示文稿。</a:t>
            </a:r>
            <a:endParaRPr lang="en-US" altLang="zh-CN" dirty="0"/>
          </a:p>
        </p:txBody>
      </p:sp>
    </p:spTree>
    <p:extLst>
      <p:ext uri="{BB962C8B-B14F-4D97-AF65-F5344CB8AC3E}">
        <p14:creationId xmlns:p14="http://schemas.microsoft.com/office/powerpoint/2010/main" val="79424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4EF06-E1F4-5439-0C11-92B4D31755F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6FEFAE3-1B2A-AC0A-ABAA-72DC7FF4319D}"/>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B25EDCFA-FFD2-3A61-F99A-5390DD26415A}"/>
              </a:ext>
            </a:extLst>
          </p:cNvPr>
          <p:cNvSpPr>
            <a:spLocks noGrp="1"/>
          </p:cNvSpPr>
          <p:nvPr>
            <p:ph type="body" sz="quarter" idx="11"/>
          </p:nvPr>
        </p:nvSpPr>
        <p:spPr>
          <a:xfrm>
            <a:off x="174886" y="2257732"/>
            <a:ext cx="5440724" cy="3079497"/>
          </a:xfrm>
        </p:spPr>
        <p:txBody>
          <a:bodyPr/>
          <a:lstStyle/>
          <a:p>
            <a:r>
              <a:rPr lang="en-US" altLang="zh-CN" dirty="0"/>
              <a:t>11.1.2</a:t>
            </a:r>
            <a:r>
              <a:rPr lang="zh-CN" altLang="en-US" dirty="0"/>
              <a:t>　新建幻灯片</a:t>
            </a:r>
            <a:endParaRPr lang="en-US" altLang="zh-CN" dirty="0"/>
          </a:p>
          <a:p>
            <a:r>
              <a:rPr lang="zh-CN" altLang="en-US" dirty="0"/>
              <a:t>单击“开始”选项卡中的“新建幻灯片”按钮（也可以使用快捷键 </a:t>
            </a:r>
            <a:r>
              <a:rPr lang="en-US" altLang="zh-CN" dirty="0" err="1"/>
              <a:t>Ctrl+M</a:t>
            </a:r>
            <a:r>
              <a:rPr lang="en-US" altLang="zh-CN" dirty="0"/>
              <a:t> </a:t>
            </a:r>
            <a:r>
              <a:rPr lang="zh-CN" altLang="en-US" dirty="0"/>
              <a:t>来快速执行此操作），如图 </a:t>
            </a:r>
            <a:r>
              <a:rPr lang="en-US" altLang="zh-CN" dirty="0"/>
              <a:t>11-4 </a:t>
            </a:r>
            <a:r>
              <a:rPr lang="zh-CN" altLang="en-US" dirty="0"/>
              <a:t>所示。此时将创建一页新的幻灯片，并且默认使用当前幻灯片的版式布局。</a:t>
            </a:r>
            <a:endParaRPr lang="en-US" altLang="zh-CN" dirty="0"/>
          </a:p>
        </p:txBody>
      </p:sp>
      <p:sp>
        <p:nvSpPr>
          <p:cNvPr id="7" name="文本占位符 6">
            <a:extLst>
              <a:ext uri="{FF2B5EF4-FFF2-40B4-BE49-F238E27FC236}">
                <a16:creationId xmlns:a16="http://schemas.microsoft.com/office/drawing/2014/main" id="{7DC2FF87-06F0-BB38-3410-C41FFCE4AB94}"/>
              </a:ext>
            </a:extLst>
          </p:cNvPr>
          <p:cNvSpPr>
            <a:spLocks noGrp="1"/>
          </p:cNvSpPr>
          <p:nvPr>
            <p:ph type="body" sz="quarter" idx="13"/>
          </p:nvPr>
        </p:nvSpPr>
        <p:spPr/>
        <p:txBody>
          <a:bodyPr/>
          <a:lstStyle/>
          <a:p>
            <a:r>
              <a:rPr lang="zh-CN" altLang="en-US" dirty="0"/>
              <a:t>图 </a:t>
            </a:r>
            <a:r>
              <a:rPr lang="en-US" altLang="zh-CN" dirty="0"/>
              <a:t>11-4</a:t>
            </a:r>
            <a:r>
              <a:rPr lang="zh-CN" altLang="en-US" dirty="0"/>
              <a:t>　新建幻灯片</a:t>
            </a:r>
          </a:p>
        </p:txBody>
      </p:sp>
      <p:pic>
        <p:nvPicPr>
          <p:cNvPr id="8" name="图片占位符 7">
            <a:extLst>
              <a:ext uri="{FF2B5EF4-FFF2-40B4-BE49-F238E27FC236}">
                <a16:creationId xmlns:a16="http://schemas.microsoft.com/office/drawing/2014/main" id="{3E169947-27B8-9198-48D7-7687AEF8C688}"/>
              </a:ext>
            </a:extLst>
          </p:cNvPr>
          <p:cNvPicPr>
            <a:picLocks noGrp="1" noChangeAspect="1"/>
          </p:cNvPicPr>
          <p:nvPr>
            <p:ph type="pic" sz="quarter" idx="12"/>
          </p:nvPr>
        </p:nvPicPr>
        <p:blipFill rotWithShape="1">
          <a:blip r:embed="rId2"/>
          <a:srcRect t="-28472" b="-28472"/>
          <a:stretch>
            <a:fillRect/>
          </a:stretch>
        </p:blipFill>
        <p:spPr>
          <a:prstGeom prst="rect">
            <a:avLst/>
          </a:prstGeom>
        </p:spPr>
      </p:pic>
    </p:spTree>
    <p:extLst>
      <p:ext uri="{BB962C8B-B14F-4D97-AF65-F5344CB8AC3E}">
        <p14:creationId xmlns:p14="http://schemas.microsoft.com/office/powerpoint/2010/main" val="87755728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5E42F-2A44-27EF-C81C-6F5DEAA45E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7D7CE2A-DC9A-ADA0-DF26-DA4B2CB9D7C4}"/>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C71333A8-9F9F-FD84-1B59-E21BA741ED42}"/>
              </a:ext>
            </a:extLst>
          </p:cNvPr>
          <p:cNvSpPr>
            <a:spLocks noGrp="1"/>
          </p:cNvSpPr>
          <p:nvPr>
            <p:ph type="body" sz="quarter" idx="11"/>
          </p:nvPr>
        </p:nvSpPr>
        <p:spPr>
          <a:xfrm>
            <a:off x="174886" y="2003816"/>
            <a:ext cx="5440724" cy="3587329"/>
          </a:xfrm>
        </p:spPr>
        <p:txBody>
          <a:bodyPr/>
          <a:lstStyle/>
          <a:p>
            <a:r>
              <a:rPr lang="en-US" altLang="zh-CN" dirty="0"/>
              <a:t>11.1.2</a:t>
            </a:r>
            <a:r>
              <a:rPr lang="zh-CN" altLang="en-US" dirty="0"/>
              <a:t>　新建幻灯片</a:t>
            </a:r>
            <a:endParaRPr lang="en-US" altLang="zh-CN" dirty="0"/>
          </a:p>
          <a:p>
            <a:r>
              <a:rPr lang="zh-CN" altLang="en-US" dirty="0"/>
              <a:t>在普通视图的左侧窗格中切换到“幻灯片”选项卡，单击左侧窗格下方的“</a:t>
            </a:r>
            <a:r>
              <a:rPr lang="en-US" altLang="zh-CN" dirty="0"/>
              <a:t>+”</a:t>
            </a:r>
            <a:r>
              <a:rPr lang="zh-CN" altLang="en-US" dirty="0"/>
              <a:t>按钮，如图 </a:t>
            </a:r>
            <a:r>
              <a:rPr lang="en-US" altLang="zh-CN" dirty="0"/>
              <a:t>11-5 </a:t>
            </a:r>
            <a:r>
              <a:rPr lang="zh-CN" altLang="en-US" dirty="0"/>
              <a:t>所示，在弹出的菜单中选择“新建空白页”命令即可新建一页幻灯片。新建幻灯片默认使用当前幻灯片的版式布局。</a:t>
            </a:r>
            <a:endParaRPr lang="en-US" altLang="zh-CN" dirty="0"/>
          </a:p>
        </p:txBody>
      </p:sp>
      <p:sp>
        <p:nvSpPr>
          <p:cNvPr id="7" name="文本占位符 6">
            <a:extLst>
              <a:ext uri="{FF2B5EF4-FFF2-40B4-BE49-F238E27FC236}">
                <a16:creationId xmlns:a16="http://schemas.microsoft.com/office/drawing/2014/main" id="{999001A3-B413-F917-962D-834FB95B890E}"/>
              </a:ext>
            </a:extLst>
          </p:cNvPr>
          <p:cNvSpPr>
            <a:spLocks noGrp="1"/>
          </p:cNvSpPr>
          <p:nvPr>
            <p:ph type="body" sz="quarter" idx="13"/>
          </p:nvPr>
        </p:nvSpPr>
        <p:spPr/>
        <p:txBody>
          <a:bodyPr/>
          <a:lstStyle/>
          <a:p>
            <a:r>
              <a:rPr lang="zh-CN" altLang="en-US" dirty="0"/>
              <a:t>图 </a:t>
            </a:r>
            <a:r>
              <a:rPr lang="en-US" altLang="zh-CN" dirty="0"/>
              <a:t>11-5</a:t>
            </a:r>
            <a:r>
              <a:rPr lang="zh-CN" altLang="en-US" dirty="0"/>
              <a:t>　单击“</a:t>
            </a:r>
            <a:r>
              <a:rPr lang="en-US" altLang="zh-CN" dirty="0"/>
              <a:t>+”</a:t>
            </a:r>
            <a:r>
              <a:rPr lang="zh-CN" altLang="en-US" dirty="0"/>
              <a:t>按钮新建幻灯片</a:t>
            </a:r>
          </a:p>
        </p:txBody>
      </p:sp>
      <p:pic>
        <p:nvPicPr>
          <p:cNvPr id="9" name="图片占位符 8">
            <a:extLst>
              <a:ext uri="{FF2B5EF4-FFF2-40B4-BE49-F238E27FC236}">
                <a16:creationId xmlns:a16="http://schemas.microsoft.com/office/drawing/2014/main" id="{E4CDE740-5DD6-F421-58A5-15594C6FA741}"/>
              </a:ext>
            </a:extLst>
          </p:cNvPr>
          <p:cNvPicPr>
            <a:picLocks noGrp="1" noChangeAspect="1"/>
          </p:cNvPicPr>
          <p:nvPr>
            <p:ph type="pic" sz="quarter" idx="12"/>
          </p:nvPr>
        </p:nvPicPr>
        <p:blipFill rotWithShape="1">
          <a:blip r:embed="rId2"/>
          <a:srcRect t="-24549" b="-24549"/>
          <a:stretch>
            <a:fillRect/>
          </a:stretch>
        </p:blipFill>
        <p:spPr>
          <a:prstGeom prst="rect">
            <a:avLst/>
          </a:prstGeom>
        </p:spPr>
      </p:pic>
    </p:spTree>
    <p:extLst>
      <p:ext uri="{BB962C8B-B14F-4D97-AF65-F5344CB8AC3E}">
        <p14:creationId xmlns:p14="http://schemas.microsoft.com/office/powerpoint/2010/main" val="33898782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4DBF2-6D70-33FD-DA83-531EE51443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5FF072B-1B8C-0D1B-71A4-07ACA2D2F6F8}"/>
              </a:ext>
            </a:extLst>
          </p:cNvPr>
          <p:cNvSpPr>
            <a:spLocks noGrp="1"/>
          </p:cNvSpPr>
          <p:nvPr>
            <p:ph type="body" sz="quarter" idx="10"/>
          </p:nvPr>
        </p:nvSpPr>
        <p:spPr>
          <a:xfrm>
            <a:off x="1079500" y="183215"/>
            <a:ext cx="10937615" cy="480131"/>
          </a:xfrm>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6FC04C23-F691-8765-FA6F-1CA68D1DE1F8}"/>
              </a:ext>
            </a:extLst>
          </p:cNvPr>
          <p:cNvSpPr>
            <a:spLocks noGrp="1"/>
          </p:cNvSpPr>
          <p:nvPr>
            <p:ph type="body" sz="quarter" idx="11"/>
          </p:nvPr>
        </p:nvSpPr>
        <p:spPr>
          <a:xfrm>
            <a:off x="174625" y="1749720"/>
            <a:ext cx="5440363" cy="4095160"/>
          </a:xfrm>
        </p:spPr>
        <p:txBody>
          <a:bodyPr/>
          <a:lstStyle/>
          <a:p>
            <a:r>
              <a:rPr lang="en-US" altLang="zh-CN" dirty="0"/>
              <a:t>11.1.2</a:t>
            </a:r>
            <a:r>
              <a:rPr lang="zh-CN" altLang="en-US" dirty="0"/>
              <a:t>　新建幻灯片</a:t>
            </a:r>
            <a:endParaRPr lang="en-US" altLang="zh-CN" dirty="0"/>
          </a:p>
          <a:p>
            <a:r>
              <a:rPr lang="zh-CN" altLang="en-US" dirty="0"/>
              <a:t>在普通视图的左侧窗格中切换到“幻灯片”选项卡，将鼠标指针移动到需要新建幻灯片的前一页幻灯片缩略图上，单击缩略图右下角的“</a:t>
            </a:r>
            <a:r>
              <a:rPr lang="en-US" altLang="zh-CN" dirty="0"/>
              <a:t>+”</a:t>
            </a:r>
            <a:r>
              <a:rPr lang="zh-CN" altLang="en-US" dirty="0"/>
              <a:t>按钮，如图 </a:t>
            </a:r>
            <a:r>
              <a:rPr lang="en-US" altLang="zh-CN" dirty="0"/>
              <a:t>11-6 </a:t>
            </a:r>
            <a:r>
              <a:rPr lang="zh-CN" altLang="en-US" dirty="0"/>
              <a:t>所示，在弹出的菜单中选择“新建空白页”命令即可新建一页幻灯片。新建的幻灯片默认使用当前幻灯片的版式布局。</a:t>
            </a:r>
            <a:endParaRPr lang="en-US" altLang="zh-CN" dirty="0"/>
          </a:p>
        </p:txBody>
      </p:sp>
      <p:pic>
        <p:nvPicPr>
          <p:cNvPr id="8" name="图片占位符 7">
            <a:extLst>
              <a:ext uri="{FF2B5EF4-FFF2-40B4-BE49-F238E27FC236}">
                <a16:creationId xmlns:a16="http://schemas.microsoft.com/office/drawing/2014/main" id="{E2E85971-A64A-FA18-17C5-1DE7A533EF0D}"/>
              </a:ext>
            </a:extLst>
          </p:cNvPr>
          <p:cNvPicPr>
            <a:picLocks noGrp="1" noChangeAspect="1"/>
          </p:cNvPicPr>
          <p:nvPr>
            <p:ph type="pic" sz="quarter" idx="12"/>
          </p:nvPr>
        </p:nvPicPr>
        <p:blipFill rotWithShape="1">
          <a:blip r:embed="rId2"/>
          <a:srcRect t="-31117" b="-31117"/>
          <a:stretch>
            <a:fillRect/>
          </a:stretch>
        </p:blipFill>
        <p:spPr>
          <a:xfrm>
            <a:off x="5695122" y="736764"/>
            <a:ext cx="6321992" cy="5400000"/>
          </a:xfrm>
        </p:spPr>
      </p:pic>
      <p:sp>
        <p:nvSpPr>
          <p:cNvPr id="7" name="文本占位符 6">
            <a:extLst>
              <a:ext uri="{FF2B5EF4-FFF2-40B4-BE49-F238E27FC236}">
                <a16:creationId xmlns:a16="http://schemas.microsoft.com/office/drawing/2014/main" id="{01DCE02E-77DC-845B-5AB7-2CDCB93ECBBA}"/>
              </a:ext>
            </a:extLst>
          </p:cNvPr>
          <p:cNvSpPr>
            <a:spLocks noGrp="1"/>
          </p:cNvSpPr>
          <p:nvPr>
            <p:ph type="body" sz="quarter" idx="13"/>
          </p:nvPr>
        </p:nvSpPr>
        <p:spPr>
          <a:xfrm>
            <a:off x="5694363" y="6181134"/>
            <a:ext cx="6323012" cy="540341"/>
          </a:xfrm>
        </p:spPr>
        <p:txBody>
          <a:bodyPr/>
          <a:lstStyle/>
          <a:p>
            <a:r>
              <a:rPr lang="zh-CN" altLang="en-US" dirty="0"/>
              <a:t>图 </a:t>
            </a:r>
            <a:r>
              <a:rPr lang="en-US" altLang="zh-CN" dirty="0"/>
              <a:t>11-6</a:t>
            </a:r>
            <a:r>
              <a:rPr lang="zh-CN" altLang="en-US" dirty="0"/>
              <a:t>　单击右下角的“</a:t>
            </a:r>
            <a:r>
              <a:rPr lang="en-US" altLang="zh-CN" dirty="0"/>
              <a:t>+”</a:t>
            </a:r>
            <a:r>
              <a:rPr lang="zh-CN" altLang="en-US" dirty="0"/>
              <a:t>按钮新建幻灯片</a:t>
            </a:r>
          </a:p>
        </p:txBody>
      </p:sp>
    </p:spTree>
    <p:extLst>
      <p:ext uri="{BB962C8B-B14F-4D97-AF65-F5344CB8AC3E}">
        <p14:creationId xmlns:p14="http://schemas.microsoft.com/office/powerpoint/2010/main" val="8191837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4D630-9159-EDEE-AE56-E744E03C3D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7921BAB-59E9-AD43-804A-752D1FB5FD61}"/>
              </a:ext>
            </a:extLst>
          </p:cNvPr>
          <p:cNvSpPr>
            <a:spLocks noGrp="1"/>
          </p:cNvSpPr>
          <p:nvPr>
            <p:ph type="body" sz="quarter" idx="10"/>
          </p:nvPr>
        </p:nvSpPr>
        <p:spPr>
          <a:xfrm>
            <a:off x="1079500" y="183215"/>
            <a:ext cx="10937615" cy="480131"/>
          </a:xfrm>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921E30C7-2AE8-C515-38D9-1D63D6123276}"/>
              </a:ext>
            </a:extLst>
          </p:cNvPr>
          <p:cNvSpPr>
            <a:spLocks noGrp="1"/>
          </p:cNvSpPr>
          <p:nvPr>
            <p:ph type="body" sz="quarter" idx="11"/>
          </p:nvPr>
        </p:nvSpPr>
        <p:spPr>
          <a:xfrm>
            <a:off x="174625" y="2003636"/>
            <a:ext cx="5440363" cy="3587329"/>
          </a:xfrm>
        </p:spPr>
        <p:txBody>
          <a:bodyPr/>
          <a:lstStyle/>
          <a:p>
            <a:r>
              <a:rPr lang="en-US" altLang="zh-CN" dirty="0"/>
              <a:t>11.1.2</a:t>
            </a:r>
            <a:r>
              <a:rPr lang="zh-CN" altLang="en-US" dirty="0"/>
              <a:t>　新建幻灯片</a:t>
            </a:r>
            <a:endParaRPr lang="en-US" altLang="zh-CN" dirty="0"/>
          </a:p>
          <a:p>
            <a:r>
              <a:rPr lang="zh-CN" altLang="en-US" dirty="0"/>
              <a:t>在普通视图的左侧窗格中切换到“大纲”选项卡，将插入点定位到目标幻灯片中，按 </a:t>
            </a:r>
            <a:r>
              <a:rPr lang="en-US" altLang="zh-CN" dirty="0"/>
              <a:t>Enter </a:t>
            </a:r>
            <a:r>
              <a:rPr lang="zh-CN" altLang="en-US" dirty="0"/>
              <a:t>键即可在插入点所在幻灯片下方快速新建一页幻灯片，新建的幻灯片默认使用当前幻灯片的版式布局，如图 </a:t>
            </a:r>
            <a:r>
              <a:rPr lang="en-US" altLang="zh-CN" dirty="0"/>
              <a:t>11-7 </a:t>
            </a:r>
            <a:r>
              <a:rPr lang="zh-CN" altLang="en-US" dirty="0"/>
              <a:t>所示。</a:t>
            </a:r>
            <a:endParaRPr lang="en-US" altLang="zh-CN" dirty="0"/>
          </a:p>
        </p:txBody>
      </p:sp>
      <p:sp>
        <p:nvSpPr>
          <p:cNvPr id="7" name="文本占位符 6">
            <a:extLst>
              <a:ext uri="{FF2B5EF4-FFF2-40B4-BE49-F238E27FC236}">
                <a16:creationId xmlns:a16="http://schemas.microsoft.com/office/drawing/2014/main" id="{6E0D140A-8622-830F-BE47-30031BE47654}"/>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11-7</a:t>
            </a:r>
            <a:r>
              <a:rPr lang="zh-CN" altLang="en-US" dirty="0"/>
              <a:t>　按 </a:t>
            </a:r>
            <a:r>
              <a:rPr lang="en-US" altLang="zh-CN" dirty="0"/>
              <a:t>Enter </a:t>
            </a:r>
            <a:r>
              <a:rPr lang="zh-CN" altLang="en-US" dirty="0"/>
              <a:t>键新建的幻灯片</a:t>
            </a:r>
          </a:p>
        </p:txBody>
      </p:sp>
      <p:pic>
        <p:nvPicPr>
          <p:cNvPr id="13" name="图片占位符 12">
            <a:extLst>
              <a:ext uri="{FF2B5EF4-FFF2-40B4-BE49-F238E27FC236}">
                <a16:creationId xmlns:a16="http://schemas.microsoft.com/office/drawing/2014/main" id="{2F6BBDF8-72F7-5875-9FB8-DA8E30FEF7C1}"/>
              </a:ext>
            </a:extLst>
          </p:cNvPr>
          <p:cNvPicPr>
            <a:picLocks noGrp="1" noChangeAspect="1"/>
          </p:cNvPicPr>
          <p:nvPr>
            <p:ph type="pic" sz="quarter" idx="12"/>
          </p:nvPr>
        </p:nvPicPr>
        <p:blipFill rotWithShape="1">
          <a:blip r:embed="rId2"/>
          <a:srcRect t="-27051" b="-27051"/>
          <a:stretch>
            <a:fillRect/>
          </a:stretch>
        </p:blipFill>
        <p:spPr>
          <a:prstGeom prst="rect">
            <a:avLst/>
          </a:prstGeom>
        </p:spPr>
      </p:pic>
    </p:spTree>
    <p:extLst>
      <p:ext uri="{BB962C8B-B14F-4D97-AF65-F5344CB8AC3E}">
        <p14:creationId xmlns:p14="http://schemas.microsoft.com/office/powerpoint/2010/main" val="25141176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1E1E6-008D-1FC7-CE04-5D516A801DC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4959253-67FF-0F2E-D779-53CD5544AF3D}"/>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E82AA717-66F6-19E9-44EA-AD0CD53895E8}"/>
              </a:ext>
            </a:extLst>
          </p:cNvPr>
          <p:cNvSpPr>
            <a:spLocks noGrp="1"/>
          </p:cNvSpPr>
          <p:nvPr>
            <p:ph type="body" sz="quarter" idx="11"/>
          </p:nvPr>
        </p:nvSpPr>
        <p:spPr>
          <a:xfrm>
            <a:off x="174885" y="958272"/>
            <a:ext cx="11842230" cy="5618654"/>
          </a:xfrm>
        </p:spPr>
        <p:txBody>
          <a:bodyPr/>
          <a:lstStyle/>
          <a:p>
            <a:r>
              <a:rPr lang="en-US" altLang="zh-CN" dirty="0"/>
              <a:t>11.1.3</a:t>
            </a:r>
            <a:r>
              <a:rPr lang="zh-CN" altLang="en-US" dirty="0"/>
              <a:t>　选择幻灯片与删除幻灯片</a:t>
            </a:r>
            <a:endParaRPr lang="en-US" altLang="zh-CN" dirty="0"/>
          </a:p>
          <a:p>
            <a:r>
              <a:rPr lang="en-US" altLang="zh-CN" dirty="0"/>
              <a:t>1. </a:t>
            </a:r>
            <a:r>
              <a:rPr lang="zh-CN" altLang="en-US" dirty="0"/>
              <a:t>选择幻灯片</a:t>
            </a:r>
            <a:endParaRPr lang="en-US" altLang="zh-CN" dirty="0"/>
          </a:p>
          <a:p>
            <a:r>
              <a:rPr lang="zh-CN" altLang="en-US" dirty="0"/>
              <a:t>在制作演示文稿的过程中，有时需要选择一页幻灯片或同时选中几页幻灯片，选择幻灯片的具体方法如下：</a:t>
            </a:r>
            <a:endParaRPr lang="en-US" altLang="zh-CN" dirty="0"/>
          </a:p>
          <a:p>
            <a:pPr marL="1074738" indent="-342900">
              <a:buSzPct val="80000"/>
              <a:buFont typeface="Wingdings" panose="05000000000000000000" pitchFamily="2" charset="2"/>
              <a:buChar char="l"/>
            </a:pPr>
            <a:r>
              <a:rPr lang="zh-CN" altLang="en-US" dirty="0"/>
              <a:t>选择一页幻灯片：在普通视图的左侧窗格中选择幻灯片视图模式，在缩略图面板中单击目标幻灯片缩略图，选中的幻灯片边框即会高亮显示。</a:t>
            </a:r>
            <a:endParaRPr lang="en-US" altLang="zh-CN" dirty="0"/>
          </a:p>
          <a:p>
            <a:pPr marL="1074738" indent="-342900">
              <a:buSzPct val="80000"/>
              <a:buFont typeface="Wingdings" panose="05000000000000000000" pitchFamily="2" charset="2"/>
              <a:buChar char="l"/>
            </a:pPr>
            <a:r>
              <a:rPr lang="zh-CN" altLang="en-US" dirty="0"/>
              <a:t>连续选择：单击第一页幻灯片，按住 </a:t>
            </a:r>
            <a:r>
              <a:rPr lang="en-US" altLang="zh-CN" dirty="0"/>
              <a:t>Shift </a:t>
            </a:r>
            <a:r>
              <a:rPr lang="zh-CN" altLang="en-US" dirty="0"/>
              <a:t>键后单击最后一页幻灯片，可选中连续几页幻灯片。</a:t>
            </a:r>
            <a:endParaRPr lang="en-US" altLang="zh-CN" dirty="0"/>
          </a:p>
          <a:p>
            <a:pPr marL="1074738" indent="-342900">
              <a:buSzPct val="80000"/>
              <a:buFont typeface="Wingdings" panose="05000000000000000000" pitchFamily="2" charset="2"/>
              <a:buChar char="l"/>
            </a:pPr>
            <a:r>
              <a:rPr lang="zh-CN" altLang="en-US" dirty="0"/>
              <a:t>分散选择：按住 </a:t>
            </a:r>
            <a:r>
              <a:rPr lang="en-US" altLang="zh-CN" dirty="0"/>
              <a:t>Ctrl </a:t>
            </a:r>
            <a:r>
              <a:rPr lang="zh-CN" altLang="en-US" dirty="0"/>
              <a:t>键后，逐个单击需要选中的幻灯片缩略图。</a:t>
            </a:r>
            <a:endParaRPr lang="en-US" altLang="zh-CN" dirty="0"/>
          </a:p>
          <a:p>
            <a:pPr marL="1074738" indent="-342900">
              <a:buSzPct val="80000"/>
              <a:buFont typeface="Wingdings" panose="05000000000000000000" pitchFamily="2" charset="2"/>
              <a:buChar char="l"/>
            </a:pPr>
            <a:r>
              <a:rPr lang="zh-CN" altLang="en-US" dirty="0"/>
              <a:t>全部选择：单击左侧任意一页幻灯片缩略图，再按快捷键 </a:t>
            </a:r>
            <a:r>
              <a:rPr lang="en-US" altLang="zh-CN" dirty="0" err="1"/>
              <a:t>Ctrl+A</a:t>
            </a:r>
            <a:r>
              <a:rPr lang="zh-CN" altLang="en-US" dirty="0"/>
              <a:t>，即可选择全部的幻灯片。</a:t>
            </a:r>
            <a:endParaRPr lang="en-US" altLang="zh-CN" dirty="0"/>
          </a:p>
        </p:txBody>
      </p:sp>
    </p:spTree>
    <p:extLst>
      <p:ext uri="{BB962C8B-B14F-4D97-AF65-F5344CB8AC3E}">
        <p14:creationId xmlns:p14="http://schemas.microsoft.com/office/powerpoint/2010/main" val="38266317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BF128-8E32-23F3-8701-CAEAC9B061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2DF21F3-A9B0-5D7A-CBF6-56DC739AAF29}"/>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D8B3B257-B00B-C02C-1C72-F40F3F5698D7}"/>
              </a:ext>
            </a:extLst>
          </p:cNvPr>
          <p:cNvSpPr>
            <a:spLocks noGrp="1"/>
          </p:cNvSpPr>
          <p:nvPr>
            <p:ph type="body" sz="quarter" idx="11"/>
          </p:nvPr>
        </p:nvSpPr>
        <p:spPr>
          <a:xfrm>
            <a:off x="174885" y="2989597"/>
            <a:ext cx="11842230" cy="1556003"/>
          </a:xfrm>
        </p:spPr>
        <p:txBody>
          <a:bodyPr/>
          <a:lstStyle/>
          <a:p>
            <a:r>
              <a:rPr lang="en-US" altLang="zh-CN" dirty="0"/>
              <a:t>11.1.3</a:t>
            </a:r>
            <a:r>
              <a:rPr lang="zh-CN" altLang="en-US" dirty="0"/>
              <a:t>　选择幻灯片与删除幻灯片</a:t>
            </a:r>
            <a:endParaRPr lang="en-US" altLang="zh-CN" dirty="0"/>
          </a:p>
          <a:p>
            <a:r>
              <a:rPr lang="en-US" altLang="zh-CN" dirty="0"/>
              <a:t>2. </a:t>
            </a:r>
            <a:r>
              <a:rPr lang="zh-CN" altLang="en-US" dirty="0"/>
              <a:t>删除幻灯片</a:t>
            </a:r>
            <a:endParaRPr lang="en-US" altLang="zh-CN" dirty="0"/>
          </a:p>
          <a:p>
            <a:r>
              <a:rPr lang="zh-CN" altLang="en-US" dirty="0"/>
              <a:t>按照选择幻灯片的方法选中目标幻灯片后，直接按 </a:t>
            </a:r>
            <a:r>
              <a:rPr lang="en-US" altLang="zh-CN" dirty="0"/>
              <a:t>Delete </a:t>
            </a:r>
            <a:r>
              <a:rPr lang="zh-CN" altLang="en-US" dirty="0"/>
              <a:t>键即可删除所选择的幻灯片。</a:t>
            </a:r>
            <a:endParaRPr lang="en-US" altLang="zh-CN" dirty="0"/>
          </a:p>
        </p:txBody>
      </p:sp>
    </p:spTree>
    <p:extLst>
      <p:ext uri="{BB962C8B-B14F-4D97-AF65-F5344CB8AC3E}">
        <p14:creationId xmlns:p14="http://schemas.microsoft.com/office/powerpoint/2010/main" val="123729692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A2B9F-6368-118F-1821-8A4F0BC2E4D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AC068A3-F2CE-F0EA-C7C9-0CB2A5B98642}"/>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8C113157-AA0D-5605-13F1-587477D4C4C7}"/>
              </a:ext>
            </a:extLst>
          </p:cNvPr>
          <p:cNvSpPr>
            <a:spLocks noGrp="1"/>
          </p:cNvSpPr>
          <p:nvPr>
            <p:ph type="body" sz="quarter" idx="11"/>
          </p:nvPr>
        </p:nvSpPr>
        <p:spPr>
          <a:xfrm>
            <a:off x="174885" y="1212189"/>
            <a:ext cx="11842230" cy="5110823"/>
          </a:xfrm>
        </p:spPr>
        <p:txBody>
          <a:bodyPr/>
          <a:lstStyle/>
          <a:p>
            <a:r>
              <a:rPr lang="en-US" altLang="zh-CN" dirty="0"/>
              <a:t>11.1.4</a:t>
            </a:r>
            <a:r>
              <a:rPr lang="zh-CN" altLang="en-US" dirty="0"/>
              <a:t>　移动与复制幻灯片</a:t>
            </a:r>
            <a:endParaRPr lang="en-US" altLang="zh-CN" dirty="0"/>
          </a:p>
          <a:p>
            <a:r>
              <a:rPr lang="en-US" altLang="zh-CN" dirty="0"/>
              <a:t>1. </a:t>
            </a:r>
            <a:r>
              <a:rPr lang="zh-CN" altLang="en-US" dirty="0"/>
              <a:t>移动幻灯片</a:t>
            </a:r>
            <a:endParaRPr lang="en-US" altLang="zh-CN" dirty="0"/>
          </a:p>
          <a:p>
            <a:r>
              <a:rPr lang="zh-CN" altLang="en-US" dirty="0"/>
              <a:t>在制作演示文稿的过程中，如果想要移动幻灯片的位置，主要有两种方法。</a:t>
            </a:r>
            <a:endParaRPr lang="en-US" altLang="zh-CN" dirty="0"/>
          </a:p>
          <a:p>
            <a:pPr marL="1074738" indent="-342900">
              <a:buSzPct val="80000"/>
              <a:buFont typeface="Wingdings" panose="05000000000000000000" pitchFamily="2" charset="2"/>
              <a:buChar char="l"/>
            </a:pPr>
            <a:r>
              <a:rPr lang="zh-CN" altLang="en-US" dirty="0"/>
              <a:t>使用鼠标拖动的方式：该方法适用于短距离的调整。首先，选中需要移动的幻灯片缩略图，按住鼠标左键不放，拖动鼠标将缩略图移动至目标位置，松开鼠标左键，即可完成操作。</a:t>
            </a:r>
          </a:p>
          <a:p>
            <a:pPr marL="1074738" indent="-342900">
              <a:buSzPct val="80000"/>
              <a:buFont typeface="Wingdings" panose="05000000000000000000" pitchFamily="2" charset="2"/>
              <a:buChar char="l"/>
            </a:pPr>
            <a:r>
              <a:rPr lang="zh-CN" altLang="en-US" dirty="0"/>
              <a:t>利用键盘的快捷键进行操作：该方法适用于需要长距离移动的情况。首先，选中需要移动的幻灯片缩略图，按 </a:t>
            </a:r>
            <a:r>
              <a:rPr lang="en-US" altLang="zh-CN" dirty="0" err="1"/>
              <a:t>Ctrl+X</a:t>
            </a:r>
            <a:r>
              <a:rPr lang="en-US" altLang="zh-CN" dirty="0"/>
              <a:t> </a:t>
            </a:r>
            <a:r>
              <a:rPr lang="zh-CN" altLang="en-US" dirty="0"/>
              <a:t>组合键进行剪切，此时选中的幻灯片会被暂时存储在剪贴板中。接着，将插入点定位到目标位置，按 </a:t>
            </a:r>
            <a:r>
              <a:rPr lang="en-US" altLang="zh-CN" dirty="0" err="1"/>
              <a:t>Ctrl+V</a:t>
            </a:r>
            <a:r>
              <a:rPr lang="en-US" altLang="zh-CN" dirty="0"/>
              <a:t> </a:t>
            </a:r>
            <a:r>
              <a:rPr lang="zh-CN" altLang="en-US" dirty="0"/>
              <a:t>组合键进行粘贴，选中的幻灯片便会出现在新的位置。</a:t>
            </a:r>
            <a:endParaRPr lang="en-US" altLang="zh-CN" dirty="0"/>
          </a:p>
        </p:txBody>
      </p:sp>
    </p:spTree>
    <p:extLst>
      <p:ext uri="{BB962C8B-B14F-4D97-AF65-F5344CB8AC3E}">
        <p14:creationId xmlns:p14="http://schemas.microsoft.com/office/powerpoint/2010/main" val="27166401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60C54B-F23F-7A55-16EA-E3712FD4089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010029-0209-A588-6ACC-A9DF77104D06}"/>
              </a:ext>
            </a:extLst>
          </p:cNvPr>
          <p:cNvSpPr>
            <a:spLocks noGrp="1"/>
          </p:cNvSpPr>
          <p:nvPr>
            <p:ph type="body" sz="quarter" idx="10"/>
          </p:nvPr>
        </p:nvSpPr>
        <p:spPr/>
        <p:txBody>
          <a:bodyPr/>
          <a:lstStyle/>
          <a:p>
            <a:r>
              <a:rPr lang="en-US" altLang="zh-CN" dirty="0"/>
              <a:t>11.1</a:t>
            </a:r>
            <a:r>
              <a:rPr lang="zh-CN" altLang="en-US" dirty="0"/>
              <a:t>　幻灯片的基本操作</a:t>
            </a:r>
          </a:p>
        </p:txBody>
      </p:sp>
      <p:sp>
        <p:nvSpPr>
          <p:cNvPr id="5" name="文本占位符 4">
            <a:extLst>
              <a:ext uri="{FF2B5EF4-FFF2-40B4-BE49-F238E27FC236}">
                <a16:creationId xmlns:a16="http://schemas.microsoft.com/office/drawing/2014/main" id="{95956E3C-2002-9F3E-3516-3B022D13FE4C}"/>
              </a:ext>
            </a:extLst>
          </p:cNvPr>
          <p:cNvSpPr>
            <a:spLocks noGrp="1"/>
          </p:cNvSpPr>
          <p:nvPr>
            <p:ph type="body" sz="quarter" idx="11"/>
          </p:nvPr>
        </p:nvSpPr>
        <p:spPr>
          <a:xfrm>
            <a:off x="174885" y="1466105"/>
            <a:ext cx="11842230" cy="4602991"/>
          </a:xfrm>
        </p:spPr>
        <p:txBody>
          <a:bodyPr/>
          <a:lstStyle/>
          <a:p>
            <a:r>
              <a:rPr lang="en-US" altLang="zh-CN" dirty="0"/>
              <a:t>11.1.4</a:t>
            </a:r>
            <a:r>
              <a:rPr lang="zh-CN" altLang="en-US" dirty="0"/>
              <a:t>　移动与复制幻灯片</a:t>
            </a:r>
            <a:endParaRPr lang="en-US" altLang="zh-CN" dirty="0"/>
          </a:p>
          <a:p>
            <a:r>
              <a:rPr lang="en-US" altLang="zh-CN" dirty="0"/>
              <a:t>2. </a:t>
            </a:r>
            <a:r>
              <a:rPr lang="zh-CN" altLang="en-US" dirty="0"/>
              <a:t>复制幻灯片</a:t>
            </a:r>
            <a:endParaRPr lang="en-US" altLang="zh-CN" dirty="0"/>
          </a:p>
          <a:p>
            <a:r>
              <a:rPr lang="zh-CN" altLang="en-US" dirty="0"/>
              <a:t>在制作演示文稿的过程中，复制幻灯片的方法有两种。</a:t>
            </a:r>
            <a:endParaRPr lang="en-US" altLang="zh-CN" dirty="0"/>
          </a:p>
          <a:p>
            <a:pPr marL="1074738" indent="-342900">
              <a:buSzPct val="80000"/>
              <a:buFont typeface="Wingdings" panose="05000000000000000000" pitchFamily="2" charset="2"/>
              <a:buChar char="l"/>
            </a:pPr>
            <a:r>
              <a:rPr lang="zh-CN" altLang="en-US" dirty="0"/>
              <a:t>利用快捷键操作：首先，选中需要复制的目标幻灯片对应的缩略图，然后按 </a:t>
            </a:r>
            <a:r>
              <a:rPr lang="en-US" altLang="zh-CN" dirty="0" err="1"/>
              <a:t>Ctrl+C</a:t>
            </a:r>
            <a:r>
              <a:rPr lang="en-US" altLang="zh-CN" dirty="0"/>
              <a:t> </a:t>
            </a:r>
            <a:r>
              <a:rPr lang="zh-CN" altLang="en-US" dirty="0"/>
              <a:t>组合键进行复制。接下来，将插入点定位至希望粘贴幻灯片副本的具体位置，再按</a:t>
            </a:r>
            <a:r>
              <a:rPr lang="en-US" altLang="zh-CN" dirty="0"/>
              <a:t> </a:t>
            </a:r>
            <a:r>
              <a:rPr lang="en-US" altLang="zh-CN" dirty="0" err="1"/>
              <a:t>Ctrl+V</a:t>
            </a:r>
            <a:r>
              <a:rPr lang="en-US" altLang="zh-CN" dirty="0"/>
              <a:t> </a:t>
            </a:r>
            <a:r>
              <a:rPr lang="zh-CN" altLang="en-US" dirty="0"/>
              <a:t>组合键，复制的幻灯片副本便会出现在所定位的位置。</a:t>
            </a:r>
          </a:p>
          <a:p>
            <a:pPr marL="1074738" indent="-342900">
              <a:buSzPct val="80000"/>
              <a:buFont typeface="Wingdings" panose="05000000000000000000" pitchFamily="2" charset="2"/>
              <a:buChar char="l"/>
            </a:pPr>
            <a:r>
              <a:rPr lang="zh-CN" altLang="en-US" dirty="0"/>
              <a:t>使用快捷菜单命令操作：右击目标幻灯片的缩略图，在弹出的快捷菜单中选择“复制幻灯片”命令，如图 </a:t>
            </a:r>
            <a:r>
              <a:rPr lang="en-US" altLang="zh-CN" dirty="0"/>
              <a:t>11-12 </a:t>
            </a:r>
            <a:r>
              <a:rPr lang="zh-CN" altLang="en-US" dirty="0"/>
              <a:t>所示系统会自动在原幻灯片后生成一个完全相同的副本，无须手动进行粘贴操作，极大地提高了工作效率。</a:t>
            </a:r>
            <a:endParaRPr lang="en-US" altLang="zh-CN" dirty="0"/>
          </a:p>
        </p:txBody>
      </p:sp>
    </p:spTree>
    <p:extLst>
      <p:ext uri="{BB962C8B-B14F-4D97-AF65-F5344CB8AC3E}">
        <p14:creationId xmlns:p14="http://schemas.microsoft.com/office/powerpoint/2010/main" val="37059990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33751-194E-8D3D-CC05-5D2B421DA5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09FAC1E-80C3-41B1-141F-2E56223EB03A}"/>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A4B5AAB6-F46D-0688-5D13-35C46D161C16}"/>
              </a:ext>
            </a:extLst>
          </p:cNvPr>
          <p:cNvSpPr>
            <a:spLocks noGrp="1"/>
          </p:cNvSpPr>
          <p:nvPr>
            <p:ph type="body" sz="quarter" idx="11"/>
          </p:nvPr>
        </p:nvSpPr>
        <p:spPr>
          <a:xfrm>
            <a:off x="174886" y="1495986"/>
            <a:ext cx="5440724" cy="4602991"/>
          </a:xfrm>
        </p:spPr>
        <p:txBody>
          <a:bodyPr/>
          <a:lstStyle/>
          <a:p>
            <a:r>
              <a:rPr lang="en-US" altLang="zh-CN" dirty="0"/>
              <a:t>2.1.2</a:t>
            </a:r>
            <a:r>
              <a:rPr lang="zh-CN" altLang="en-US" dirty="0"/>
              <a:t> 查找和替换功能的应用</a:t>
            </a:r>
            <a:endParaRPr lang="en-US" altLang="zh-CN" dirty="0"/>
          </a:p>
          <a:p>
            <a:r>
              <a:rPr lang="en-US" altLang="zh-CN" dirty="0"/>
              <a:t>4. </a:t>
            </a:r>
            <a:r>
              <a:rPr lang="zh-CN" altLang="en-US" dirty="0"/>
              <a:t>标题样式的批量修改</a:t>
            </a:r>
            <a:endParaRPr lang="en-US" altLang="zh-CN" dirty="0"/>
          </a:p>
          <a:p>
            <a:r>
              <a:rPr lang="en-US" altLang="zh-CN" dirty="0"/>
              <a:t>01</a:t>
            </a:r>
            <a:r>
              <a:rPr lang="zh-CN" altLang="en-US" dirty="0"/>
              <a:t>　打开需要更改标题样式的文档，按快捷键 </a:t>
            </a:r>
            <a:r>
              <a:rPr lang="en-US" altLang="zh-CN" dirty="0" err="1"/>
              <a:t>Ctrl+H</a:t>
            </a:r>
            <a:r>
              <a:rPr lang="en-US" altLang="zh-CN" dirty="0"/>
              <a:t> </a:t>
            </a:r>
            <a:r>
              <a:rPr lang="zh-CN" altLang="en-US" dirty="0"/>
              <a:t>打开“查找和替换”对话框，将插入点定位在“查找内容”文本框中，然后在“格式”下拉列表中选择“字体”选项，在打开的“查找字体”对话框中选择“下划线 </a:t>
            </a:r>
            <a:r>
              <a:rPr lang="en-US" altLang="zh-CN" dirty="0"/>
              <a:t>A </a:t>
            </a:r>
            <a:r>
              <a:rPr lang="zh-CN" altLang="en-US" dirty="0"/>
              <a:t>线型”为双下画线，单击“确定”按钮，如图 </a:t>
            </a:r>
            <a:r>
              <a:rPr lang="en-US" altLang="zh-CN" dirty="0"/>
              <a:t>2-17 </a:t>
            </a:r>
            <a:r>
              <a:rPr lang="zh-CN" altLang="en-US" dirty="0"/>
              <a:t>所示。</a:t>
            </a:r>
          </a:p>
        </p:txBody>
      </p:sp>
      <p:sp>
        <p:nvSpPr>
          <p:cNvPr id="3" name="文本占位符 2">
            <a:extLst>
              <a:ext uri="{FF2B5EF4-FFF2-40B4-BE49-F238E27FC236}">
                <a16:creationId xmlns:a16="http://schemas.microsoft.com/office/drawing/2014/main" id="{5589179A-61F5-A36B-A043-859395F84B64}"/>
              </a:ext>
            </a:extLst>
          </p:cNvPr>
          <p:cNvSpPr>
            <a:spLocks noGrp="1"/>
          </p:cNvSpPr>
          <p:nvPr>
            <p:ph type="body" sz="quarter" idx="13"/>
          </p:nvPr>
        </p:nvSpPr>
        <p:spPr/>
        <p:txBody>
          <a:bodyPr/>
          <a:lstStyle/>
          <a:p>
            <a:r>
              <a:rPr lang="zh-CN" altLang="en-US" dirty="0"/>
              <a:t>图 </a:t>
            </a:r>
            <a:r>
              <a:rPr lang="en-US" altLang="zh-CN" dirty="0"/>
              <a:t>2-17</a:t>
            </a:r>
            <a:r>
              <a:rPr lang="zh-CN" altLang="en-US" dirty="0"/>
              <a:t>　选择下画线线型</a:t>
            </a:r>
          </a:p>
        </p:txBody>
      </p:sp>
      <p:pic>
        <p:nvPicPr>
          <p:cNvPr id="9" name="图片占位符 8">
            <a:extLst>
              <a:ext uri="{FF2B5EF4-FFF2-40B4-BE49-F238E27FC236}">
                <a16:creationId xmlns:a16="http://schemas.microsoft.com/office/drawing/2014/main" id="{83BBF33D-7AE3-D921-C093-507B5D008428}"/>
              </a:ext>
            </a:extLst>
          </p:cNvPr>
          <p:cNvPicPr>
            <a:picLocks noGrp="1" noChangeAspect="1"/>
          </p:cNvPicPr>
          <p:nvPr>
            <p:ph type="pic" sz="quarter" idx="12"/>
          </p:nvPr>
        </p:nvPicPr>
        <p:blipFill rotWithShape="1">
          <a:blip r:embed="rId2"/>
          <a:srcRect l="-25665" r="-25665"/>
          <a:stretch>
            <a:fillRect/>
          </a:stretch>
        </p:blipFill>
        <p:spPr>
          <a:prstGeom prst="rect">
            <a:avLst/>
          </a:prstGeom>
        </p:spPr>
      </p:pic>
    </p:spTree>
    <p:extLst>
      <p:ext uri="{BB962C8B-B14F-4D97-AF65-F5344CB8AC3E}">
        <p14:creationId xmlns:p14="http://schemas.microsoft.com/office/powerpoint/2010/main" val="1989252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632B1A-0C01-BE62-C469-63134E6094A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16BDC21-88CA-8826-24B7-2D5182B29F5D}"/>
              </a:ext>
            </a:extLst>
          </p:cNvPr>
          <p:cNvSpPr>
            <a:spLocks noGrp="1"/>
          </p:cNvSpPr>
          <p:nvPr>
            <p:ph type="body" sz="quarter" idx="10"/>
          </p:nvPr>
        </p:nvSpPr>
        <p:spPr/>
        <p:txBody>
          <a:bodyPr/>
          <a:lstStyle/>
          <a:p>
            <a:r>
              <a:rPr lang="en-US" altLang="zh-CN" dirty="0"/>
              <a:t>11.1</a:t>
            </a:r>
            <a:r>
              <a:rPr lang="zh-CN" altLang="en-US" dirty="0"/>
              <a:t>　幻灯片的基本操作</a:t>
            </a:r>
          </a:p>
        </p:txBody>
      </p:sp>
      <p:pic>
        <p:nvPicPr>
          <p:cNvPr id="7" name="图片占位符 6">
            <a:extLst>
              <a:ext uri="{FF2B5EF4-FFF2-40B4-BE49-F238E27FC236}">
                <a16:creationId xmlns:a16="http://schemas.microsoft.com/office/drawing/2014/main" id="{1468F812-2B68-3B80-C7B3-C5591E1A56EC}"/>
              </a:ext>
            </a:extLst>
          </p:cNvPr>
          <p:cNvPicPr>
            <a:picLocks noGrp="1" noChangeAspect="1"/>
          </p:cNvPicPr>
          <p:nvPr>
            <p:ph type="pic" sz="quarter" idx="12"/>
          </p:nvPr>
        </p:nvPicPr>
        <p:blipFill rotWithShape="1">
          <a:blip r:embed="rId2"/>
          <a:srcRect l="-6278" r="-6278"/>
          <a:stretch>
            <a:fillRect/>
          </a:stretch>
        </p:blipFill>
        <p:spPr>
          <a:prstGeom prst="rect">
            <a:avLst/>
          </a:prstGeom>
        </p:spPr>
      </p:pic>
      <p:sp>
        <p:nvSpPr>
          <p:cNvPr id="3" name="文本占位符 2">
            <a:extLst>
              <a:ext uri="{FF2B5EF4-FFF2-40B4-BE49-F238E27FC236}">
                <a16:creationId xmlns:a16="http://schemas.microsoft.com/office/drawing/2014/main" id="{87203333-7599-326C-EF5E-F171B7C3B379}"/>
              </a:ext>
            </a:extLst>
          </p:cNvPr>
          <p:cNvSpPr>
            <a:spLocks noGrp="1"/>
          </p:cNvSpPr>
          <p:nvPr>
            <p:ph type="body" sz="quarter" idx="13"/>
          </p:nvPr>
        </p:nvSpPr>
        <p:spPr/>
        <p:txBody>
          <a:bodyPr/>
          <a:lstStyle/>
          <a:p>
            <a:r>
              <a:rPr lang="zh-CN" altLang="en-US" dirty="0"/>
              <a:t>图 </a:t>
            </a:r>
            <a:r>
              <a:rPr lang="en-US" altLang="zh-CN" dirty="0"/>
              <a:t>11-12</a:t>
            </a:r>
            <a:r>
              <a:rPr lang="zh-CN" altLang="en-US" dirty="0"/>
              <a:t>　复制幻灯片</a:t>
            </a:r>
          </a:p>
        </p:txBody>
      </p:sp>
    </p:spTree>
    <p:extLst>
      <p:ext uri="{BB962C8B-B14F-4D97-AF65-F5344CB8AC3E}">
        <p14:creationId xmlns:p14="http://schemas.microsoft.com/office/powerpoint/2010/main" val="30664236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70128-AA68-4475-3485-3F0A091C14F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C32E69-2890-BA89-A258-930878F269DE}"/>
              </a:ext>
            </a:extLst>
          </p:cNvPr>
          <p:cNvSpPr>
            <a:spLocks noGrp="1"/>
          </p:cNvSpPr>
          <p:nvPr>
            <p:ph type="body" sz="quarter" idx="10"/>
          </p:nvPr>
        </p:nvSpPr>
        <p:spPr/>
        <p:txBody>
          <a:bodyPr/>
          <a:lstStyle/>
          <a:p>
            <a:r>
              <a:rPr lang="en-US" altLang="zh-CN" dirty="0"/>
              <a:t>11.2</a:t>
            </a:r>
            <a:r>
              <a:rPr lang="zh-CN" altLang="en-US" dirty="0"/>
              <a:t>　在幻灯片中输入与编辑文字</a:t>
            </a:r>
          </a:p>
        </p:txBody>
      </p:sp>
      <p:sp>
        <p:nvSpPr>
          <p:cNvPr id="5" name="文本占位符 4">
            <a:extLst>
              <a:ext uri="{FF2B5EF4-FFF2-40B4-BE49-F238E27FC236}">
                <a16:creationId xmlns:a16="http://schemas.microsoft.com/office/drawing/2014/main" id="{389B5840-0077-E43D-4DE7-B71A57AEB5B1}"/>
              </a:ext>
            </a:extLst>
          </p:cNvPr>
          <p:cNvSpPr>
            <a:spLocks noGrp="1"/>
          </p:cNvSpPr>
          <p:nvPr>
            <p:ph type="body" sz="quarter" idx="11"/>
          </p:nvPr>
        </p:nvSpPr>
        <p:spPr>
          <a:xfrm>
            <a:off x="174886" y="1749899"/>
            <a:ext cx="5440724" cy="4095160"/>
          </a:xfrm>
        </p:spPr>
        <p:txBody>
          <a:bodyPr/>
          <a:lstStyle/>
          <a:p>
            <a:r>
              <a:rPr lang="en-US" altLang="zh-CN" dirty="0"/>
              <a:t>11.2.1</a:t>
            </a:r>
            <a:r>
              <a:rPr lang="zh-CN" altLang="en-US" dirty="0"/>
              <a:t>　占位符</a:t>
            </a:r>
            <a:endParaRPr lang="en-US" altLang="zh-CN" dirty="0"/>
          </a:p>
          <a:p>
            <a:r>
              <a:rPr lang="zh-CN" altLang="en-US" dirty="0"/>
              <a:t>占位符是幻灯片版式中预先设计好的、带有特定格式和位置的容器框，用户可以在里面添加标题、正文、图片、图表、表格、视频等内容。幻灯片中带有虚线边框、并有“单击此处添加标题”或“单击此处添加文本”等提示文字的框，就是占位符，如图 </a:t>
            </a:r>
            <a:r>
              <a:rPr lang="en-US" altLang="zh-CN" dirty="0"/>
              <a:t>11-13 </a:t>
            </a:r>
            <a:r>
              <a:rPr lang="zh-CN" altLang="en-US" dirty="0"/>
              <a:t>所示。</a:t>
            </a:r>
            <a:endParaRPr lang="en-US" altLang="zh-CN" dirty="0"/>
          </a:p>
        </p:txBody>
      </p:sp>
      <p:pic>
        <p:nvPicPr>
          <p:cNvPr id="7" name="图片占位符 6">
            <a:extLst>
              <a:ext uri="{FF2B5EF4-FFF2-40B4-BE49-F238E27FC236}">
                <a16:creationId xmlns:a16="http://schemas.microsoft.com/office/drawing/2014/main" id="{E0D4BA22-3659-CFA5-EB42-EE236BCDEFFF}"/>
              </a:ext>
            </a:extLst>
          </p:cNvPr>
          <p:cNvPicPr>
            <a:picLocks noGrp="1" noChangeAspect="1"/>
          </p:cNvPicPr>
          <p:nvPr>
            <p:ph type="pic" sz="quarter" idx="12"/>
          </p:nvPr>
        </p:nvPicPr>
        <p:blipFill rotWithShape="1">
          <a:blip r:embed="rId2"/>
          <a:srcRect t="-33911" b="-33911"/>
          <a:stretch>
            <a:fillRect/>
          </a:stretch>
        </p:blipFill>
        <p:spPr>
          <a:prstGeom prst="rect">
            <a:avLst/>
          </a:prstGeom>
        </p:spPr>
      </p:pic>
      <p:sp>
        <p:nvSpPr>
          <p:cNvPr id="3" name="文本占位符 2">
            <a:extLst>
              <a:ext uri="{FF2B5EF4-FFF2-40B4-BE49-F238E27FC236}">
                <a16:creationId xmlns:a16="http://schemas.microsoft.com/office/drawing/2014/main" id="{08C63E1A-1CF0-B8F2-A6A5-A00808706C03}"/>
              </a:ext>
            </a:extLst>
          </p:cNvPr>
          <p:cNvSpPr>
            <a:spLocks noGrp="1"/>
          </p:cNvSpPr>
          <p:nvPr>
            <p:ph type="body" sz="quarter" idx="13"/>
          </p:nvPr>
        </p:nvSpPr>
        <p:spPr/>
        <p:txBody>
          <a:bodyPr/>
          <a:lstStyle/>
          <a:p>
            <a:r>
              <a:rPr lang="zh-CN" altLang="en-US" dirty="0"/>
              <a:t>图 </a:t>
            </a:r>
            <a:r>
              <a:rPr lang="en-US" altLang="zh-CN" dirty="0"/>
              <a:t>11-13</a:t>
            </a:r>
            <a:r>
              <a:rPr lang="zh-CN" altLang="en-US" dirty="0"/>
              <a:t>　占位符</a:t>
            </a:r>
          </a:p>
        </p:txBody>
      </p:sp>
    </p:spTree>
    <p:extLst>
      <p:ext uri="{BB962C8B-B14F-4D97-AF65-F5344CB8AC3E}">
        <p14:creationId xmlns:p14="http://schemas.microsoft.com/office/powerpoint/2010/main" val="370716400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DD84C-4094-CFB6-E6FE-E90A9F0E71E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0649EAF-4EE9-0855-FC4B-A835D32324A0}"/>
              </a:ext>
            </a:extLst>
          </p:cNvPr>
          <p:cNvSpPr>
            <a:spLocks noGrp="1"/>
          </p:cNvSpPr>
          <p:nvPr>
            <p:ph type="body" sz="quarter" idx="10"/>
          </p:nvPr>
        </p:nvSpPr>
        <p:spPr/>
        <p:txBody>
          <a:bodyPr/>
          <a:lstStyle/>
          <a:p>
            <a:r>
              <a:rPr lang="en-US" altLang="zh-CN" dirty="0"/>
              <a:t>11.2</a:t>
            </a:r>
            <a:r>
              <a:rPr lang="zh-CN" altLang="en-US" dirty="0"/>
              <a:t>　在幻灯片中输入与编辑文字</a:t>
            </a:r>
          </a:p>
        </p:txBody>
      </p:sp>
      <p:sp>
        <p:nvSpPr>
          <p:cNvPr id="5" name="文本占位符 4">
            <a:extLst>
              <a:ext uri="{FF2B5EF4-FFF2-40B4-BE49-F238E27FC236}">
                <a16:creationId xmlns:a16="http://schemas.microsoft.com/office/drawing/2014/main" id="{39C2CEA3-CBC6-B016-0341-AB1D0388B2D5}"/>
              </a:ext>
            </a:extLst>
          </p:cNvPr>
          <p:cNvSpPr>
            <a:spLocks noGrp="1"/>
          </p:cNvSpPr>
          <p:nvPr>
            <p:ph type="body" sz="quarter" idx="11"/>
          </p:nvPr>
        </p:nvSpPr>
        <p:spPr>
          <a:xfrm>
            <a:off x="174885" y="2227850"/>
            <a:ext cx="11842230" cy="3079497"/>
          </a:xfrm>
        </p:spPr>
        <p:txBody>
          <a:bodyPr/>
          <a:lstStyle/>
          <a:p>
            <a:r>
              <a:rPr lang="en-US" altLang="zh-CN" dirty="0"/>
              <a:t>11.2.2</a:t>
            </a:r>
            <a:r>
              <a:rPr lang="zh-CN" altLang="en-US" dirty="0"/>
              <a:t>　“大纲”选项卡</a:t>
            </a:r>
            <a:endParaRPr lang="en-US" altLang="zh-CN" dirty="0"/>
          </a:p>
          <a:p>
            <a:r>
              <a:rPr lang="zh-CN" altLang="en-US" dirty="0"/>
              <a:t>“大纲”选项卡位于演示文稿普通视图的左侧窗格中，切换到“大纲”选项卡，这里就变成了一个强大的纯文本编辑器，用户可以直接在该区域内输入文本内容，也可以在此处直接删除、修改每张幻灯片的标题和正文文本，所有更改都会实时同步到右侧的幻灯片编辑区域。使用“大纲”选项卡，不仅可以快速搭建演示文稿的逻辑框架，而且支持批量修改同级别的文本格式。</a:t>
            </a:r>
            <a:endParaRPr lang="en-US" altLang="zh-CN" dirty="0"/>
          </a:p>
        </p:txBody>
      </p:sp>
    </p:spTree>
    <p:extLst>
      <p:ext uri="{BB962C8B-B14F-4D97-AF65-F5344CB8AC3E}">
        <p14:creationId xmlns:p14="http://schemas.microsoft.com/office/powerpoint/2010/main" val="1864974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CE137-01C3-B6F3-366B-149B018C97F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2380F06-8014-E3D0-53EE-F46AB69CB612}"/>
              </a:ext>
            </a:extLst>
          </p:cNvPr>
          <p:cNvSpPr>
            <a:spLocks noGrp="1"/>
          </p:cNvSpPr>
          <p:nvPr>
            <p:ph type="body" sz="quarter" idx="10"/>
          </p:nvPr>
        </p:nvSpPr>
        <p:spPr/>
        <p:txBody>
          <a:bodyPr/>
          <a:lstStyle/>
          <a:p>
            <a:r>
              <a:rPr lang="en-US" altLang="zh-CN" dirty="0"/>
              <a:t>11.2</a:t>
            </a:r>
            <a:r>
              <a:rPr lang="zh-CN" altLang="en-US" dirty="0"/>
              <a:t>　在幻灯片中输入与编辑文字</a:t>
            </a:r>
          </a:p>
        </p:txBody>
      </p:sp>
      <p:sp>
        <p:nvSpPr>
          <p:cNvPr id="5" name="文本占位符 4">
            <a:extLst>
              <a:ext uri="{FF2B5EF4-FFF2-40B4-BE49-F238E27FC236}">
                <a16:creationId xmlns:a16="http://schemas.microsoft.com/office/drawing/2014/main" id="{35E7929B-D6A2-C68E-D0FF-DDE4F2BF663F}"/>
              </a:ext>
            </a:extLst>
          </p:cNvPr>
          <p:cNvSpPr>
            <a:spLocks noGrp="1"/>
          </p:cNvSpPr>
          <p:nvPr>
            <p:ph type="body" sz="quarter" idx="11"/>
          </p:nvPr>
        </p:nvSpPr>
        <p:spPr>
          <a:xfrm>
            <a:off x="174886" y="1495983"/>
            <a:ext cx="5440724" cy="4602991"/>
          </a:xfrm>
        </p:spPr>
        <p:txBody>
          <a:bodyPr/>
          <a:lstStyle/>
          <a:p>
            <a:r>
              <a:rPr lang="en-US" altLang="zh-CN" dirty="0"/>
              <a:t>11.2.3</a:t>
            </a:r>
            <a:r>
              <a:rPr lang="zh-CN" altLang="en-US" dirty="0"/>
              <a:t>　文本框</a:t>
            </a:r>
            <a:endParaRPr lang="en-US" altLang="zh-CN" dirty="0"/>
          </a:p>
          <a:p>
            <a:r>
              <a:rPr lang="en-US" altLang="zh-CN" dirty="0"/>
              <a:t>1. </a:t>
            </a:r>
            <a:r>
              <a:rPr lang="zh-CN" altLang="en-US" dirty="0"/>
              <a:t>插入文本框</a:t>
            </a:r>
            <a:endParaRPr lang="en-US" altLang="zh-CN" dirty="0"/>
          </a:p>
          <a:p>
            <a:r>
              <a:rPr lang="zh-CN" altLang="en-US" dirty="0"/>
              <a:t>单击“插入”选项卡中的“文本框”按钮，在弹出的下拉列表中选择“横向文本框” 或“竖向文本框”选项。然后将鼠标指针移动至幻灯片编辑区域中的合适位置，按住鼠标左键并拖动，即可在幻灯片中绘制出合适大小的文本框，以便后续输入和编辑文本内容，如图 </a:t>
            </a:r>
            <a:r>
              <a:rPr lang="en-US" altLang="zh-CN" dirty="0"/>
              <a:t>11-14 </a:t>
            </a:r>
            <a:r>
              <a:rPr lang="zh-CN" altLang="en-US" dirty="0"/>
              <a:t>所示。</a:t>
            </a:r>
            <a:endParaRPr lang="en-US" altLang="zh-CN" dirty="0"/>
          </a:p>
        </p:txBody>
      </p:sp>
      <p:pic>
        <p:nvPicPr>
          <p:cNvPr id="7" name="图片占位符 6">
            <a:extLst>
              <a:ext uri="{FF2B5EF4-FFF2-40B4-BE49-F238E27FC236}">
                <a16:creationId xmlns:a16="http://schemas.microsoft.com/office/drawing/2014/main" id="{6BBDDF60-62AD-D23C-4CEC-56AE3BADD6A4}"/>
              </a:ext>
            </a:extLst>
          </p:cNvPr>
          <p:cNvPicPr>
            <a:picLocks noGrp="1" noChangeAspect="1"/>
          </p:cNvPicPr>
          <p:nvPr>
            <p:ph type="pic" sz="quarter" idx="12"/>
          </p:nvPr>
        </p:nvPicPr>
        <p:blipFill rotWithShape="1">
          <a:blip r:embed="rId2"/>
          <a:srcRect t="-34360" b="-34360"/>
          <a:stretch>
            <a:fillRect/>
          </a:stretch>
        </p:blipFill>
        <p:spPr>
          <a:prstGeom prst="rect">
            <a:avLst/>
          </a:prstGeom>
        </p:spPr>
      </p:pic>
      <p:sp>
        <p:nvSpPr>
          <p:cNvPr id="3" name="文本占位符 2">
            <a:extLst>
              <a:ext uri="{FF2B5EF4-FFF2-40B4-BE49-F238E27FC236}">
                <a16:creationId xmlns:a16="http://schemas.microsoft.com/office/drawing/2014/main" id="{7B350F82-18FA-602C-3479-76217B729E18}"/>
              </a:ext>
            </a:extLst>
          </p:cNvPr>
          <p:cNvSpPr>
            <a:spLocks noGrp="1"/>
          </p:cNvSpPr>
          <p:nvPr>
            <p:ph type="body" sz="quarter" idx="13"/>
          </p:nvPr>
        </p:nvSpPr>
        <p:spPr/>
        <p:txBody>
          <a:bodyPr/>
          <a:lstStyle/>
          <a:p>
            <a:r>
              <a:rPr lang="zh-CN" altLang="en-US" dirty="0"/>
              <a:t>图 </a:t>
            </a:r>
            <a:r>
              <a:rPr lang="en-US" altLang="zh-CN" dirty="0"/>
              <a:t>11-14</a:t>
            </a:r>
            <a:r>
              <a:rPr lang="zh-CN" altLang="en-US" dirty="0"/>
              <a:t>　插入文本框</a:t>
            </a:r>
          </a:p>
        </p:txBody>
      </p:sp>
    </p:spTree>
    <p:extLst>
      <p:ext uri="{BB962C8B-B14F-4D97-AF65-F5344CB8AC3E}">
        <p14:creationId xmlns:p14="http://schemas.microsoft.com/office/powerpoint/2010/main" val="28942243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F9611-5676-A1F9-0933-C6199A31B51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5C735B-7F8A-52C6-1F94-3748A0F0CFBF}"/>
              </a:ext>
            </a:extLst>
          </p:cNvPr>
          <p:cNvSpPr>
            <a:spLocks noGrp="1"/>
          </p:cNvSpPr>
          <p:nvPr>
            <p:ph type="body" sz="quarter" idx="10"/>
          </p:nvPr>
        </p:nvSpPr>
        <p:spPr/>
        <p:txBody>
          <a:bodyPr/>
          <a:lstStyle/>
          <a:p>
            <a:r>
              <a:rPr lang="en-US" altLang="zh-CN" dirty="0"/>
              <a:t>11.2</a:t>
            </a:r>
            <a:r>
              <a:rPr lang="zh-CN" altLang="en-US" dirty="0"/>
              <a:t>　在幻灯片中输入与编辑文字</a:t>
            </a:r>
          </a:p>
        </p:txBody>
      </p:sp>
      <p:sp>
        <p:nvSpPr>
          <p:cNvPr id="5" name="文本占位符 4">
            <a:extLst>
              <a:ext uri="{FF2B5EF4-FFF2-40B4-BE49-F238E27FC236}">
                <a16:creationId xmlns:a16="http://schemas.microsoft.com/office/drawing/2014/main" id="{53D3D1F9-58C5-4A19-2F70-DF31F1810DB4}"/>
              </a:ext>
            </a:extLst>
          </p:cNvPr>
          <p:cNvSpPr>
            <a:spLocks noGrp="1"/>
          </p:cNvSpPr>
          <p:nvPr>
            <p:ph type="body" sz="quarter" idx="11"/>
          </p:nvPr>
        </p:nvSpPr>
        <p:spPr>
          <a:xfrm>
            <a:off x="174886" y="2257730"/>
            <a:ext cx="5440724" cy="3079497"/>
          </a:xfrm>
        </p:spPr>
        <p:txBody>
          <a:bodyPr/>
          <a:lstStyle/>
          <a:p>
            <a:r>
              <a:rPr lang="en-US" altLang="zh-CN" dirty="0"/>
              <a:t>11.2.3</a:t>
            </a:r>
            <a:r>
              <a:rPr lang="zh-CN" altLang="en-US" dirty="0"/>
              <a:t>　文本框</a:t>
            </a:r>
            <a:endParaRPr lang="en-US" altLang="zh-CN" dirty="0"/>
          </a:p>
          <a:p>
            <a:r>
              <a:rPr lang="en-US" altLang="zh-CN" dirty="0"/>
              <a:t>2. </a:t>
            </a:r>
            <a:r>
              <a:rPr lang="zh-CN" altLang="en-US" dirty="0"/>
              <a:t>编辑文本框</a:t>
            </a:r>
            <a:endParaRPr lang="en-US" altLang="zh-CN" dirty="0"/>
          </a:p>
          <a:p>
            <a:r>
              <a:rPr lang="zh-CN" altLang="en-US" dirty="0"/>
              <a:t>选中文本框后，可拖动移动文本框的位置，也可通过“文本工具”选项卡设置文本框的边框、填充色、阴影效果等，如图 </a:t>
            </a:r>
            <a:r>
              <a:rPr lang="en-US" altLang="zh-CN" dirty="0"/>
              <a:t>11-15 </a:t>
            </a:r>
            <a:r>
              <a:rPr lang="zh-CN" altLang="en-US" dirty="0"/>
              <a:t>所示。</a:t>
            </a:r>
            <a:endParaRPr lang="en-US" altLang="zh-CN" dirty="0"/>
          </a:p>
        </p:txBody>
      </p:sp>
      <p:sp>
        <p:nvSpPr>
          <p:cNvPr id="3" name="文本占位符 2">
            <a:extLst>
              <a:ext uri="{FF2B5EF4-FFF2-40B4-BE49-F238E27FC236}">
                <a16:creationId xmlns:a16="http://schemas.microsoft.com/office/drawing/2014/main" id="{30CBB54F-5164-DB4A-2E0A-5A5444DD607A}"/>
              </a:ext>
            </a:extLst>
          </p:cNvPr>
          <p:cNvSpPr>
            <a:spLocks noGrp="1"/>
          </p:cNvSpPr>
          <p:nvPr>
            <p:ph type="body" sz="quarter" idx="13"/>
          </p:nvPr>
        </p:nvSpPr>
        <p:spPr/>
        <p:txBody>
          <a:bodyPr/>
          <a:lstStyle/>
          <a:p>
            <a:r>
              <a:rPr lang="zh-CN" altLang="en-US" dirty="0"/>
              <a:t>图 </a:t>
            </a:r>
            <a:r>
              <a:rPr lang="en-US" altLang="zh-CN" dirty="0"/>
              <a:t>11-15</a:t>
            </a:r>
            <a:r>
              <a:rPr lang="zh-CN" altLang="en-US" dirty="0"/>
              <a:t>　“文本工具”选项卡</a:t>
            </a:r>
          </a:p>
        </p:txBody>
      </p:sp>
      <p:pic>
        <p:nvPicPr>
          <p:cNvPr id="9" name="图片占位符 8">
            <a:extLst>
              <a:ext uri="{FF2B5EF4-FFF2-40B4-BE49-F238E27FC236}">
                <a16:creationId xmlns:a16="http://schemas.microsoft.com/office/drawing/2014/main" id="{D50D57F8-9FA4-94DC-759A-9970A6DC8119}"/>
              </a:ext>
            </a:extLst>
          </p:cNvPr>
          <p:cNvPicPr>
            <a:picLocks noGrp="1" noChangeAspect="1"/>
          </p:cNvPicPr>
          <p:nvPr>
            <p:ph type="pic" sz="quarter" idx="12"/>
          </p:nvPr>
        </p:nvPicPr>
        <p:blipFill rotWithShape="1">
          <a:blip r:embed="rId2"/>
          <a:srcRect t="-33523" b="-33523"/>
          <a:stretch>
            <a:fillRect/>
          </a:stretch>
        </p:blipFill>
        <p:spPr>
          <a:prstGeom prst="rect">
            <a:avLst/>
          </a:prstGeom>
        </p:spPr>
      </p:pic>
    </p:spTree>
    <p:extLst>
      <p:ext uri="{BB962C8B-B14F-4D97-AF65-F5344CB8AC3E}">
        <p14:creationId xmlns:p14="http://schemas.microsoft.com/office/powerpoint/2010/main" val="16840708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F94ED-63C2-39D5-DC45-3C4325524AA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B0652FF-0048-5D7A-FC76-7AF318DC4A19}"/>
              </a:ext>
            </a:extLst>
          </p:cNvPr>
          <p:cNvSpPr>
            <a:spLocks noGrp="1"/>
          </p:cNvSpPr>
          <p:nvPr>
            <p:ph type="body" sz="quarter" idx="10"/>
          </p:nvPr>
        </p:nvSpPr>
        <p:spPr/>
        <p:txBody>
          <a:bodyPr/>
          <a:lstStyle/>
          <a:p>
            <a:r>
              <a:rPr lang="en-US" altLang="zh-CN" dirty="0"/>
              <a:t>11.2</a:t>
            </a:r>
            <a:r>
              <a:rPr lang="zh-CN" altLang="en-US" dirty="0"/>
              <a:t>　在幻灯片中输入与编辑文字</a:t>
            </a:r>
          </a:p>
        </p:txBody>
      </p:sp>
      <p:sp>
        <p:nvSpPr>
          <p:cNvPr id="5" name="文本占位符 4">
            <a:extLst>
              <a:ext uri="{FF2B5EF4-FFF2-40B4-BE49-F238E27FC236}">
                <a16:creationId xmlns:a16="http://schemas.microsoft.com/office/drawing/2014/main" id="{C17EDF43-F5C0-952E-6720-EB24B770A94B}"/>
              </a:ext>
            </a:extLst>
          </p:cNvPr>
          <p:cNvSpPr>
            <a:spLocks noGrp="1"/>
          </p:cNvSpPr>
          <p:nvPr>
            <p:ph type="body" sz="quarter" idx="11"/>
          </p:nvPr>
        </p:nvSpPr>
        <p:spPr>
          <a:xfrm>
            <a:off x="174886" y="1495983"/>
            <a:ext cx="5440724" cy="4602991"/>
          </a:xfrm>
        </p:spPr>
        <p:txBody>
          <a:bodyPr/>
          <a:lstStyle/>
          <a:p>
            <a:r>
              <a:rPr lang="en-US" altLang="zh-CN" dirty="0"/>
              <a:t>11.2.4</a:t>
            </a:r>
            <a:r>
              <a:rPr lang="zh-CN" altLang="en-US" dirty="0"/>
              <a:t>　更改幻灯片版式</a:t>
            </a:r>
          </a:p>
          <a:p>
            <a:r>
              <a:rPr lang="zh-CN" altLang="en-US" dirty="0"/>
              <a:t>当要更改幻灯片的版式时，先选中需要调整版式的幻灯片，使用鼠标右键单击该幻灯片，在弹出的快捷菜单中选择“版式”命令，显示预设版式。预设版式包括“标题幻灯片”“标题和内容”“节标题”等多种样式，可以根据实际需求和个人喜好，从中挑选一个最合适的版式应用到当前幻灯片上，如图 </a:t>
            </a:r>
            <a:r>
              <a:rPr lang="en-US" altLang="zh-CN" dirty="0"/>
              <a:t>11-16 </a:t>
            </a:r>
            <a:r>
              <a:rPr lang="zh-CN" altLang="en-US" dirty="0"/>
              <a:t>所示。</a:t>
            </a:r>
            <a:endParaRPr lang="en-US" altLang="zh-CN" dirty="0"/>
          </a:p>
        </p:txBody>
      </p:sp>
      <p:sp>
        <p:nvSpPr>
          <p:cNvPr id="3" name="文本占位符 2">
            <a:extLst>
              <a:ext uri="{FF2B5EF4-FFF2-40B4-BE49-F238E27FC236}">
                <a16:creationId xmlns:a16="http://schemas.microsoft.com/office/drawing/2014/main" id="{50D6EDD7-E4D4-61BE-91AE-FC427858CFAA}"/>
              </a:ext>
            </a:extLst>
          </p:cNvPr>
          <p:cNvSpPr>
            <a:spLocks noGrp="1"/>
          </p:cNvSpPr>
          <p:nvPr>
            <p:ph type="body" sz="quarter" idx="13"/>
          </p:nvPr>
        </p:nvSpPr>
        <p:spPr/>
        <p:txBody>
          <a:bodyPr/>
          <a:lstStyle/>
          <a:p>
            <a:r>
              <a:rPr lang="zh-CN" altLang="en-US" dirty="0"/>
              <a:t>图 </a:t>
            </a:r>
            <a:r>
              <a:rPr lang="en-US" altLang="zh-CN" dirty="0"/>
              <a:t>11-16</a:t>
            </a:r>
            <a:r>
              <a:rPr lang="zh-CN" altLang="en-US" dirty="0"/>
              <a:t>　幻灯片版式</a:t>
            </a:r>
          </a:p>
        </p:txBody>
      </p:sp>
      <p:pic>
        <p:nvPicPr>
          <p:cNvPr id="8" name="图片占位符 7">
            <a:extLst>
              <a:ext uri="{FF2B5EF4-FFF2-40B4-BE49-F238E27FC236}">
                <a16:creationId xmlns:a16="http://schemas.microsoft.com/office/drawing/2014/main" id="{04E4C784-E7A4-8DDC-8C70-76C17ADFCA1D}"/>
              </a:ext>
            </a:extLst>
          </p:cNvPr>
          <p:cNvPicPr>
            <a:picLocks noGrp="1" noChangeAspect="1"/>
          </p:cNvPicPr>
          <p:nvPr>
            <p:ph type="pic" sz="quarter" idx="12"/>
          </p:nvPr>
        </p:nvPicPr>
        <p:blipFill rotWithShape="1">
          <a:blip r:embed="rId2"/>
          <a:srcRect t="-28518" b="-28518"/>
          <a:stretch>
            <a:fillRect/>
          </a:stretch>
        </p:blipFill>
        <p:spPr>
          <a:prstGeom prst="rect">
            <a:avLst/>
          </a:prstGeom>
        </p:spPr>
      </p:pic>
    </p:spTree>
    <p:extLst>
      <p:ext uri="{BB962C8B-B14F-4D97-AF65-F5344CB8AC3E}">
        <p14:creationId xmlns:p14="http://schemas.microsoft.com/office/powerpoint/2010/main" val="8774858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E135CD-3241-D47B-8B76-2F54044B46B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F17C48-49F4-6947-13B9-4F56353AF436}"/>
              </a:ext>
            </a:extLst>
          </p:cNvPr>
          <p:cNvSpPr>
            <a:spLocks noGrp="1"/>
          </p:cNvSpPr>
          <p:nvPr>
            <p:ph type="body" sz="quarter" idx="10"/>
          </p:nvPr>
        </p:nvSpPr>
        <p:spPr/>
        <p:txBody>
          <a:bodyPr/>
          <a:lstStyle/>
          <a:p>
            <a:r>
              <a:rPr lang="en-US" altLang="zh-CN" dirty="0"/>
              <a:t>11.3</a:t>
            </a:r>
            <a:r>
              <a:rPr lang="zh-CN" altLang="en-US" dirty="0"/>
              <a:t>　在幻灯片中插入图片</a:t>
            </a:r>
          </a:p>
        </p:txBody>
      </p:sp>
      <p:sp>
        <p:nvSpPr>
          <p:cNvPr id="5" name="文本占位符 4">
            <a:extLst>
              <a:ext uri="{FF2B5EF4-FFF2-40B4-BE49-F238E27FC236}">
                <a16:creationId xmlns:a16="http://schemas.microsoft.com/office/drawing/2014/main" id="{C2FB5024-6AAB-FC76-1FB5-DCAA04309983}"/>
              </a:ext>
            </a:extLst>
          </p:cNvPr>
          <p:cNvSpPr>
            <a:spLocks noGrp="1"/>
          </p:cNvSpPr>
          <p:nvPr>
            <p:ph type="body" sz="quarter" idx="11"/>
          </p:nvPr>
        </p:nvSpPr>
        <p:spPr>
          <a:xfrm>
            <a:off x="174886" y="2003815"/>
            <a:ext cx="5440724" cy="3587329"/>
          </a:xfrm>
        </p:spPr>
        <p:txBody>
          <a:bodyPr/>
          <a:lstStyle/>
          <a:p>
            <a:r>
              <a:rPr lang="en-US" altLang="zh-CN" dirty="0"/>
              <a:t>11.3.1</a:t>
            </a:r>
            <a:r>
              <a:rPr lang="zh-CN" altLang="en-US" dirty="0"/>
              <a:t>　插入本地图片</a:t>
            </a:r>
            <a:endParaRPr lang="en-US" altLang="zh-CN" dirty="0"/>
          </a:p>
          <a:p>
            <a:r>
              <a:rPr lang="zh-CN" altLang="en-US" dirty="0"/>
              <a:t>单击“插入”选项卡中的“图片”按钮，选择下拉列表中的“本地图片”选项，如图 </a:t>
            </a:r>
            <a:r>
              <a:rPr lang="en-US" altLang="zh-CN" dirty="0"/>
              <a:t>11-17 </a:t>
            </a:r>
            <a:r>
              <a:rPr lang="zh-CN" altLang="en-US" dirty="0"/>
              <a:t>所示，即可在幻灯片中插入本地图片。该功能支持用户插入本地计算机中 </a:t>
            </a:r>
            <a:r>
              <a:rPr lang="en-US" altLang="zh-CN" dirty="0"/>
              <a:t>JPG</a:t>
            </a:r>
            <a:r>
              <a:rPr lang="zh-CN" altLang="en-US" dirty="0"/>
              <a:t>、 </a:t>
            </a:r>
            <a:r>
              <a:rPr lang="en-US" altLang="zh-CN" dirty="0"/>
              <a:t>PNG</a:t>
            </a:r>
            <a:r>
              <a:rPr lang="zh-CN" altLang="en-US" dirty="0"/>
              <a:t>、</a:t>
            </a:r>
            <a:r>
              <a:rPr lang="en-US" altLang="zh-CN" dirty="0"/>
              <a:t>SVG </a:t>
            </a:r>
            <a:r>
              <a:rPr lang="zh-CN" altLang="en-US" dirty="0"/>
              <a:t>等多种常见格式的图片文件，确保满足用户的不同使用需求。</a:t>
            </a:r>
            <a:endParaRPr lang="en-US" altLang="zh-CN" dirty="0"/>
          </a:p>
        </p:txBody>
      </p:sp>
      <p:sp>
        <p:nvSpPr>
          <p:cNvPr id="3" name="文本占位符 2">
            <a:extLst>
              <a:ext uri="{FF2B5EF4-FFF2-40B4-BE49-F238E27FC236}">
                <a16:creationId xmlns:a16="http://schemas.microsoft.com/office/drawing/2014/main" id="{7696FF13-D2BD-95B2-99E2-3B53AF94F65E}"/>
              </a:ext>
            </a:extLst>
          </p:cNvPr>
          <p:cNvSpPr>
            <a:spLocks noGrp="1"/>
          </p:cNvSpPr>
          <p:nvPr>
            <p:ph type="body" sz="quarter" idx="13"/>
          </p:nvPr>
        </p:nvSpPr>
        <p:spPr/>
        <p:txBody>
          <a:bodyPr/>
          <a:lstStyle/>
          <a:p>
            <a:r>
              <a:rPr lang="zh-CN" altLang="en-US" dirty="0"/>
              <a:t>图 </a:t>
            </a:r>
            <a:r>
              <a:rPr lang="en-US" altLang="zh-CN" dirty="0"/>
              <a:t>11-17</a:t>
            </a:r>
            <a:r>
              <a:rPr lang="zh-CN" altLang="en-US" dirty="0"/>
              <a:t>　插入本地图片</a:t>
            </a:r>
          </a:p>
        </p:txBody>
      </p:sp>
      <p:pic>
        <p:nvPicPr>
          <p:cNvPr id="11" name="图片占位符 10">
            <a:extLst>
              <a:ext uri="{FF2B5EF4-FFF2-40B4-BE49-F238E27FC236}">
                <a16:creationId xmlns:a16="http://schemas.microsoft.com/office/drawing/2014/main" id="{DFB0C073-C14F-3A47-B91E-F93AEC067395}"/>
              </a:ext>
            </a:extLst>
          </p:cNvPr>
          <p:cNvPicPr>
            <a:picLocks noGrp="1" noChangeAspect="1"/>
          </p:cNvPicPr>
          <p:nvPr>
            <p:ph type="pic" sz="quarter" idx="12"/>
          </p:nvPr>
        </p:nvPicPr>
        <p:blipFill rotWithShape="1">
          <a:blip r:embed="rId2"/>
          <a:srcRect t="-31686" b="-31686"/>
          <a:stretch>
            <a:fillRect/>
          </a:stretch>
        </p:blipFill>
        <p:spPr>
          <a:prstGeom prst="rect">
            <a:avLst/>
          </a:prstGeom>
        </p:spPr>
      </p:pic>
    </p:spTree>
    <p:extLst>
      <p:ext uri="{BB962C8B-B14F-4D97-AF65-F5344CB8AC3E}">
        <p14:creationId xmlns:p14="http://schemas.microsoft.com/office/powerpoint/2010/main" val="23312767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6A38F-811D-AF27-2FF9-E7675029000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7069586-FA45-3579-DCA5-E57BFEF608FC}"/>
              </a:ext>
            </a:extLst>
          </p:cNvPr>
          <p:cNvSpPr>
            <a:spLocks noGrp="1"/>
          </p:cNvSpPr>
          <p:nvPr>
            <p:ph type="body" sz="quarter" idx="10"/>
          </p:nvPr>
        </p:nvSpPr>
        <p:spPr/>
        <p:txBody>
          <a:bodyPr/>
          <a:lstStyle/>
          <a:p>
            <a:r>
              <a:rPr lang="en-US" altLang="zh-CN" dirty="0"/>
              <a:t>11.3</a:t>
            </a:r>
            <a:r>
              <a:rPr lang="zh-CN" altLang="en-US" dirty="0"/>
              <a:t>　在幻灯片中插入图片</a:t>
            </a:r>
          </a:p>
        </p:txBody>
      </p:sp>
      <p:sp>
        <p:nvSpPr>
          <p:cNvPr id="5" name="文本占位符 4">
            <a:extLst>
              <a:ext uri="{FF2B5EF4-FFF2-40B4-BE49-F238E27FC236}">
                <a16:creationId xmlns:a16="http://schemas.microsoft.com/office/drawing/2014/main" id="{9836504F-1103-0231-7454-2C4A3E14B956}"/>
              </a:ext>
            </a:extLst>
          </p:cNvPr>
          <p:cNvSpPr>
            <a:spLocks noGrp="1"/>
          </p:cNvSpPr>
          <p:nvPr>
            <p:ph type="body" sz="quarter" idx="11"/>
          </p:nvPr>
        </p:nvSpPr>
        <p:spPr>
          <a:xfrm>
            <a:off x="174885" y="2481766"/>
            <a:ext cx="11842230" cy="2571666"/>
          </a:xfrm>
        </p:spPr>
        <p:txBody>
          <a:bodyPr/>
          <a:lstStyle/>
          <a:p>
            <a:r>
              <a:rPr lang="en-US" altLang="zh-CN" dirty="0"/>
              <a:t>11.3.1</a:t>
            </a:r>
            <a:r>
              <a:rPr lang="zh-CN" altLang="en-US" dirty="0"/>
              <a:t>　插入本地图片</a:t>
            </a:r>
            <a:endParaRPr lang="en-US" altLang="zh-CN" dirty="0"/>
          </a:p>
          <a:p>
            <a:r>
              <a:rPr lang="zh-CN" altLang="en-US" dirty="0"/>
              <a:t>当选中一张图片后，可以通过鼠标操作来调整其大小。具体操作方法如下：</a:t>
            </a:r>
            <a:endParaRPr lang="en-US" altLang="zh-CN" dirty="0"/>
          </a:p>
          <a:p>
            <a:r>
              <a:rPr lang="zh-CN" altLang="en-US" dirty="0"/>
              <a:t>将鼠标指针移至图片四周的控制点，鼠标指针会变成双向箭头。此时按住鼠标左键拖动控制点，即可对图片进行缩放。为确保缩放时图片的长宽比例保持不变，可以在拖动控制点时按住键盘上的 </a:t>
            </a:r>
            <a:r>
              <a:rPr lang="en-US" altLang="zh-CN" dirty="0"/>
              <a:t>Shift </a:t>
            </a:r>
            <a:r>
              <a:rPr lang="zh-CN" altLang="en-US" dirty="0"/>
              <a:t>键。</a:t>
            </a:r>
            <a:endParaRPr lang="en-US" altLang="zh-CN" dirty="0"/>
          </a:p>
        </p:txBody>
      </p:sp>
    </p:spTree>
    <p:extLst>
      <p:ext uri="{BB962C8B-B14F-4D97-AF65-F5344CB8AC3E}">
        <p14:creationId xmlns:p14="http://schemas.microsoft.com/office/powerpoint/2010/main" val="4135433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DD31F-7BB7-C3BA-7463-7A174752912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A2747C8-4B90-9006-3BE6-A5BAA2099C1A}"/>
              </a:ext>
            </a:extLst>
          </p:cNvPr>
          <p:cNvSpPr>
            <a:spLocks noGrp="1"/>
          </p:cNvSpPr>
          <p:nvPr>
            <p:ph type="body" sz="quarter" idx="10"/>
          </p:nvPr>
        </p:nvSpPr>
        <p:spPr/>
        <p:txBody>
          <a:bodyPr/>
          <a:lstStyle/>
          <a:p>
            <a:r>
              <a:rPr lang="en-US" altLang="zh-CN" dirty="0"/>
              <a:t>11.3</a:t>
            </a:r>
            <a:r>
              <a:rPr lang="zh-CN" altLang="en-US" dirty="0"/>
              <a:t>　在幻灯片中插入图片</a:t>
            </a:r>
          </a:p>
        </p:txBody>
      </p:sp>
      <p:sp>
        <p:nvSpPr>
          <p:cNvPr id="5" name="文本占位符 4">
            <a:extLst>
              <a:ext uri="{FF2B5EF4-FFF2-40B4-BE49-F238E27FC236}">
                <a16:creationId xmlns:a16="http://schemas.microsoft.com/office/drawing/2014/main" id="{182D35D0-981C-6EB8-06CC-B7C3C8104459}"/>
              </a:ext>
            </a:extLst>
          </p:cNvPr>
          <p:cNvSpPr>
            <a:spLocks noGrp="1"/>
          </p:cNvSpPr>
          <p:nvPr>
            <p:ph type="body" sz="quarter" idx="11"/>
          </p:nvPr>
        </p:nvSpPr>
        <p:spPr>
          <a:xfrm>
            <a:off x="174886" y="1495983"/>
            <a:ext cx="5440724" cy="4602991"/>
          </a:xfrm>
        </p:spPr>
        <p:txBody>
          <a:bodyPr/>
          <a:lstStyle/>
          <a:p>
            <a:r>
              <a:rPr lang="en-US" altLang="zh-CN" dirty="0"/>
              <a:t>11.3.2</a:t>
            </a:r>
            <a:r>
              <a:rPr lang="zh-CN" altLang="en-US" dirty="0"/>
              <a:t>　裁剪图片</a:t>
            </a:r>
            <a:endParaRPr lang="en-US" altLang="zh-CN" dirty="0"/>
          </a:p>
          <a:p>
            <a:r>
              <a:rPr lang="zh-CN" altLang="en-US" dirty="0"/>
              <a:t>要在 </a:t>
            </a:r>
            <a:r>
              <a:rPr lang="en-US" altLang="zh-CN" dirty="0"/>
              <a:t>WPS </a:t>
            </a:r>
            <a:r>
              <a:rPr lang="zh-CN" altLang="en-US" dirty="0"/>
              <a:t>演示文稿中裁剪图片，先选中要裁剪的图片，使功能区切换到“图片工具” 选项卡。单击“图片工具”选项卡中的“裁剪”下拉按钮，在弹出的下拉列表中展开“裁剪” 子列表，再选择“按形状裁剪”或“按比例裁剪”下的相应选项，即可进行图片的裁剪操作，如图 </a:t>
            </a:r>
            <a:r>
              <a:rPr lang="en-US" altLang="zh-CN" dirty="0"/>
              <a:t>11-18 </a:t>
            </a:r>
            <a:r>
              <a:rPr lang="zh-CN" altLang="en-US" dirty="0"/>
              <a:t>所示。</a:t>
            </a:r>
            <a:endParaRPr lang="en-US" altLang="zh-CN" dirty="0"/>
          </a:p>
        </p:txBody>
      </p:sp>
      <p:pic>
        <p:nvPicPr>
          <p:cNvPr id="7" name="图片占位符 6">
            <a:extLst>
              <a:ext uri="{FF2B5EF4-FFF2-40B4-BE49-F238E27FC236}">
                <a16:creationId xmlns:a16="http://schemas.microsoft.com/office/drawing/2014/main" id="{DBE87461-147A-8EFF-2B0F-770322AE76D2}"/>
              </a:ext>
            </a:extLst>
          </p:cNvPr>
          <p:cNvPicPr>
            <a:picLocks noGrp="1" noChangeAspect="1"/>
          </p:cNvPicPr>
          <p:nvPr>
            <p:ph type="pic" sz="quarter" idx="12"/>
          </p:nvPr>
        </p:nvPicPr>
        <p:blipFill rotWithShape="1">
          <a:blip r:embed="rId2"/>
          <a:srcRect t="-28222" b="-28222"/>
          <a:stretch>
            <a:fillRect/>
          </a:stretch>
        </p:blipFill>
        <p:spPr>
          <a:prstGeom prst="rect">
            <a:avLst/>
          </a:prstGeom>
        </p:spPr>
      </p:pic>
      <p:sp>
        <p:nvSpPr>
          <p:cNvPr id="3" name="文本占位符 2">
            <a:extLst>
              <a:ext uri="{FF2B5EF4-FFF2-40B4-BE49-F238E27FC236}">
                <a16:creationId xmlns:a16="http://schemas.microsoft.com/office/drawing/2014/main" id="{E8AF79FF-D786-5F30-8956-C14E46231A3A}"/>
              </a:ext>
            </a:extLst>
          </p:cNvPr>
          <p:cNvSpPr>
            <a:spLocks noGrp="1"/>
          </p:cNvSpPr>
          <p:nvPr>
            <p:ph type="body" sz="quarter" idx="13"/>
          </p:nvPr>
        </p:nvSpPr>
        <p:spPr/>
        <p:txBody>
          <a:bodyPr/>
          <a:lstStyle/>
          <a:p>
            <a:r>
              <a:rPr lang="zh-CN" altLang="en-US" dirty="0"/>
              <a:t>图 </a:t>
            </a:r>
            <a:r>
              <a:rPr lang="en-US" altLang="zh-CN" dirty="0"/>
              <a:t>11-18</a:t>
            </a:r>
            <a:r>
              <a:rPr lang="zh-CN" altLang="en-US" dirty="0"/>
              <a:t>　裁剪图片</a:t>
            </a:r>
          </a:p>
        </p:txBody>
      </p:sp>
    </p:spTree>
    <p:extLst>
      <p:ext uri="{BB962C8B-B14F-4D97-AF65-F5344CB8AC3E}">
        <p14:creationId xmlns:p14="http://schemas.microsoft.com/office/powerpoint/2010/main" val="14496201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69EA7-42E2-7EBC-1599-385A9AF1C91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2877467-37B2-F566-ED01-AE956D1240F7}"/>
              </a:ext>
            </a:extLst>
          </p:cNvPr>
          <p:cNvSpPr>
            <a:spLocks noGrp="1"/>
          </p:cNvSpPr>
          <p:nvPr>
            <p:ph type="body" sz="quarter" idx="10"/>
          </p:nvPr>
        </p:nvSpPr>
        <p:spPr/>
        <p:txBody>
          <a:bodyPr/>
          <a:lstStyle/>
          <a:p>
            <a:r>
              <a:rPr lang="en-US" altLang="zh-CN" dirty="0"/>
              <a:t>11.3</a:t>
            </a:r>
            <a:r>
              <a:rPr lang="zh-CN" altLang="en-US" dirty="0"/>
              <a:t>　在幻灯片中插入图片</a:t>
            </a:r>
          </a:p>
        </p:txBody>
      </p:sp>
      <p:sp>
        <p:nvSpPr>
          <p:cNvPr id="5" name="文本占位符 4">
            <a:extLst>
              <a:ext uri="{FF2B5EF4-FFF2-40B4-BE49-F238E27FC236}">
                <a16:creationId xmlns:a16="http://schemas.microsoft.com/office/drawing/2014/main" id="{EA6D0F92-405A-F900-28C7-2A925B835990}"/>
              </a:ext>
            </a:extLst>
          </p:cNvPr>
          <p:cNvSpPr>
            <a:spLocks noGrp="1"/>
          </p:cNvSpPr>
          <p:nvPr>
            <p:ph type="body" sz="quarter" idx="11"/>
          </p:nvPr>
        </p:nvSpPr>
        <p:spPr>
          <a:xfrm>
            <a:off x="174886" y="1242067"/>
            <a:ext cx="5440724" cy="5110823"/>
          </a:xfrm>
        </p:spPr>
        <p:txBody>
          <a:bodyPr/>
          <a:lstStyle/>
          <a:p>
            <a:r>
              <a:rPr lang="en-US" altLang="zh-CN" dirty="0"/>
              <a:t>11.3.2</a:t>
            </a:r>
            <a:r>
              <a:rPr lang="zh-CN" altLang="en-US" dirty="0"/>
              <a:t>　裁剪图片</a:t>
            </a:r>
            <a:endParaRPr lang="en-US" altLang="zh-CN" dirty="0"/>
          </a:p>
          <a:p>
            <a:r>
              <a:rPr lang="en-US" altLang="zh-CN" dirty="0"/>
              <a:t>01</a:t>
            </a:r>
            <a:r>
              <a:rPr lang="zh-CN" altLang="en-US" dirty="0"/>
              <a:t>　单击需要裁剪的图片。</a:t>
            </a:r>
            <a:endParaRPr lang="en-US" altLang="zh-CN" dirty="0"/>
          </a:p>
          <a:p>
            <a:r>
              <a:rPr lang="en-US" altLang="zh-CN" dirty="0"/>
              <a:t>02</a:t>
            </a:r>
            <a:r>
              <a:rPr lang="zh-CN" altLang="en-US" dirty="0"/>
              <a:t>　在“图片工具”选项卡下，单击“裁剪”下拉按钮，在弹出的下拉列表中选择“裁剪样式”选项，界面右侧会弹出“美化助手”窗格，其中提供了多种预设裁剪样式供用户选择，如图 </a:t>
            </a:r>
            <a:r>
              <a:rPr lang="en-US" altLang="zh-CN" dirty="0"/>
              <a:t>11-19 </a:t>
            </a:r>
            <a:r>
              <a:rPr lang="zh-CN" altLang="en-US" dirty="0"/>
              <a:t>所示。用户可根据个人审美偏好和文档整体风格挑选合适的样式，单击样式选项，所选样式即可应用到图片上。</a:t>
            </a:r>
            <a:endParaRPr lang="en-US" altLang="zh-CN" dirty="0"/>
          </a:p>
        </p:txBody>
      </p:sp>
      <p:sp>
        <p:nvSpPr>
          <p:cNvPr id="3" name="文本占位符 2">
            <a:extLst>
              <a:ext uri="{FF2B5EF4-FFF2-40B4-BE49-F238E27FC236}">
                <a16:creationId xmlns:a16="http://schemas.microsoft.com/office/drawing/2014/main" id="{1A384A58-6CB2-A257-68FC-4EA8A6C6DDFB}"/>
              </a:ext>
            </a:extLst>
          </p:cNvPr>
          <p:cNvSpPr>
            <a:spLocks noGrp="1"/>
          </p:cNvSpPr>
          <p:nvPr>
            <p:ph type="body" sz="quarter" idx="13"/>
          </p:nvPr>
        </p:nvSpPr>
        <p:spPr/>
        <p:txBody>
          <a:bodyPr/>
          <a:lstStyle/>
          <a:p>
            <a:r>
              <a:rPr lang="zh-CN" altLang="en-US" dirty="0"/>
              <a:t>图 </a:t>
            </a:r>
            <a:r>
              <a:rPr lang="en-US" altLang="zh-CN" dirty="0"/>
              <a:t>11-19</a:t>
            </a:r>
            <a:r>
              <a:rPr lang="zh-CN" altLang="en-US" dirty="0"/>
              <a:t>　裁剪样式</a:t>
            </a:r>
          </a:p>
        </p:txBody>
      </p:sp>
      <p:pic>
        <p:nvPicPr>
          <p:cNvPr id="9" name="图片占位符 8">
            <a:extLst>
              <a:ext uri="{FF2B5EF4-FFF2-40B4-BE49-F238E27FC236}">
                <a16:creationId xmlns:a16="http://schemas.microsoft.com/office/drawing/2014/main" id="{3F7507CB-FF68-01D0-4B0F-2065F6224A88}"/>
              </a:ext>
            </a:extLst>
          </p:cNvPr>
          <p:cNvPicPr>
            <a:picLocks noGrp="1" noChangeAspect="1"/>
          </p:cNvPicPr>
          <p:nvPr>
            <p:ph type="pic" sz="quarter" idx="12"/>
          </p:nvPr>
        </p:nvPicPr>
        <p:blipFill rotWithShape="1">
          <a:blip r:embed="rId2"/>
          <a:srcRect t="-33396" b="-33396"/>
          <a:stretch>
            <a:fillRect/>
          </a:stretch>
        </p:blipFill>
        <p:spPr>
          <a:prstGeom prst="rect">
            <a:avLst/>
          </a:prstGeom>
        </p:spPr>
      </p:pic>
    </p:spTree>
    <p:extLst>
      <p:ext uri="{BB962C8B-B14F-4D97-AF65-F5344CB8AC3E}">
        <p14:creationId xmlns:p14="http://schemas.microsoft.com/office/powerpoint/2010/main" val="18143085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7F1BB-3EC1-F82E-C283-540113FEB3F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3A9560A-A704-4E37-9BCF-F3B08AC44FF9}"/>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CF98B2C2-CC42-7A62-B14E-2BA3A97ED90E}"/>
              </a:ext>
            </a:extLst>
          </p:cNvPr>
          <p:cNvSpPr>
            <a:spLocks noGrp="1"/>
          </p:cNvSpPr>
          <p:nvPr>
            <p:ph type="body" sz="quarter" idx="11"/>
          </p:nvPr>
        </p:nvSpPr>
        <p:spPr>
          <a:xfrm>
            <a:off x="174886" y="2257733"/>
            <a:ext cx="5440724" cy="3079497"/>
          </a:xfrm>
        </p:spPr>
        <p:txBody>
          <a:bodyPr/>
          <a:lstStyle/>
          <a:p>
            <a:r>
              <a:rPr lang="en-US" altLang="zh-CN" dirty="0"/>
              <a:t>2.1.2</a:t>
            </a:r>
            <a:r>
              <a:rPr lang="zh-CN" altLang="en-US" dirty="0"/>
              <a:t> 查找和替换功能的应用</a:t>
            </a:r>
            <a:endParaRPr lang="en-US" altLang="zh-CN" dirty="0"/>
          </a:p>
          <a:p>
            <a:r>
              <a:rPr lang="en-US" altLang="zh-CN" dirty="0"/>
              <a:t>4. </a:t>
            </a:r>
            <a:r>
              <a:rPr lang="zh-CN" altLang="en-US" dirty="0"/>
              <a:t>标题样式的批量修改</a:t>
            </a:r>
            <a:endParaRPr lang="en-US" altLang="zh-CN" dirty="0"/>
          </a:p>
          <a:p>
            <a:r>
              <a:rPr lang="en-US" altLang="zh-CN" dirty="0"/>
              <a:t>02</a:t>
            </a:r>
            <a:r>
              <a:rPr lang="zh-CN" altLang="en-US" dirty="0"/>
              <a:t>　返回“查找和替换”对话框，将插入点定位在“替换为”文本框中，然后在“格式”下拉列表中选择“样式”选项，如图 </a:t>
            </a:r>
            <a:r>
              <a:rPr lang="en-US" altLang="zh-CN" dirty="0"/>
              <a:t>2-18 </a:t>
            </a:r>
            <a:r>
              <a:rPr lang="zh-CN" altLang="en-US" dirty="0"/>
              <a:t>所示。</a:t>
            </a:r>
          </a:p>
        </p:txBody>
      </p:sp>
      <p:sp>
        <p:nvSpPr>
          <p:cNvPr id="3" name="文本占位符 2">
            <a:extLst>
              <a:ext uri="{FF2B5EF4-FFF2-40B4-BE49-F238E27FC236}">
                <a16:creationId xmlns:a16="http://schemas.microsoft.com/office/drawing/2014/main" id="{7B84AAE6-A256-91E6-7E1D-E755B4FCC867}"/>
              </a:ext>
            </a:extLst>
          </p:cNvPr>
          <p:cNvSpPr>
            <a:spLocks noGrp="1"/>
          </p:cNvSpPr>
          <p:nvPr>
            <p:ph type="body" sz="quarter" idx="13"/>
          </p:nvPr>
        </p:nvSpPr>
        <p:spPr/>
        <p:txBody>
          <a:bodyPr/>
          <a:lstStyle/>
          <a:p>
            <a:r>
              <a:rPr lang="zh-CN" altLang="en-US" dirty="0"/>
              <a:t>图 </a:t>
            </a:r>
            <a:r>
              <a:rPr lang="en-US" altLang="zh-CN" dirty="0"/>
              <a:t>2-18</a:t>
            </a:r>
            <a:r>
              <a:rPr lang="zh-CN" altLang="en-US" dirty="0"/>
              <a:t>　选择“样式”选项</a:t>
            </a:r>
          </a:p>
        </p:txBody>
      </p:sp>
      <p:pic>
        <p:nvPicPr>
          <p:cNvPr id="8" name="图片占位符 7">
            <a:extLst>
              <a:ext uri="{FF2B5EF4-FFF2-40B4-BE49-F238E27FC236}">
                <a16:creationId xmlns:a16="http://schemas.microsoft.com/office/drawing/2014/main" id="{0AF3A078-4F15-E095-6B8E-2CA09AA7CD0E}"/>
              </a:ext>
            </a:extLst>
          </p:cNvPr>
          <p:cNvPicPr>
            <a:picLocks noGrp="1" noChangeAspect="1"/>
          </p:cNvPicPr>
          <p:nvPr>
            <p:ph type="pic" sz="quarter" idx="12"/>
          </p:nvPr>
        </p:nvPicPr>
        <p:blipFill rotWithShape="1">
          <a:blip r:embed="rId2"/>
          <a:srcRect l="-5126" r="-5126"/>
          <a:stretch>
            <a:fillRect/>
          </a:stretch>
        </p:blipFill>
        <p:spPr>
          <a:prstGeom prst="rect">
            <a:avLst/>
          </a:prstGeom>
        </p:spPr>
      </p:pic>
    </p:spTree>
    <p:extLst>
      <p:ext uri="{BB962C8B-B14F-4D97-AF65-F5344CB8AC3E}">
        <p14:creationId xmlns:p14="http://schemas.microsoft.com/office/powerpoint/2010/main" val="28475993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B29E0-E0CD-F498-E35D-12F6085B5A8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6EF790-1DDE-D24F-2C89-29823E119005}"/>
              </a:ext>
            </a:extLst>
          </p:cNvPr>
          <p:cNvSpPr>
            <a:spLocks noGrp="1"/>
          </p:cNvSpPr>
          <p:nvPr>
            <p:ph type="body" sz="quarter" idx="10"/>
          </p:nvPr>
        </p:nvSpPr>
        <p:spPr/>
        <p:txBody>
          <a:bodyPr/>
          <a:lstStyle/>
          <a:p>
            <a:r>
              <a:rPr lang="en-US" altLang="zh-CN" dirty="0"/>
              <a:t>11.3</a:t>
            </a:r>
            <a:r>
              <a:rPr lang="zh-CN" altLang="en-US" dirty="0"/>
              <a:t>　在幻灯片中插入图片</a:t>
            </a:r>
          </a:p>
        </p:txBody>
      </p:sp>
      <p:sp>
        <p:nvSpPr>
          <p:cNvPr id="5" name="文本占位符 4">
            <a:extLst>
              <a:ext uri="{FF2B5EF4-FFF2-40B4-BE49-F238E27FC236}">
                <a16:creationId xmlns:a16="http://schemas.microsoft.com/office/drawing/2014/main" id="{DFB1BB97-E97E-B305-6A70-C908007EB4CF}"/>
              </a:ext>
            </a:extLst>
          </p:cNvPr>
          <p:cNvSpPr>
            <a:spLocks noGrp="1"/>
          </p:cNvSpPr>
          <p:nvPr>
            <p:ph type="body" sz="quarter" idx="11"/>
          </p:nvPr>
        </p:nvSpPr>
        <p:spPr>
          <a:xfrm>
            <a:off x="174886" y="1242068"/>
            <a:ext cx="5440724" cy="5110823"/>
          </a:xfrm>
        </p:spPr>
        <p:txBody>
          <a:bodyPr/>
          <a:lstStyle/>
          <a:p>
            <a:r>
              <a:rPr lang="en-US" altLang="zh-CN" dirty="0"/>
              <a:t>11.3.3</a:t>
            </a:r>
            <a:r>
              <a:rPr lang="zh-CN" altLang="en-US" dirty="0"/>
              <a:t>　美化图片</a:t>
            </a:r>
            <a:endParaRPr lang="en-US" altLang="zh-CN" dirty="0"/>
          </a:p>
          <a:p>
            <a:r>
              <a:rPr lang="en-US" altLang="zh-CN" dirty="0"/>
              <a:t>WPS </a:t>
            </a:r>
            <a:r>
              <a:rPr lang="zh-CN" altLang="en-US" dirty="0"/>
              <a:t>还提供了多种美化图片的工具，只需要简单的操作，就能实现美化图片的目的。选中图片后，单击“图片工具”选项卡中的“效果”按钮，在弹出的下拉列表中可以看到丰富的预设效果，包括阴影、倒影、发光和柔化边缘等多种视觉增强选项，如图</a:t>
            </a:r>
            <a:r>
              <a:rPr lang="en-US" altLang="zh-CN" dirty="0"/>
              <a:t>11-20 </a:t>
            </a:r>
            <a:r>
              <a:rPr lang="zh-CN" altLang="en-US" dirty="0"/>
              <a:t>所示。使用这些效果，可以为图片增添独特的艺术风格和视觉冲击力。</a:t>
            </a:r>
            <a:endParaRPr lang="en-US" altLang="zh-CN" dirty="0"/>
          </a:p>
        </p:txBody>
      </p:sp>
      <p:sp>
        <p:nvSpPr>
          <p:cNvPr id="3" name="文本占位符 2">
            <a:extLst>
              <a:ext uri="{FF2B5EF4-FFF2-40B4-BE49-F238E27FC236}">
                <a16:creationId xmlns:a16="http://schemas.microsoft.com/office/drawing/2014/main" id="{B5E05EE0-4535-448F-14C9-C9B0933E5A73}"/>
              </a:ext>
            </a:extLst>
          </p:cNvPr>
          <p:cNvSpPr>
            <a:spLocks noGrp="1"/>
          </p:cNvSpPr>
          <p:nvPr>
            <p:ph type="body" sz="quarter" idx="13"/>
          </p:nvPr>
        </p:nvSpPr>
        <p:spPr/>
        <p:txBody>
          <a:bodyPr/>
          <a:lstStyle/>
          <a:p>
            <a:r>
              <a:rPr lang="zh-CN" altLang="en-US" dirty="0"/>
              <a:t>图 </a:t>
            </a:r>
            <a:r>
              <a:rPr lang="en-US" altLang="zh-CN" dirty="0"/>
              <a:t>11-20</a:t>
            </a:r>
            <a:r>
              <a:rPr lang="zh-CN" altLang="en-US" dirty="0"/>
              <a:t>　图片效果</a:t>
            </a:r>
          </a:p>
        </p:txBody>
      </p:sp>
      <p:pic>
        <p:nvPicPr>
          <p:cNvPr id="8" name="图片占位符 7">
            <a:extLst>
              <a:ext uri="{FF2B5EF4-FFF2-40B4-BE49-F238E27FC236}">
                <a16:creationId xmlns:a16="http://schemas.microsoft.com/office/drawing/2014/main" id="{DF9BEFC5-2316-09B7-E0C6-C8313754E7F6}"/>
              </a:ext>
            </a:extLst>
          </p:cNvPr>
          <p:cNvPicPr>
            <a:picLocks noGrp="1" noChangeAspect="1"/>
          </p:cNvPicPr>
          <p:nvPr>
            <p:ph type="pic" sz="quarter" idx="12"/>
          </p:nvPr>
        </p:nvPicPr>
        <p:blipFill rotWithShape="1">
          <a:blip r:embed="rId2"/>
          <a:srcRect t="-22820" b="-22820"/>
          <a:stretch>
            <a:fillRect/>
          </a:stretch>
        </p:blipFill>
        <p:spPr>
          <a:prstGeom prst="rect">
            <a:avLst/>
          </a:prstGeom>
        </p:spPr>
      </p:pic>
    </p:spTree>
    <p:extLst>
      <p:ext uri="{BB962C8B-B14F-4D97-AF65-F5344CB8AC3E}">
        <p14:creationId xmlns:p14="http://schemas.microsoft.com/office/powerpoint/2010/main" val="82556241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4007B-18B3-1CF5-C2DA-54C0E36D8A6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0D6CDA-EC65-2BFA-FE70-DE220F503137}"/>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E493E087-3751-33E7-FCD6-8AAE151C26FD}"/>
              </a:ext>
            </a:extLst>
          </p:cNvPr>
          <p:cNvSpPr>
            <a:spLocks noGrp="1"/>
          </p:cNvSpPr>
          <p:nvPr>
            <p:ph type="body" sz="quarter" idx="11"/>
          </p:nvPr>
        </p:nvSpPr>
        <p:spPr>
          <a:xfrm>
            <a:off x="174886" y="1495985"/>
            <a:ext cx="5440724" cy="4602991"/>
          </a:xfrm>
        </p:spPr>
        <p:txBody>
          <a:bodyPr/>
          <a:lstStyle/>
          <a:p>
            <a:r>
              <a:rPr lang="en-US" altLang="zh-CN" dirty="0"/>
              <a:t>11.4.1</a:t>
            </a:r>
            <a:r>
              <a:rPr lang="zh-CN" altLang="en-US" dirty="0"/>
              <a:t>　插入本地的音频</a:t>
            </a:r>
            <a:endParaRPr lang="en-US" altLang="zh-CN" dirty="0"/>
          </a:p>
          <a:p>
            <a:r>
              <a:rPr lang="zh-CN" altLang="en-US" dirty="0"/>
              <a:t>切换到“插入”选项卡，单击“音频”按钮，如图 </a:t>
            </a:r>
            <a:r>
              <a:rPr lang="en-US" altLang="zh-CN" dirty="0"/>
              <a:t>11-22 </a:t>
            </a:r>
            <a:r>
              <a:rPr lang="zh-CN" altLang="en-US" dirty="0"/>
              <a:t>所示，在弹出的下拉列表中选择相应的选项即可添加</a:t>
            </a:r>
            <a:r>
              <a:rPr lang="en-US" altLang="zh-CN" dirty="0"/>
              <a:t>MP3</a:t>
            </a:r>
            <a:r>
              <a:rPr lang="zh-CN" altLang="en-US" dirty="0"/>
              <a:t>、</a:t>
            </a:r>
            <a:r>
              <a:rPr lang="en-US" altLang="zh-CN" dirty="0"/>
              <a:t>WAV </a:t>
            </a:r>
            <a:r>
              <a:rPr lang="zh-CN" altLang="en-US" dirty="0"/>
              <a:t>等多种常见音频格式的音频文件。插入音频文件后，幻灯片页面将出现一个喇叭图标，用以标识该幻灯片页面已包含音频内容，方便用户在演示过程中进行音频播放和控制。</a:t>
            </a:r>
            <a:endParaRPr lang="en-US" altLang="zh-CN" dirty="0"/>
          </a:p>
        </p:txBody>
      </p:sp>
      <p:sp>
        <p:nvSpPr>
          <p:cNvPr id="3" name="文本占位符 2">
            <a:extLst>
              <a:ext uri="{FF2B5EF4-FFF2-40B4-BE49-F238E27FC236}">
                <a16:creationId xmlns:a16="http://schemas.microsoft.com/office/drawing/2014/main" id="{2789BCA1-2BB0-660B-5612-FA280DC87EE8}"/>
              </a:ext>
            </a:extLst>
          </p:cNvPr>
          <p:cNvSpPr>
            <a:spLocks noGrp="1"/>
          </p:cNvSpPr>
          <p:nvPr>
            <p:ph type="body" sz="quarter" idx="13"/>
          </p:nvPr>
        </p:nvSpPr>
        <p:spPr/>
        <p:txBody>
          <a:bodyPr/>
          <a:lstStyle/>
          <a:p>
            <a:r>
              <a:rPr lang="zh-CN" altLang="en-US" dirty="0"/>
              <a:t>图 </a:t>
            </a:r>
            <a:r>
              <a:rPr lang="en-US" altLang="zh-CN" dirty="0"/>
              <a:t>11-22</a:t>
            </a:r>
            <a:r>
              <a:rPr lang="zh-CN" altLang="en-US" dirty="0"/>
              <a:t>　插入音频</a:t>
            </a:r>
          </a:p>
        </p:txBody>
      </p:sp>
      <p:pic>
        <p:nvPicPr>
          <p:cNvPr id="11" name="图片占位符 10">
            <a:extLst>
              <a:ext uri="{FF2B5EF4-FFF2-40B4-BE49-F238E27FC236}">
                <a16:creationId xmlns:a16="http://schemas.microsoft.com/office/drawing/2014/main" id="{D3D528B6-6AFA-965D-65E9-20ECD7DBB42D}"/>
              </a:ext>
            </a:extLst>
          </p:cNvPr>
          <p:cNvPicPr>
            <a:picLocks noGrp="1" noChangeAspect="1"/>
          </p:cNvPicPr>
          <p:nvPr>
            <p:ph type="pic" sz="quarter" idx="12"/>
          </p:nvPr>
        </p:nvPicPr>
        <p:blipFill rotWithShape="1">
          <a:blip r:embed="rId2"/>
          <a:srcRect t="-78498" b="-78498"/>
          <a:stretch>
            <a:fillRect/>
          </a:stretch>
        </p:blipFill>
        <p:spPr>
          <a:prstGeom prst="rect">
            <a:avLst/>
          </a:prstGeom>
        </p:spPr>
      </p:pic>
    </p:spTree>
    <p:extLst>
      <p:ext uri="{BB962C8B-B14F-4D97-AF65-F5344CB8AC3E}">
        <p14:creationId xmlns:p14="http://schemas.microsoft.com/office/powerpoint/2010/main" val="18255679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0141F7-CBFD-D150-FFD1-36FB04FA61C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EAAFE70-639D-DB61-5D3E-94A61197BA73}"/>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05E0C50C-D75B-12AD-0F3C-20FDA888C35B}"/>
              </a:ext>
            </a:extLst>
          </p:cNvPr>
          <p:cNvSpPr>
            <a:spLocks noGrp="1"/>
          </p:cNvSpPr>
          <p:nvPr>
            <p:ph type="body" sz="quarter" idx="11"/>
          </p:nvPr>
        </p:nvSpPr>
        <p:spPr>
          <a:xfrm>
            <a:off x="174885" y="2227850"/>
            <a:ext cx="11842230" cy="3079497"/>
          </a:xfrm>
        </p:spPr>
        <p:txBody>
          <a:bodyPr/>
          <a:lstStyle/>
          <a:p>
            <a:r>
              <a:rPr lang="en-US" altLang="zh-CN" dirty="0"/>
              <a:t>11.4.1</a:t>
            </a:r>
            <a:r>
              <a:rPr lang="zh-CN" altLang="en-US" dirty="0"/>
              <a:t>　插入本地的音频</a:t>
            </a:r>
            <a:endParaRPr lang="en-US" altLang="zh-CN" dirty="0"/>
          </a:p>
          <a:p>
            <a:r>
              <a:rPr lang="zh-CN" altLang="en-US" dirty="0"/>
              <a:t>“嵌入音频 </a:t>
            </a:r>
            <a:r>
              <a:rPr lang="en-US" altLang="zh-CN" dirty="0"/>
              <a:t>/ </a:t>
            </a:r>
            <a:r>
              <a:rPr lang="zh-CN" altLang="en-US" dirty="0"/>
              <a:t>链接到音频”和“嵌入背景音乐 </a:t>
            </a:r>
            <a:r>
              <a:rPr lang="en-US" altLang="zh-CN" dirty="0"/>
              <a:t>/ </a:t>
            </a:r>
            <a:r>
              <a:rPr lang="zh-CN" altLang="en-US" dirty="0"/>
              <a:t>链接背景音乐”的功能有所不同。</a:t>
            </a:r>
            <a:endParaRPr lang="en-US" altLang="zh-CN" dirty="0"/>
          </a:p>
          <a:p>
            <a:pPr marL="1074738" indent="-342900">
              <a:buSzPct val="80000"/>
              <a:buFont typeface="Wingdings" panose="05000000000000000000" pitchFamily="2" charset="2"/>
              <a:buChar char="l"/>
            </a:pPr>
            <a:r>
              <a:rPr lang="en-US" altLang="zh-CN" dirty="0"/>
              <a:t>“</a:t>
            </a:r>
            <a:r>
              <a:rPr lang="zh-CN" altLang="en-US" dirty="0"/>
              <a:t>嵌入音频</a:t>
            </a:r>
            <a:r>
              <a:rPr lang="en-US" altLang="zh-CN" dirty="0"/>
              <a:t>/ </a:t>
            </a:r>
            <a:r>
              <a:rPr lang="zh-CN" altLang="en-US" dirty="0"/>
              <a:t>链接到音频”主要用来为当前幻灯片添加单个音频文件。</a:t>
            </a:r>
            <a:endParaRPr lang="en-US" altLang="zh-CN" dirty="0"/>
          </a:p>
          <a:p>
            <a:pPr marL="1074738" indent="-342900">
              <a:buSzPct val="80000"/>
              <a:buFont typeface="Wingdings" panose="05000000000000000000" pitchFamily="2" charset="2"/>
              <a:buChar char="l"/>
            </a:pPr>
            <a:r>
              <a:rPr lang="en-US" altLang="zh-CN" dirty="0"/>
              <a:t>“</a:t>
            </a:r>
            <a:r>
              <a:rPr lang="zh-CN" altLang="en-US" dirty="0"/>
              <a:t>嵌入背景音乐</a:t>
            </a:r>
            <a:r>
              <a:rPr lang="en-US" altLang="zh-CN" dirty="0"/>
              <a:t>/ </a:t>
            </a:r>
            <a:r>
              <a:rPr lang="zh-CN" altLang="en-US" dirty="0"/>
              <a:t>链接背景音乐”是为整个演示文稿添加背景音乐效果。</a:t>
            </a:r>
          </a:p>
          <a:p>
            <a:r>
              <a:rPr lang="zh-CN" altLang="en-US" dirty="0"/>
              <a:t>需要根据实际需求选择合适的音频插入方式，并仔细查看对应的参数，以确保音频文件能够正常播放。</a:t>
            </a:r>
            <a:endParaRPr lang="en-US" altLang="zh-CN" dirty="0"/>
          </a:p>
        </p:txBody>
      </p:sp>
    </p:spTree>
    <p:extLst>
      <p:ext uri="{BB962C8B-B14F-4D97-AF65-F5344CB8AC3E}">
        <p14:creationId xmlns:p14="http://schemas.microsoft.com/office/powerpoint/2010/main" val="36610340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50866-EB11-D55F-1C75-4F7B59968F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4C5C6F2-7349-FA9B-E43B-550681832E52}"/>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5F9E8DB7-5F7A-6F60-9CE2-FA3FC7B0BD7E}"/>
              </a:ext>
            </a:extLst>
          </p:cNvPr>
          <p:cNvSpPr>
            <a:spLocks noGrp="1"/>
          </p:cNvSpPr>
          <p:nvPr>
            <p:ph type="body" sz="quarter" idx="11"/>
          </p:nvPr>
        </p:nvSpPr>
        <p:spPr>
          <a:xfrm>
            <a:off x="174885" y="1973934"/>
            <a:ext cx="11842230" cy="3587329"/>
          </a:xfrm>
        </p:spPr>
        <p:txBody>
          <a:bodyPr/>
          <a:lstStyle/>
          <a:p>
            <a:r>
              <a:rPr lang="en-US" altLang="zh-CN" dirty="0"/>
              <a:t>11.4.2</a:t>
            </a:r>
            <a:r>
              <a:rPr lang="zh-CN" altLang="en-US" dirty="0"/>
              <a:t>　播放并裁剪音频</a:t>
            </a:r>
          </a:p>
          <a:p>
            <a:r>
              <a:rPr lang="en-US" altLang="zh-CN" dirty="0"/>
              <a:t>1. </a:t>
            </a:r>
            <a:r>
              <a:rPr lang="zh-CN" altLang="en-US" dirty="0"/>
              <a:t>播放音频</a:t>
            </a:r>
            <a:endParaRPr lang="en-US" altLang="zh-CN" dirty="0"/>
          </a:p>
          <a:p>
            <a:r>
              <a:rPr lang="zh-CN" altLang="en-US" dirty="0"/>
              <a:t>单击幻灯片中的喇叭图标后，喇叭图标下方会出现控制栏，单击控制栏中的“播放” 按钮，或者单击“音频工具”选项卡中的“播放”按钮，就可以直接播放音频。可在喇叭图标下方的控制栏中灵活调整音频的音量大小，以确保播放效果符合预期。此外，还可以在“音频工具”选项卡中对音频进行更为精细的设置，如添加淡入、淡出效果，使音频在开始和结束时能够平滑过渡，避免突兀感，提升观众的听觉体验，如图 </a:t>
            </a:r>
            <a:r>
              <a:rPr lang="en-US" altLang="zh-CN" dirty="0"/>
              <a:t>11-25 </a:t>
            </a:r>
            <a:r>
              <a:rPr lang="zh-CN" altLang="en-US" dirty="0"/>
              <a:t>所示。</a:t>
            </a:r>
            <a:endParaRPr lang="en-US" altLang="zh-CN" dirty="0"/>
          </a:p>
        </p:txBody>
      </p:sp>
    </p:spTree>
    <p:extLst>
      <p:ext uri="{BB962C8B-B14F-4D97-AF65-F5344CB8AC3E}">
        <p14:creationId xmlns:p14="http://schemas.microsoft.com/office/powerpoint/2010/main" val="247540613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31D23-76C4-7471-1C8D-5727C9BDC2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4D217FA-51E3-62E3-5D4B-15986107E4F9}"/>
              </a:ext>
            </a:extLst>
          </p:cNvPr>
          <p:cNvSpPr>
            <a:spLocks noGrp="1"/>
          </p:cNvSpPr>
          <p:nvPr>
            <p:ph type="body" sz="quarter" idx="10"/>
          </p:nvPr>
        </p:nvSpPr>
        <p:spPr/>
        <p:txBody>
          <a:bodyPr/>
          <a:lstStyle/>
          <a:p>
            <a:r>
              <a:rPr lang="en-US" altLang="zh-CN" dirty="0"/>
              <a:t>11.4</a:t>
            </a:r>
            <a:r>
              <a:rPr lang="zh-CN" altLang="en-US" dirty="0"/>
              <a:t>　在幻灯片中插入声音</a:t>
            </a:r>
          </a:p>
        </p:txBody>
      </p:sp>
      <p:pic>
        <p:nvPicPr>
          <p:cNvPr id="7" name="图片占位符 6">
            <a:extLst>
              <a:ext uri="{FF2B5EF4-FFF2-40B4-BE49-F238E27FC236}">
                <a16:creationId xmlns:a16="http://schemas.microsoft.com/office/drawing/2014/main" id="{73582622-B67F-35F6-47BB-89B7DC2E1FD3}"/>
              </a:ext>
            </a:extLst>
          </p:cNvPr>
          <p:cNvPicPr>
            <a:picLocks noGrp="1" noChangeAspect="1"/>
          </p:cNvPicPr>
          <p:nvPr>
            <p:ph type="pic" sz="quarter" idx="12"/>
          </p:nvPr>
        </p:nvPicPr>
        <p:blipFill rotWithShape="1">
          <a:blip r:embed="rId2"/>
          <a:srcRect t="-153202" b="-153202"/>
          <a:stretch>
            <a:fillRect/>
          </a:stretch>
        </p:blipFill>
        <p:spPr>
          <a:prstGeom prst="rect">
            <a:avLst/>
          </a:prstGeom>
        </p:spPr>
      </p:pic>
      <p:sp>
        <p:nvSpPr>
          <p:cNvPr id="3" name="文本占位符 2">
            <a:extLst>
              <a:ext uri="{FF2B5EF4-FFF2-40B4-BE49-F238E27FC236}">
                <a16:creationId xmlns:a16="http://schemas.microsoft.com/office/drawing/2014/main" id="{47FD28DC-9411-5520-B0C6-44B4C2CF6474}"/>
              </a:ext>
            </a:extLst>
          </p:cNvPr>
          <p:cNvSpPr>
            <a:spLocks noGrp="1"/>
          </p:cNvSpPr>
          <p:nvPr>
            <p:ph type="body" sz="quarter" idx="13"/>
          </p:nvPr>
        </p:nvSpPr>
        <p:spPr/>
        <p:txBody>
          <a:bodyPr/>
          <a:lstStyle/>
          <a:p>
            <a:r>
              <a:rPr lang="zh-CN" altLang="en-US" dirty="0"/>
              <a:t>图 </a:t>
            </a:r>
            <a:r>
              <a:rPr lang="en-US" altLang="zh-CN" dirty="0"/>
              <a:t>11-25</a:t>
            </a:r>
            <a:r>
              <a:rPr lang="zh-CN" altLang="en-US" dirty="0"/>
              <a:t>　音频设置</a:t>
            </a:r>
          </a:p>
        </p:txBody>
      </p:sp>
    </p:spTree>
    <p:extLst>
      <p:ext uri="{BB962C8B-B14F-4D97-AF65-F5344CB8AC3E}">
        <p14:creationId xmlns:p14="http://schemas.microsoft.com/office/powerpoint/2010/main" val="36403453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09FF-995F-37B1-4AB4-A924498F9D5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CC74B2E-3DE0-2394-3192-1ABB3AD6C15D}"/>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10159A99-530F-2A7C-FC62-6BD11FAEF46A}"/>
              </a:ext>
            </a:extLst>
          </p:cNvPr>
          <p:cNvSpPr>
            <a:spLocks noGrp="1"/>
          </p:cNvSpPr>
          <p:nvPr>
            <p:ph type="body" sz="quarter" idx="11"/>
          </p:nvPr>
        </p:nvSpPr>
        <p:spPr>
          <a:xfrm>
            <a:off x="174885" y="2481766"/>
            <a:ext cx="11842230" cy="2571666"/>
          </a:xfrm>
        </p:spPr>
        <p:txBody>
          <a:bodyPr/>
          <a:lstStyle/>
          <a:p>
            <a:r>
              <a:rPr lang="en-US" altLang="zh-CN" dirty="0"/>
              <a:t>11.4.2</a:t>
            </a:r>
            <a:r>
              <a:rPr lang="zh-CN" altLang="en-US" dirty="0"/>
              <a:t>　播放并裁剪音频</a:t>
            </a:r>
          </a:p>
          <a:p>
            <a:r>
              <a:rPr lang="en-US" altLang="zh-CN" dirty="0"/>
              <a:t>2. </a:t>
            </a:r>
            <a:r>
              <a:rPr lang="zh-CN" altLang="en-US" dirty="0"/>
              <a:t>裁剪音频</a:t>
            </a:r>
            <a:endParaRPr lang="en-US" altLang="zh-CN" dirty="0"/>
          </a:p>
          <a:p>
            <a:r>
              <a:rPr lang="zh-CN" altLang="en-US" dirty="0"/>
              <a:t>单击幻灯片中的喇叭图标后，再单击“音频工具”选项卡中的“裁剪音频”按钮，系统会弹出“裁剪音频”对话框，如图 </a:t>
            </a:r>
            <a:r>
              <a:rPr lang="en-US" altLang="zh-CN" dirty="0"/>
              <a:t>11-26 </a:t>
            </a:r>
            <a:r>
              <a:rPr lang="zh-CN" altLang="en-US" dirty="0"/>
              <a:t>所示。用户通过拖动时间轴两端的滑块，可以灵活地设定音频的起止时间，从而精确地截取所需的音频部分。</a:t>
            </a:r>
            <a:endParaRPr lang="en-US" altLang="zh-CN" dirty="0"/>
          </a:p>
        </p:txBody>
      </p:sp>
    </p:spTree>
    <p:extLst>
      <p:ext uri="{BB962C8B-B14F-4D97-AF65-F5344CB8AC3E}">
        <p14:creationId xmlns:p14="http://schemas.microsoft.com/office/powerpoint/2010/main" val="2276877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A728E-5A88-561C-5CA7-EE72239C5E1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60649FE-47E2-AF43-041B-BB45C3DE670B}"/>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3" name="文本占位符 2">
            <a:extLst>
              <a:ext uri="{FF2B5EF4-FFF2-40B4-BE49-F238E27FC236}">
                <a16:creationId xmlns:a16="http://schemas.microsoft.com/office/drawing/2014/main" id="{7D1A2AEA-C5FE-24B4-C136-53966AA559F5}"/>
              </a:ext>
            </a:extLst>
          </p:cNvPr>
          <p:cNvSpPr>
            <a:spLocks noGrp="1"/>
          </p:cNvSpPr>
          <p:nvPr>
            <p:ph type="body" sz="quarter" idx="13"/>
          </p:nvPr>
        </p:nvSpPr>
        <p:spPr/>
        <p:txBody>
          <a:bodyPr/>
          <a:lstStyle/>
          <a:p>
            <a:r>
              <a:rPr lang="zh-CN" altLang="en-US" dirty="0"/>
              <a:t>图 </a:t>
            </a:r>
            <a:r>
              <a:rPr lang="en-US" altLang="zh-CN" dirty="0"/>
              <a:t>11-26</a:t>
            </a:r>
            <a:r>
              <a:rPr lang="zh-CN" altLang="en-US" dirty="0"/>
              <a:t>　“裁剪音频”对话框</a:t>
            </a:r>
          </a:p>
        </p:txBody>
      </p:sp>
      <p:pic>
        <p:nvPicPr>
          <p:cNvPr id="8" name="图片占位符 7">
            <a:extLst>
              <a:ext uri="{FF2B5EF4-FFF2-40B4-BE49-F238E27FC236}">
                <a16:creationId xmlns:a16="http://schemas.microsoft.com/office/drawing/2014/main" id="{E787016C-2E52-5637-9D30-3D10C959F2D9}"/>
              </a:ext>
            </a:extLst>
          </p:cNvPr>
          <p:cNvPicPr>
            <a:picLocks noGrp="1" noChangeAspect="1"/>
          </p:cNvPicPr>
          <p:nvPr>
            <p:ph type="pic" sz="quarter" idx="12"/>
          </p:nvPr>
        </p:nvPicPr>
        <p:blipFill rotWithShape="1">
          <a:blip r:embed="rId2"/>
          <a:srcRect l="-5459" r="-5459"/>
          <a:stretch>
            <a:fillRect/>
          </a:stretch>
        </p:blipFill>
        <p:spPr>
          <a:prstGeom prst="rect">
            <a:avLst/>
          </a:prstGeom>
        </p:spPr>
      </p:pic>
    </p:spTree>
    <p:extLst>
      <p:ext uri="{BB962C8B-B14F-4D97-AF65-F5344CB8AC3E}">
        <p14:creationId xmlns:p14="http://schemas.microsoft.com/office/powerpoint/2010/main" val="222684354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FF2BA7-4D35-4CA2-F6A9-821888AD04F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9C600A1-0BDC-8AA4-601A-4D28921A620F}"/>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5E7CF5B6-6EA3-4FC9-513A-D1FE90CCD223}"/>
              </a:ext>
            </a:extLst>
          </p:cNvPr>
          <p:cNvSpPr>
            <a:spLocks noGrp="1"/>
          </p:cNvSpPr>
          <p:nvPr>
            <p:ph type="body" sz="quarter" idx="11"/>
          </p:nvPr>
        </p:nvSpPr>
        <p:spPr>
          <a:xfrm>
            <a:off x="174886" y="2765561"/>
            <a:ext cx="5440724" cy="2063835"/>
          </a:xfrm>
        </p:spPr>
        <p:txBody>
          <a:bodyPr/>
          <a:lstStyle/>
          <a:p>
            <a:r>
              <a:rPr lang="en-US" altLang="zh-CN" dirty="0"/>
              <a:t>11.4.3</a:t>
            </a:r>
            <a:r>
              <a:rPr lang="zh-CN" altLang="en-US" dirty="0"/>
              <a:t>　设定音频播放选项</a:t>
            </a:r>
            <a:endParaRPr lang="en-US" altLang="zh-CN" dirty="0"/>
          </a:p>
          <a:p>
            <a:r>
              <a:rPr lang="zh-CN" altLang="en-US" dirty="0"/>
              <a:t>单击幻灯片中的喇叭图标后，即可在“音频工具”选项卡中对音频播放选项进行设定，如图 </a:t>
            </a:r>
            <a:r>
              <a:rPr lang="en-US" altLang="zh-CN" dirty="0"/>
              <a:t>11-27 </a:t>
            </a:r>
            <a:r>
              <a:rPr lang="zh-CN" altLang="en-US" dirty="0"/>
              <a:t>所示。</a:t>
            </a:r>
            <a:endParaRPr lang="en-US" altLang="zh-CN" dirty="0"/>
          </a:p>
        </p:txBody>
      </p:sp>
      <p:pic>
        <p:nvPicPr>
          <p:cNvPr id="7" name="图片占位符 6">
            <a:extLst>
              <a:ext uri="{FF2B5EF4-FFF2-40B4-BE49-F238E27FC236}">
                <a16:creationId xmlns:a16="http://schemas.microsoft.com/office/drawing/2014/main" id="{0C2A9AD5-E1D8-BD3D-3006-9DF5D88FE902}"/>
              </a:ext>
            </a:extLst>
          </p:cNvPr>
          <p:cNvPicPr>
            <a:picLocks noGrp="1" noChangeAspect="1"/>
          </p:cNvPicPr>
          <p:nvPr>
            <p:ph type="pic" sz="quarter" idx="12"/>
          </p:nvPr>
        </p:nvPicPr>
        <p:blipFill rotWithShape="1">
          <a:blip r:embed="rId2"/>
          <a:srcRect t="-346668" b="-346668"/>
          <a:stretch>
            <a:fillRect/>
          </a:stretch>
        </p:blipFill>
        <p:spPr>
          <a:prstGeom prst="rect">
            <a:avLst/>
          </a:prstGeom>
        </p:spPr>
      </p:pic>
      <p:sp>
        <p:nvSpPr>
          <p:cNvPr id="3" name="文本占位符 2">
            <a:extLst>
              <a:ext uri="{FF2B5EF4-FFF2-40B4-BE49-F238E27FC236}">
                <a16:creationId xmlns:a16="http://schemas.microsoft.com/office/drawing/2014/main" id="{BF202ED1-98F4-E98D-763A-1D6B143A47D2}"/>
              </a:ext>
            </a:extLst>
          </p:cNvPr>
          <p:cNvSpPr>
            <a:spLocks noGrp="1"/>
          </p:cNvSpPr>
          <p:nvPr>
            <p:ph type="body" sz="quarter" idx="13"/>
          </p:nvPr>
        </p:nvSpPr>
        <p:spPr/>
        <p:txBody>
          <a:bodyPr/>
          <a:lstStyle/>
          <a:p>
            <a:r>
              <a:rPr lang="zh-CN" altLang="en-US" dirty="0"/>
              <a:t>图 </a:t>
            </a:r>
            <a:r>
              <a:rPr lang="en-US" altLang="zh-CN" dirty="0"/>
              <a:t>11-27</a:t>
            </a:r>
            <a:r>
              <a:rPr lang="zh-CN" altLang="en-US" dirty="0"/>
              <a:t>　音频播放选项</a:t>
            </a:r>
          </a:p>
        </p:txBody>
      </p:sp>
    </p:spTree>
    <p:extLst>
      <p:ext uri="{BB962C8B-B14F-4D97-AF65-F5344CB8AC3E}">
        <p14:creationId xmlns:p14="http://schemas.microsoft.com/office/powerpoint/2010/main" val="182103615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48E50-1DF4-A764-D8D5-67C504C5B0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2999D9-4C98-B3BC-3DCC-B6AEA9CCB2E1}"/>
              </a:ext>
            </a:extLst>
          </p:cNvPr>
          <p:cNvSpPr>
            <a:spLocks noGrp="1"/>
          </p:cNvSpPr>
          <p:nvPr>
            <p:ph type="body" sz="quarter" idx="10"/>
          </p:nvPr>
        </p:nvSpPr>
        <p:spPr/>
        <p:txBody>
          <a:bodyPr/>
          <a:lstStyle/>
          <a:p>
            <a:r>
              <a:rPr lang="en-US" altLang="zh-CN" dirty="0"/>
              <a:t>11.4</a:t>
            </a:r>
            <a:r>
              <a:rPr lang="zh-CN" altLang="en-US" dirty="0"/>
              <a:t>　在幻灯片中插入声音</a:t>
            </a:r>
          </a:p>
        </p:txBody>
      </p:sp>
      <p:sp>
        <p:nvSpPr>
          <p:cNvPr id="5" name="文本占位符 4">
            <a:extLst>
              <a:ext uri="{FF2B5EF4-FFF2-40B4-BE49-F238E27FC236}">
                <a16:creationId xmlns:a16="http://schemas.microsoft.com/office/drawing/2014/main" id="{EC37BF81-5ED2-881B-B1DD-CF59EF9D4D17}"/>
              </a:ext>
            </a:extLst>
          </p:cNvPr>
          <p:cNvSpPr>
            <a:spLocks noGrp="1"/>
          </p:cNvSpPr>
          <p:nvPr>
            <p:ph type="body" sz="quarter" idx="11"/>
          </p:nvPr>
        </p:nvSpPr>
        <p:spPr>
          <a:xfrm>
            <a:off x="174885" y="2227852"/>
            <a:ext cx="11842230" cy="3079497"/>
          </a:xfrm>
        </p:spPr>
        <p:txBody>
          <a:bodyPr/>
          <a:lstStyle/>
          <a:p>
            <a:r>
              <a:rPr lang="en-US" altLang="zh-CN" dirty="0"/>
              <a:t>11.4.3</a:t>
            </a:r>
            <a:r>
              <a:rPr lang="zh-CN" altLang="en-US" dirty="0"/>
              <a:t>　设定音频播放选项</a:t>
            </a:r>
            <a:endParaRPr lang="en-US" altLang="zh-CN" dirty="0"/>
          </a:p>
          <a:p>
            <a:r>
              <a:rPr lang="zh-CN" altLang="en-US" dirty="0"/>
              <a:t>音频的播放方式有以下两种选项。</a:t>
            </a:r>
            <a:endParaRPr lang="en-US" altLang="zh-CN" dirty="0"/>
          </a:p>
          <a:p>
            <a:pPr marL="1074738" indent="-342900">
              <a:buSzPct val="80000"/>
              <a:buFont typeface="Wingdings" panose="05000000000000000000" pitchFamily="2" charset="2"/>
              <a:buChar char="l"/>
            </a:pPr>
            <a:r>
              <a:rPr lang="zh-CN" altLang="en-US" dirty="0"/>
              <a:t>单击：在演示进程中单击鼠标时，音频才会开始播放。</a:t>
            </a:r>
          </a:p>
          <a:p>
            <a:pPr marL="1074738" indent="-342900">
              <a:buSzPct val="80000"/>
              <a:buFont typeface="Wingdings" panose="05000000000000000000" pitchFamily="2" charset="2"/>
              <a:buChar char="l"/>
            </a:pPr>
            <a:r>
              <a:rPr lang="zh-CN" altLang="en-US" dirty="0"/>
              <a:t>自动：在幻灯片切换至当前页面时，音频会自动开始播放，无须进行额外操作。</a:t>
            </a:r>
            <a:endParaRPr lang="en-US" altLang="zh-CN" dirty="0"/>
          </a:p>
          <a:p>
            <a:pPr>
              <a:buSzPct val="80000"/>
            </a:pPr>
            <a:r>
              <a:rPr lang="zh-CN" altLang="en-US" dirty="0"/>
              <a:t>为了防止喇叭图标干扰观众的视线或影响演示的整体美观，可勾选“放映时隐藏”复选框。这样，幻灯片播放期间，喇叭图标将不再出现，但音频仍会依照设置正常播放。</a:t>
            </a:r>
            <a:endParaRPr lang="en-US" altLang="zh-CN" dirty="0"/>
          </a:p>
        </p:txBody>
      </p:sp>
    </p:spTree>
    <p:extLst>
      <p:ext uri="{BB962C8B-B14F-4D97-AF65-F5344CB8AC3E}">
        <p14:creationId xmlns:p14="http://schemas.microsoft.com/office/powerpoint/2010/main" val="37690253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C0843-2B8B-D771-3DF7-44E4DF368FA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7ABEE86-B9A7-5EB7-5FD7-19FCB37EDB66}"/>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522DE3F0-723D-F7B1-272F-0325E7282C70}"/>
              </a:ext>
            </a:extLst>
          </p:cNvPr>
          <p:cNvSpPr>
            <a:spLocks noGrp="1"/>
          </p:cNvSpPr>
          <p:nvPr>
            <p:ph type="body" sz="quarter" idx="11"/>
          </p:nvPr>
        </p:nvSpPr>
        <p:spPr>
          <a:xfrm>
            <a:off x="174886" y="2765561"/>
            <a:ext cx="5440724" cy="2063835"/>
          </a:xfrm>
        </p:spPr>
        <p:txBody>
          <a:bodyPr/>
          <a:lstStyle/>
          <a:p>
            <a:r>
              <a:rPr lang="en-US" altLang="zh-CN" dirty="0"/>
              <a:t>11.5.1</a:t>
            </a:r>
            <a:r>
              <a:rPr lang="zh-CN" altLang="en-US" dirty="0"/>
              <a:t>　链接到指定的幻灯片</a:t>
            </a:r>
            <a:endParaRPr lang="en-US" altLang="zh-CN" dirty="0"/>
          </a:p>
          <a:p>
            <a:r>
              <a:rPr lang="en-US" altLang="zh-CN" dirty="0"/>
              <a:t>01</a:t>
            </a:r>
            <a:r>
              <a:rPr lang="zh-CN" altLang="en-US" dirty="0"/>
              <a:t>　在 </a:t>
            </a:r>
            <a:r>
              <a:rPr lang="en-US" altLang="zh-CN" dirty="0"/>
              <a:t>WPS </a:t>
            </a:r>
            <a:r>
              <a:rPr lang="zh-CN" altLang="en-US" dirty="0"/>
              <a:t>演示文稿中，选中需要添加超链接的文本或图片，如图 </a:t>
            </a:r>
            <a:r>
              <a:rPr lang="en-US" altLang="zh-CN" dirty="0"/>
              <a:t>11-30 </a:t>
            </a:r>
            <a:r>
              <a:rPr lang="zh-CN" altLang="en-US" dirty="0"/>
              <a:t>所示。</a:t>
            </a:r>
            <a:endParaRPr lang="en-US" altLang="zh-CN" dirty="0"/>
          </a:p>
        </p:txBody>
      </p:sp>
      <p:pic>
        <p:nvPicPr>
          <p:cNvPr id="7" name="图片占位符 6">
            <a:extLst>
              <a:ext uri="{FF2B5EF4-FFF2-40B4-BE49-F238E27FC236}">
                <a16:creationId xmlns:a16="http://schemas.microsoft.com/office/drawing/2014/main" id="{B9617C46-68F6-79D0-0A09-40AD7C48F466}"/>
              </a:ext>
            </a:extLst>
          </p:cNvPr>
          <p:cNvPicPr>
            <a:picLocks noGrp="1" noChangeAspect="1"/>
          </p:cNvPicPr>
          <p:nvPr>
            <p:ph type="pic" sz="quarter" idx="12"/>
          </p:nvPr>
        </p:nvPicPr>
        <p:blipFill rotWithShape="1">
          <a:blip r:embed="rId2"/>
          <a:srcRect t="-9499" b="-9499"/>
          <a:stretch>
            <a:fillRect/>
          </a:stretch>
        </p:blipFill>
        <p:spPr>
          <a:prstGeom prst="rect">
            <a:avLst/>
          </a:prstGeom>
        </p:spPr>
      </p:pic>
      <p:sp>
        <p:nvSpPr>
          <p:cNvPr id="3" name="文本占位符 2">
            <a:extLst>
              <a:ext uri="{FF2B5EF4-FFF2-40B4-BE49-F238E27FC236}">
                <a16:creationId xmlns:a16="http://schemas.microsoft.com/office/drawing/2014/main" id="{D1640CEF-1455-A731-05AB-F4DD606A21D6}"/>
              </a:ext>
            </a:extLst>
          </p:cNvPr>
          <p:cNvSpPr>
            <a:spLocks noGrp="1"/>
          </p:cNvSpPr>
          <p:nvPr>
            <p:ph type="body" sz="quarter" idx="13"/>
          </p:nvPr>
        </p:nvSpPr>
        <p:spPr/>
        <p:txBody>
          <a:bodyPr/>
          <a:lstStyle/>
          <a:p>
            <a:r>
              <a:rPr lang="zh-CN" altLang="en-US" dirty="0"/>
              <a:t>图 </a:t>
            </a:r>
            <a:r>
              <a:rPr lang="en-US" altLang="zh-CN" dirty="0"/>
              <a:t>11-30</a:t>
            </a:r>
            <a:r>
              <a:rPr lang="zh-CN" altLang="en-US" dirty="0"/>
              <a:t>　选中文本框</a:t>
            </a:r>
          </a:p>
        </p:txBody>
      </p:sp>
    </p:spTree>
    <p:extLst>
      <p:ext uri="{BB962C8B-B14F-4D97-AF65-F5344CB8AC3E}">
        <p14:creationId xmlns:p14="http://schemas.microsoft.com/office/powerpoint/2010/main" val="12280878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A3E3C-1CD8-B01F-C31B-74A39D0747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34DA696-B440-F774-ED2E-5B7A75410435}"/>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4FF6E6DD-8ADF-FAE0-5A49-BF00BCFFE054}"/>
              </a:ext>
            </a:extLst>
          </p:cNvPr>
          <p:cNvSpPr>
            <a:spLocks noGrp="1"/>
          </p:cNvSpPr>
          <p:nvPr>
            <p:ph type="body" sz="quarter" idx="11"/>
          </p:nvPr>
        </p:nvSpPr>
        <p:spPr>
          <a:xfrm>
            <a:off x="174886" y="1495986"/>
            <a:ext cx="5440724" cy="4602991"/>
          </a:xfrm>
        </p:spPr>
        <p:txBody>
          <a:bodyPr/>
          <a:lstStyle/>
          <a:p>
            <a:r>
              <a:rPr lang="en-US" altLang="zh-CN" dirty="0"/>
              <a:t>2.1.2</a:t>
            </a:r>
            <a:r>
              <a:rPr lang="zh-CN" altLang="en-US" dirty="0"/>
              <a:t> 查找和替换功能的应用</a:t>
            </a:r>
            <a:endParaRPr lang="en-US" altLang="zh-CN" dirty="0"/>
          </a:p>
          <a:p>
            <a:r>
              <a:rPr lang="en-US" altLang="zh-CN" dirty="0"/>
              <a:t>4. </a:t>
            </a:r>
            <a:r>
              <a:rPr lang="zh-CN" altLang="en-US" dirty="0"/>
              <a:t>标题样式的批量修改</a:t>
            </a:r>
            <a:endParaRPr lang="en-US" altLang="zh-CN" dirty="0"/>
          </a:p>
          <a:p>
            <a:r>
              <a:rPr lang="en-US" altLang="zh-CN" dirty="0"/>
              <a:t>03</a:t>
            </a:r>
            <a:r>
              <a:rPr lang="zh-CN" altLang="en-US" dirty="0"/>
              <a:t>　在打开的“替换样式”对话框中选择“标题</a:t>
            </a:r>
            <a:r>
              <a:rPr lang="en-US" altLang="zh-CN" dirty="0"/>
              <a:t>1”</a:t>
            </a:r>
            <a:r>
              <a:rPr lang="zh-CN" altLang="en-US" dirty="0"/>
              <a:t>样式，如图 </a:t>
            </a:r>
            <a:r>
              <a:rPr lang="en-US" altLang="zh-CN" dirty="0"/>
              <a:t>2-19 </a:t>
            </a:r>
            <a:r>
              <a:rPr lang="zh-CN" altLang="en-US" dirty="0"/>
              <a:t>所示，单击“确定”按钮。</a:t>
            </a:r>
          </a:p>
          <a:p>
            <a:r>
              <a:rPr lang="zh-CN" altLang="en-US" dirty="0"/>
              <a:t> </a:t>
            </a:r>
            <a:r>
              <a:rPr lang="en-US" altLang="zh-CN" dirty="0"/>
              <a:t>04</a:t>
            </a:r>
            <a:r>
              <a:rPr lang="zh-CN" altLang="en-US" dirty="0"/>
              <a:t>　返回“查找和替换”对话框，单击“全部替换”按钮，此时文档中所有带双下画线的标题随即全部应用“标题 </a:t>
            </a:r>
            <a:r>
              <a:rPr lang="en-US" altLang="zh-CN" dirty="0"/>
              <a:t>1”</a:t>
            </a:r>
            <a:r>
              <a:rPr lang="zh-CN" altLang="en-US" dirty="0"/>
              <a:t>样式。</a:t>
            </a:r>
          </a:p>
        </p:txBody>
      </p:sp>
      <p:sp>
        <p:nvSpPr>
          <p:cNvPr id="3" name="文本占位符 2">
            <a:extLst>
              <a:ext uri="{FF2B5EF4-FFF2-40B4-BE49-F238E27FC236}">
                <a16:creationId xmlns:a16="http://schemas.microsoft.com/office/drawing/2014/main" id="{22E1BA75-3F11-B430-0135-84E5795BAC43}"/>
              </a:ext>
            </a:extLst>
          </p:cNvPr>
          <p:cNvSpPr>
            <a:spLocks noGrp="1"/>
          </p:cNvSpPr>
          <p:nvPr>
            <p:ph type="body" sz="quarter" idx="13"/>
          </p:nvPr>
        </p:nvSpPr>
        <p:spPr/>
        <p:txBody>
          <a:bodyPr/>
          <a:lstStyle/>
          <a:p>
            <a:r>
              <a:rPr lang="zh-CN" altLang="en-US" dirty="0"/>
              <a:t>图 </a:t>
            </a:r>
            <a:r>
              <a:rPr lang="en-US" altLang="zh-CN" dirty="0"/>
              <a:t>2-19</a:t>
            </a:r>
            <a:r>
              <a:rPr lang="zh-CN" altLang="en-US" dirty="0"/>
              <a:t>　选择替换后的样式</a:t>
            </a:r>
          </a:p>
        </p:txBody>
      </p:sp>
      <p:pic>
        <p:nvPicPr>
          <p:cNvPr id="9" name="图片占位符 8">
            <a:extLst>
              <a:ext uri="{FF2B5EF4-FFF2-40B4-BE49-F238E27FC236}">
                <a16:creationId xmlns:a16="http://schemas.microsoft.com/office/drawing/2014/main" id="{B9836DB8-97F9-A263-075B-89EA76F36528}"/>
              </a:ext>
            </a:extLst>
          </p:cNvPr>
          <p:cNvPicPr>
            <a:picLocks noGrp="1" noChangeAspect="1"/>
          </p:cNvPicPr>
          <p:nvPr>
            <p:ph type="pic" sz="quarter" idx="12"/>
          </p:nvPr>
        </p:nvPicPr>
        <p:blipFill rotWithShape="1">
          <a:blip r:embed="rId2"/>
          <a:srcRect l="-54089" r="-54089"/>
          <a:stretch>
            <a:fillRect/>
          </a:stretch>
        </p:blipFill>
        <p:spPr>
          <a:prstGeom prst="rect">
            <a:avLst/>
          </a:prstGeom>
        </p:spPr>
      </p:pic>
    </p:spTree>
    <p:extLst>
      <p:ext uri="{BB962C8B-B14F-4D97-AF65-F5344CB8AC3E}">
        <p14:creationId xmlns:p14="http://schemas.microsoft.com/office/powerpoint/2010/main" val="278682516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58A29-ADBD-4318-4E70-75CA944A04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64840F4-27D3-FED3-FBFE-7E521CB4E12F}"/>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20ED08D8-8D2F-8073-F513-78DAF592EFC9}"/>
              </a:ext>
            </a:extLst>
          </p:cNvPr>
          <p:cNvSpPr>
            <a:spLocks noGrp="1"/>
          </p:cNvSpPr>
          <p:nvPr>
            <p:ph type="body" sz="quarter" idx="11"/>
          </p:nvPr>
        </p:nvSpPr>
        <p:spPr>
          <a:xfrm>
            <a:off x="174886" y="2511646"/>
            <a:ext cx="5440724" cy="2571666"/>
          </a:xfrm>
        </p:spPr>
        <p:txBody>
          <a:bodyPr/>
          <a:lstStyle/>
          <a:p>
            <a:r>
              <a:rPr lang="en-US" altLang="zh-CN" dirty="0"/>
              <a:t>11.5.1</a:t>
            </a:r>
            <a:r>
              <a:rPr lang="zh-CN" altLang="en-US" dirty="0"/>
              <a:t>　链接到指定的幻灯片</a:t>
            </a:r>
            <a:endParaRPr lang="en-US" altLang="zh-CN" dirty="0"/>
          </a:p>
          <a:p>
            <a:r>
              <a:rPr lang="en-US" altLang="zh-CN" dirty="0"/>
              <a:t>02</a:t>
            </a:r>
            <a:r>
              <a:rPr lang="zh-CN" altLang="en-US" dirty="0"/>
              <a:t>　单击“插入”选项卡中的“超链接”按钮，或单击“超链接”下拉按钮，在弹出的下拉列表中选择 “本文档幻灯片页”选项，如图 </a:t>
            </a:r>
            <a:r>
              <a:rPr lang="en-US" altLang="zh-CN" dirty="0"/>
              <a:t>11-31 </a:t>
            </a:r>
            <a:r>
              <a:rPr lang="zh-CN" altLang="en-US" dirty="0"/>
              <a:t>所示。</a:t>
            </a:r>
            <a:endParaRPr lang="en-US" altLang="zh-CN" dirty="0"/>
          </a:p>
        </p:txBody>
      </p:sp>
      <p:sp>
        <p:nvSpPr>
          <p:cNvPr id="3" name="文本占位符 2">
            <a:extLst>
              <a:ext uri="{FF2B5EF4-FFF2-40B4-BE49-F238E27FC236}">
                <a16:creationId xmlns:a16="http://schemas.microsoft.com/office/drawing/2014/main" id="{0FE950E3-0B63-4EFF-1C61-251DCA13C1BB}"/>
              </a:ext>
            </a:extLst>
          </p:cNvPr>
          <p:cNvSpPr>
            <a:spLocks noGrp="1"/>
          </p:cNvSpPr>
          <p:nvPr>
            <p:ph type="body" sz="quarter" idx="13"/>
          </p:nvPr>
        </p:nvSpPr>
        <p:spPr/>
        <p:txBody>
          <a:bodyPr/>
          <a:lstStyle/>
          <a:p>
            <a:r>
              <a:rPr lang="zh-CN" altLang="en-US" dirty="0"/>
              <a:t>图 </a:t>
            </a:r>
            <a:r>
              <a:rPr lang="en-US" altLang="zh-CN" dirty="0"/>
              <a:t>11-31</a:t>
            </a:r>
            <a:r>
              <a:rPr lang="zh-CN" altLang="en-US" dirty="0"/>
              <a:t>　选择“本文档幻灯片页”选项</a:t>
            </a:r>
          </a:p>
        </p:txBody>
      </p:sp>
      <p:pic>
        <p:nvPicPr>
          <p:cNvPr id="9" name="图片占位符 8">
            <a:extLst>
              <a:ext uri="{FF2B5EF4-FFF2-40B4-BE49-F238E27FC236}">
                <a16:creationId xmlns:a16="http://schemas.microsoft.com/office/drawing/2014/main" id="{D6ADF723-3A95-25F6-5E8B-ADC3A6E3F153}"/>
              </a:ext>
            </a:extLst>
          </p:cNvPr>
          <p:cNvPicPr>
            <a:picLocks noGrp="1" noChangeAspect="1"/>
          </p:cNvPicPr>
          <p:nvPr>
            <p:ph type="pic" sz="quarter" idx="12"/>
          </p:nvPr>
        </p:nvPicPr>
        <p:blipFill rotWithShape="1">
          <a:blip r:embed="rId2"/>
          <a:srcRect t="-207599" b="-207599"/>
          <a:stretch>
            <a:fillRect/>
          </a:stretch>
        </p:blipFill>
        <p:spPr>
          <a:prstGeom prst="rect">
            <a:avLst/>
          </a:prstGeom>
        </p:spPr>
      </p:pic>
    </p:spTree>
    <p:extLst>
      <p:ext uri="{BB962C8B-B14F-4D97-AF65-F5344CB8AC3E}">
        <p14:creationId xmlns:p14="http://schemas.microsoft.com/office/powerpoint/2010/main" val="349016860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FA2A1-0912-1450-29B5-DCC531696E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780BDB0-9C35-9E58-6FF4-9D19CED279E2}"/>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9B6E88A7-985E-CDD5-84A3-AD701CC767E9}"/>
              </a:ext>
            </a:extLst>
          </p:cNvPr>
          <p:cNvSpPr>
            <a:spLocks noGrp="1"/>
          </p:cNvSpPr>
          <p:nvPr>
            <p:ph type="body" sz="quarter" idx="11"/>
          </p:nvPr>
        </p:nvSpPr>
        <p:spPr>
          <a:xfrm>
            <a:off x="174886" y="1495984"/>
            <a:ext cx="5440724" cy="4602991"/>
          </a:xfrm>
        </p:spPr>
        <p:txBody>
          <a:bodyPr/>
          <a:lstStyle/>
          <a:p>
            <a:r>
              <a:rPr lang="en-US" altLang="zh-CN" dirty="0"/>
              <a:t>11.5.1</a:t>
            </a:r>
            <a:r>
              <a:rPr lang="zh-CN" altLang="en-US" dirty="0"/>
              <a:t>　链接到指定的幻灯片</a:t>
            </a:r>
            <a:endParaRPr lang="en-US" altLang="zh-CN" dirty="0"/>
          </a:p>
          <a:p>
            <a:r>
              <a:rPr lang="en-US" altLang="zh-CN" dirty="0"/>
              <a:t>03</a:t>
            </a:r>
            <a:r>
              <a:rPr lang="zh-CN" altLang="en-US" dirty="0"/>
              <a:t>　在弹出的“插入超链接”对话框中，选择左侧的“本文档中的位置”选项，系统会自动列出当前演示文稿中的所有幻灯片页面，如图 </a:t>
            </a:r>
            <a:r>
              <a:rPr lang="en-US" altLang="zh-CN" dirty="0"/>
              <a:t>11-32 </a:t>
            </a:r>
            <a:r>
              <a:rPr lang="zh-CN" altLang="en-US" dirty="0"/>
              <a:t>所示。从列表中选择希望链接到的目标幻灯片。</a:t>
            </a:r>
            <a:endParaRPr lang="en-US" altLang="zh-CN" dirty="0"/>
          </a:p>
          <a:p>
            <a:r>
              <a:rPr lang="en-US" altLang="zh-CN" dirty="0"/>
              <a:t>04</a:t>
            </a:r>
            <a:r>
              <a:rPr lang="zh-CN" altLang="en-US" dirty="0"/>
              <a:t>　最后，单击对话框右下角的“确定”按钮，即可成功创建指向该幻灯片的超链接。</a:t>
            </a:r>
            <a:endParaRPr lang="en-US" altLang="zh-CN" dirty="0"/>
          </a:p>
        </p:txBody>
      </p:sp>
      <p:sp>
        <p:nvSpPr>
          <p:cNvPr id="3" name="文本占位符 2">
            <a:extLst>
              <a:ext uri="{FF2B5EF4-FFF2-40B4-BE49-F238E27FC236}">
                <a16:creationId xmlns:a16="http://schemas.microsoft.com/office/drawing/2014/main" id="{BB7C27E1-F469-B5B8-EF48-D7B6AAAC4687}"/>
              </a:ext>
            </a:extLst>
          </p:cNvPr>
          <p:cNvSpPr>
            <a:spLocks noGrp="1"/>
          </p:cNvSpPr>
          <p:nvPr>
            <p:ph type="body" sz="quarter" idx="13"/>
          </p:nvPr>
        </p:nvSpPr>
        <p:spPr/>
        <p:txBody>
          <a:bodyPr/>
          <a:lstStyle/>
          <a:p>
            <a:r>
              <a:rPr lang="zh-CN" altLang="en-US" dirty="0"/>
              <a:t>图 </a:t>
            </a:r>
            <a:r>
              <a:rPr lang="en-US" altLang="zh-CN" dirty="0"/>
              <a:t>11-32</a:t>
            </a:r>
            <a:r>
              <a:rPr lang="zh-CN" altLang="en-US" dirty="0"/>
              <a:t>　列出的所有幻灯片页面</a:t>
            </a:r>
          </a:p>
        </p:txBody>
      </p:sp>
      <p:pic>
        <p:nvPicPr>
          <p:cNvPr id="8" name="图片占位符 7">
            <a:extLst>
              <a:ext uri="{FF2B5EF4-FFF2-40B4-BE49-F238E27FC236}">
                <a16:creationId xmlns:a16="http://schemas.microsoft.com/office/drawing/2014/main" id="{500ED936-9A32-2944-290A-B0394AE548A5}"/>
              </a:ext>
            </a:extLst>
          </p:cNvPr>
          <p:cNvPicPr>
            <a:picLocks noGrp="1" noChangeAspect="1"/>
          </p:cNvPicPr>
          <p:nvPr>
            <p:ph type="pic" sz="quarter" idx="12"/>
          </p:nvPr>
        </p:nvPicPr>
        <p:blipFill rotWithShape="1">
          <a:blip r:embed="rId2"/>
          <a:srcRect t="-12695" b="-12695"/>
          <a:stretch>
            <a:fillRect/>
          </a:stretch>
        </p:blipFill>
        <p:spPr>
          <a:prstGeom prst="rect">
            <a:avLst/>
          </a:prstGeom>
        </p:spPr>
      </p:pic>
    </p:spTree>
    <p:extLst>
      <p:ext uri="{BB962C8B-B14F-4D97-AF65-F5344CB8AC3E}">
        <p14:creationId xmlns:p14="http://schemas.microsoft.com/office/powerpoint/2010/main" val="63433447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473B0-F890-75A6-1BE6-356AF85AF46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C193086-18B9-A651-3E8D-FC1471AA5F29}"/>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F983B959-2DF0-985D-5F54-5014A0382A52}"/>
              </a:ext>
            </a:extLst>
          </p:cNvPr>
          <p:cNvSpPr>
            <a:spLocks noGrp="1"/>
          </p:cNvSpPr>
          <p:nvPr>
            <p:ph type="body" sz="quarter" idx="11"/>
          </p:nvPr>
        </p:nvSpPr>
        <p:spPr>
          <a:xfrm>
            <a:off x="174886" y="2257732"/>
            <a:ext cx="5440724" cy="3079497"/>
          </a:xfrm>
        </p:spPr>
        <p:txBody>
          <a:bodyPr/>
          <a:lstStyle/>
          <a:p>
            <a:r>
              <a:rPr lang="en-US" altLang="zh-CN" dirty="0"/>
              <a:t>11.5.2</a:t>
            </a:r>
            <a:r>
              <a:rPr lang="zh-CN" altLang="en-US" dirty="0"/>
              <a:t>　链接到指定文件</a:t>
            </a:r>
            <a:endParaRPr lang="en-US" altLang="zh-CN" dirty="0"/>
          </a:p>
          <a:p>
            <a:r>
              <a:rPr lang="en-US" altLang="zh-CN" dirty="0"/>
              <a:t>01</a:t>
            </a:r>
            <a:r>
              <a:rPr lang="zh-CN" altLang="en-US" dirty="0"/>
              <a:t>　在 </a:t>
            </a:r>
            <a:r>
              <a:rPr lang="en-US" altLang="zh-CN" dirty="0"/>
              <a:t>WPS </a:t>
            </a:r>
            <a:r>
              <a:rPr lang="zh-CN" altLang="en-US" dirty="0"/>
              <a:t>演示文稿中，选中需要添加超链接的文本或图片。</a:t>
            </a:r>
            <a:endParaRPr lang="en-US" altLang="zh-CN" dirty="0"/>
          </a:p>
          <a:p>
            <a:r>
              <a:rPr lang="en-US" altLang="zh-CN" dirty="0"/>
              <a:t>02</a:t>
            </a:r>
            <a:r>
              <a:rPr lang="zh-CN" altLang="en-US" dirty="0"/>
              <a:t>　单击“插入”选项卡中的“超链接”下拉按钮，在弹出的下拉列表中选择“文件或网页”选项，如图 </a:t>
            </a:r>
            <a:r>
              <a:rPr lang="en-US" altLang="zh-CN" dirty="0"/>
              <a:t>11-33 </a:t>
            </a:r>
            <a:r>
              <a:rPr lang="zh-CN" altLang="en-US" dirty="0"/>
              <a:t>所示。</a:t>
            </a:r>
            <a:endParaRPr lang="en-US" altLang="zh-CN" dirty="0"/>
          </a:p>
        </p:txBody>
      </p:sp>
      <p:sp>
        <p:nvSpPr>
          <p:cNvPr id="3" name="文本占位符 2">
            <a:extLst>
              <a:ext uri="{FF2B5EF4-FFF2-40B4-BE49-F238E27FC236}">
                <a16:creationId xmlns:a16="http://schemas.microsoft.com/office/drawing/2014/main" id="{D43026AB-091D-730D-DAA5-BECA8BAAC8FE}"/>
              </a:ext>
            </a:extLst>
          </p:cNvPr>
          <p:cNvSpPr>
            <a:spLocks noGrp="1"/>
          </p:cNvSpPr>
          <p:nvPr>
            <p:ph type="body" sz="quarter" idx="13"/>
          </p:nvPr>
        </p:nvSpPr>
        <p:spPr/>
        <p:txBody>
          <a:bodyPr/>
          <a:lstStyle/>
          <a:p>
            <a:r>
              <a:rPr lang="zh-CN" altLang="en-US" dirty="0"/>
              <a:t>图 </a:t>
            </a:r>
            <a:r>
              <a:rPr lang="en-US" altLang="zh-CN" dirty="0"/>
              <a:t>11-33</a:t>
            </a:r>
            <a:r>
              <a:rPr lang="zh-CN" altLang="en-US" dirty="0"/>
              <a:t>　链接到文件或网页</a:t>
            </a:r>
          </a:p>
        </p:txBody>
      </p:sp>
      <p:pic>
        <p:nvPicPr>
          <p:cNvPr id="9" name="图片占位符 8">
            <a:extLst>
              <a:ext uri="{FF2B5EF4-FFF2-40B4-BE49-F238E27FC236}">
                <a16:creationId xmlns:a16="http://schemas.microsoft.com/office/drawing/2014/main" id="{31F538AF-5889-B716-898D-9F541D0B006F}"/>
              </a:ext>
            </a:extLst>
          </p:cNvPr>
          <p:cNvPicPr>
            <a:picLocks noGrp="1" noChangeAspect="1"/>
          </p:cNvPicPr>
          <p:nvPr>
            <p:ph type="pic" sz="quarter" idx="12"/>
          </p:nvPr>
        </p:nvPicPr>
        <p:blipFill rotWithShape="1">
          <a:blip r:embed="rId2"/>
          <a:srcRect t="-208184" b="-208184"/>
          <a:stretch>
            <a:fillRect/>
          </a:stretch>
        </p:blipFill>
        <p:spPr>
          <a:prstGeom prst="rect">
            <a:avLst/>
          </a:prstGeom>
        </p:spPr>
      </p:pic>
    </p:spTree>
    <p:extLst>
      <p:ext uri="{BB962C8B-B14F-4D97-AF65-F5344CB8AC3E}">
        <p14:creationId xmlns:p14="http://schemas.microsoft.com/office/powerpoint/2010/main" val="193966615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9EB0D-61C6-9D13-8B53-FB7BD4D3C3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3FFB8C-BF83-4288-DE18-49D69DD850E0}"/>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89C078EF-4B05-C546-AEB6-503BA3F1E145}"/>
              </a:ext>
            </a:extLst>
          </p:cNvPr>
          <p:cNvSpPr>
            <a:spLocks noGrp="1"/>
          </p:cNvSpPr>
          <p:nvPr>
            <p:ph type="body" sz="quarter" idx="11"/>
          </p:nvPr>
        </p:nvSpPr>
        <p:spPr>
          <a:xfrm>
            <a:off x="174886" y="1495985"/>
            <a:ext cx="5440724" cy="4602991"/>
          </a:xfrm>
        </p:spPr>
        <p:txBody>
          <a:bodyPr/>
          <a:lstStyle/>
          <a:p>
            <a:r>
              <a:rPr lang="en-US" altLang="zh-CN" dirty="0"/>
              <a:t>11.5.2</a:t>
            </a:r>
            <a:r>
              <a:rPr lang="zh-CN" altLang="en-US" dirty="0"/>
              <a:t>　链接到指定文件</a:t>
            </a:r>
            <a:endParaRPr lang="en-US" altLang="zh-CN" dirty="0"/>
          </a:p>
          <a:p>
            <a:r>
              <a:rPr lang="en-US" altLang="zh-CN" dirty="0"/>
              <a:t>03</a:t>
            </a:r>
            <a:r>
              <a:rPr lang="zh-CN" altLang="en-US" dirty="0"/>
              <a:t>　在弹出的“插入超链接”对话框中，选择左侧的“原有文件或网页”选项。若需要链接到本地存储的文件，从本人计算机中选取所需文件即可，如图 </a:t>
            </a:r>
            <a:r>
              <a:rPr lang="en-US" altLang="zh-CN" dirty="0"/>
              <a:t>11-34 </a:t>
            </a:r>
            <a:r>
              <a:rPr lang="zh-CN" altLang="en-US" dirty="0"/>
              <a:t>所示；如果需要链接到一个网页，只需在“地址”文本框中输入该网页的 </a:t>
            </a:r>
            <a:r>
              <a:rPr lang="en-US" altLang="zh-CN" dirty="0"/>
              <a:t>URL </a:t>
            </a:r>
            <a:r>
              <a:rPr lang="zh-CN" altLang="en-US" dirty="0"/>
              <a:t>地址。设置完毕后单击对话框右下角的“确定”按钮，系统便会自动识别并建立链接。</a:t>
            </a:r>
            <a:endParaRPr lang="en-US" altLang="zh-CN" dirty="0"/>
          </a:p>
        </p:txBody>
      </p:sp>
      <p:sp>
        <p:nvSpPr>
          <p:cNvPr id="3" name="文本占位符 2">
            <a:extLst>
              <a:ext uri="{FF2B5EF4-FFF2-40B4-BE49-F238E27FC236}">
                <a16:creationId xmlns:a16="http://schemas.microsoft.com/office/drawing/2014/main" id="{9B32E57C-CA84-7361-77B3-3D29400CB3B2}"/>
              </a:ext>
            </a:extLst>
          </p:cNvPr>
          <p:cNvSpPr>
            <a:spLocks noGrp="1"/>
          </p:cNvSpPr>
          <p:nvPr>
            <p:ph type="body" sz="quarter" idx="13"/>
          </p:nvPr>
        </p:nvSpPr>
        <p:spPr/>
        <p:txBody>
          <a:bodyPr/>
          <a:lstStyle/>
          <a:p>
            <a:r>
              <a:rPr lang="zh-CN" altLang="en-US" dirty="0"/>
              <a:t>图 </a:t>
            </a:r>
            <a:r>
              <a:rPr lang="en-US" altLang="zh-CN" dirty="0"/>
              <a:t>11-34</a:t>
            </a:r>
            <a:r>
              <a:rPr lang="zh-CN" altLang="en-US" dirty="0"/>
              <a:t>　选取链接到的文件</a:t>
            </a:r>
          </a:p>
        </p:txBody>
      </p:sp>
      <p:pic>
        <p:nvPicPr>
          <p:cNvPr id="8" name="图片占位符 7">
            <a:extLst>
              <a:ext uri="{FF2B5EF4-FFF2-40B4-BE49-F238E27FC236}">
                <a16:creationId xmlns:a16="http://schemas.microsoft.com/office/drawing/2014/main" id="{04D499A2-FB63-28C4-CB69-4737F84C8812}"/>
              </a:ext>
            </a:extLst>
          </p:cNvPr>
          <p:cNvPicPr>
            <a:picLocks noGrp="1" noChangeAspect="1"/>
          </p:cNvPicPr>
          <p:nvPr>
            <p:ph type="pic" sz="quarter" idx="12"/>
          </p:nvPr>
        </p:nvPicPr>
        <p:blipFill rotWithShape="1">
          <a:blip r:embed="rId2"/>
          <a:srcRect t="-13230" b="-13230"/>
          <a:stretch>
            <a:fillRect/>
          </a:stretch>
        </p:blipFill>
        <p:spPr>
          <a:prstGeom prst="rect">
            <a:avLst/>
          </a:prstGeom>
        </p:spPr>
      </p:pic>
    </p:spTree>
    <p:extLst>
      <p:ext uri="{BB962C8B-B14F-4D97-AF65-F5344CB8AC3E}">
        <p14:creationId xmlns:p14="http://schemas.microsoft.com/office/powerpoint/2010/main" val="107360935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D42E1-A56A-31F5-A89A-D8CD11D2FB2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15DDD6E-BACE-70A8-133D-5D5EA4C6D3C1}"/>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8D0C2904-C5DA-7A6F-6EAA-E4D2C3F0EBDF}"/>
              </a:ext>
            </a:extLst>
          </p:cNvPr>
          <p:cNvSpPr>
            <a:spLocks noGrp="1"/>
          </p:cNvSpPr>
          <p:nvPr>
            <p:ph type="body" sz="quarter" idx="11"/>
          </p:nvPr>
        </p:nvSpPr>
        <p:spPr>
          <a:xfrm>
            <a:off x="174886" y="2003817"/>
            <a:ext cx="5440724" cy="3587329"/>
          </a:xfrm>
        </p:spPr>
        <p:txBody>
          <a:bodyPr/>
          <a:lstStyle/>
          <a:p>
            <a:r>
              <a:rPr lang="en-US" altLang="zh-CN" dirty="0"/>
              <a:t>11.5.3</a:t>
            </a:r>
            <a:r>
              <a:rPr lang="zh-CN" altLang="en-US" dirty="0"/>
              <a:t>　添加动作按钮</a:t>
            </a:r>
            <a:endParaRPr lang="en-US" altLang="zh-CN" dirty="0"/>
          </a:p>
          <a:p>
            <a:r>
              <a:rPr lang="en-US" altLang="zh-CN" dirty="0"/>
              <a:t>01</a:t>
            </a:r>
            <a:r>
              <a:rPr lang="zh-CN" altLang="en-US" dirty="0"/>
              <a:t>　单击“插入”选项卡中的“形状”按钮，在弹出的下拉列表中选择“动作按钮” 下所需的选项。例如，可以选择“后退或前一项”“前进或下一项”“开始”“结束”等不同类型的动作按钮，如图 </a:t>
            </a:r>
            <a:r>
              <a:rPr lang="en-US" altLang="zh-CN" dirty="0"/>
              <a:t>11-35 </a:t>
            </a:r>
            <a:r>
              <a:rPr lang="zh-CN" altLang="en-US" dirty="0"/>
              <a:t>所示。</a:t>
            </a:r>
            <a:endParaRPr lang="en-US" altLang="zh-CN" dirty="0"/>
          </a:p>
        </p:txBody>
      </p:sp>
      <p:sp>
        <p:nvSpPr>
          <p:cNvPr id="3" name="文本占位符 2">
            <a:extLst>
              <a:ext uri="{FF2B5EF4-FFF2-40B4-BE49-F238E27FC236}">
                <a16:creationId xmlns:a16="http://schemas.microsoft.com/office/drawing/2014/main" id="{5404633D-F521-2AA2-0E01-77FF0670D061}"/>
              </a:ext>
            </a:extLst>
          </p:cNvPr>
          <p:cNvSpPr>
            <a:spLocks noGrp="1"/>
          </p:cNvSpPr>
          <p:nvPr>
            <p:ph type="body" sz="quarter" idx="13"/>
          </p:nvPr>
        </p:nvSpPr>
        <p:spPr/>
        <p:txBody>
          <a:bodyPr/>
          <a:lstStyle/>
          <a:p>
            <a:r>
              <a:rPr lang="zh-CN" altLang="en-US" dirty="0"/>
              <a:t>图 </a:t>
            </a:r>
            <a:r>
              <a:rPr lang="en-US" altLang="zh-CN" dirty="0"/>
              <a:t>11-35</a:t>
            </a:r>
            <a:r>
              <a:rPr lang="zh-CN" altLang="en-US" dirty="0"/>
              <a:t>　动作按钮</a:t>
            </a:r>
          </a:p>
        </p:txBody>
      </p:sp>
      <p:pic>
        <p:nvPicPr>
          <p:cNvPr id="13" name="图片占位符 12">
            <a:extLst>
              <a:ext uri="{FF2B5EF4-FFF2-40B4-BE49-F238E27FC236}">
                <a16:creationId xmlns:a16="http://schemas.microsoft.com/office/drawing/2014/main" id="{9BA3D3FF-4D24-56D1-6FCE-64D0805D62E4}"/>
              </a:ext>
            </a:extLst>
          </p:cNvPr>
          <p:cNvPicPr>
            <a:picLocks noGrp="1" noChangeAspect="1"/>
          </p:cNvPicPr>
          <p:nvPr>
            <p:ph type="pic" sz="quarter" idx="12"/>
          </p:nvPr>
        </p:nvPicPr>
        <p:blipFill rotWithShape="1">
          <a:blip r:embed="rId2"/>
          <a:srcRect t="-4868" b="-4868"/>
          <a:stretch>
            <a:fillRect/>
          </a:stretch>
        </p:blipFill>
        <p:spPr>
          <a:prstGeom prst="rect">
            <a:avLst/>
          </a:prstGeom>
        </p:spPr>
      </p:pic>
    </p:spTree>
    <p:extLst>
      <p:ext uri="{BB962C8B-B14F-4D97-AF65-F5344CB8AC3E}">
        <p14:creationId xmlns:p14="http://schemas.microsoft.com/office/powerpoint/2010/main" val="7200680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40502-CBED-B94B-B569-EEEA4C5276F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599D021-64F3-F3A1-2600-5AA3B563F0D8}"/>
              </a:ext>
            </a:extLst>
          </p:cNvPr>
          <p:cNvSpPr>
            <a:spLocks noGrp="1"/>
          </p:cNvSpPr>
          <p:nvPr>
            <p:ph type="body" sz="quarter" idx="10"/>
          </p:nvPr>
        </p:nvSpPr>
        <p:spPr/>
        <p:txBody>
          <a:bodyPr/>
          <a:lstStyle/>
          <a:p>
            <a:r>
              <a:rPr lang="en-US" altLang="zh-CN" dirty="0"/>
              <a:t>11.5</a:t>
            </a:r>
            <a:r>
              <a:rPr lang="zh-CN" altLang="en-US" dirty="0"/>
              <a:t>　在幻灯片中插入超链接和动作按钮</a:t>
            </a:r>
          </a:p>
        </p:txBody>
      </p:sp>
      <p:sp>
        <p:nvSpPr>
          <p:cNvPr id="5" name="文本占位符 4">
            <a:extLst>
              <a:ext uri="{FF2B5EF4-FFF2-40B4-BE49-F238E27FC236}">
                <a16:creationId xmlns:a16="http://schemas.microsoft.com/office/drawing/2014/main" id="{6DF630CC-D9F3-39F7-E58E-0A273280FB21}"/>
              </a:ext>
            </a:extLst>
          </p:cNvPr>
          <p:cNvSpPr>
            <a:spLocks noGrp="1"/>
          </p:cNvSpPr>
          <p:nvPr>
            <p:ph type="body" sz="quarter" idx="11"/>
          </p:nvPr>
        </p:nvSpPr>
        <p:spPr>
          <a:xfrm>
            <a:off x="174886" y="1749902"/>
            <a:ext cx="5440724" cy="4095160"/>
          </a:xfrm>
        </p:spPr>
        <p:txBody>
          <a:bodyPr/>
          <a:lstStyle/>
          <a:p>
            <a:r>
              <a:rPr lang="en-US" altLang="zh-CN" dirty="0"/>
              <a:t>11.5.3</a:t>
            </a:r>
            <a:r>
              <a:rPr lang="zh-CN" altLang="en-US" dirty="0"/>
              <a:t>　添加动作按钮</a:t>
            </a:r>
            <a:endParaRPr lang="en-US" altLang="zh-CN" dirty="0"/>
          </a:p>
          <a:p>
            <a:r>
              <a:rPr lang="en-US" altLang="zh-CN" dirty="0"/>
              <a:t>02</a:t>
            </a:r>
            <a:r>
              <a:rPr lang="zh-CN" altLang="en-US" dirty="0"/>
              <a:t>　在幻灯片中拖动鼠标绘制出所需的按钮形状后，系统会自动弹出“动作设置” 对话框，如图 </a:t>
            </a:r>
            <a:r>
              <a:rPr lang="en-US" altLang="zh-CN" dirty="0"/>
              <a:t>11-36 </a:t>
            </a:r>
            <a:r>
              <a:rPr lang="zh-CN" altLang="en-US" dirty="0"/>
              <a:t>所示。用户可以根据自己的需求选择相应的链接目标，链接目标可以是特定的幻灯片页面、某个文件或者是一个应用程序。通过这样的设置，就可以实现按钮与目标之间的关联。</a:t>
            </a:r>
            <a:endParaRPr lang="en-US" altLang="zh-CN" dirty="0"/>
          </a:p>
        </p:txBody>
      </p:sp>
      <p:sp>
        <p:nvSpPr>
          <p:cNvPr id="3" name="文本占位符 2">
            <a:extLst>
              <a:ext uri="{FF2B5EF4-FFF2-40B4-BE49-F238E27FC236}">
                <a16:creationId xmlns:a16="http://schemas.microsoft.com/office/drawing/2014/main" id="{4356BD33-E134-4871-BDD6-A589578831FC}"/>
              </a:ext>
            </a:extLst>
          </p:cNvPr>
          <p:cNvSpPr>
            <a:spLocks noGrp="1"/>
          </p:cNvSpPr>
          <p:nvPr>
            <p:ph type="body" sz="quarter" idx="13"/>
          </p:nvPr>
        </p:nvSpPr>
        <p:spPr/>
        <p:txBody>
          <a:bodyPr/>
          <a:lstStyle/>
          <a:p>
            <a:r>
              <a:rPr lang="zh-CN" altLang="en-US" dirty="0"/>
              <a:t>图 </a:t>
            </a:r>
            <a:r>
              <a:rPr lang="en-US" altLang="zh-CN" dirty="0"/>
              <a:t>11-36</a:t>
            </a:r>
            <a:r>
              <a:rPr lang="zh-CN" altLang="en-US" dirty="0"/>
              <a:t>　“动作设置”对话框</a:t>
            </a:r>
          </a:p>
        </p:txBody>
      </p:sp>
      <p:pic>
        <p:nvPicPr>
          <p:cNvPr id="8" name="图片占位符 7">
            <a:extLst>
              <a:ext uri="{FF2B5EF4-FFF2-40B4-BE49-F238E27FC236}">
                <a16:creationId xmlns:a16="http://schemas.microsoft.com/office/drawing/2014/main" id="{5BD7AE75-2574-A808-3184-AAA5D98297C5}"/>
              </a:ext>
            </a:extLst>
          </p:cNvPr>
          <p:cNvPicPr>
            <a:picLocks noGrp="1" noChangeAspect="1"/>
          </p:cNvPicPr>
          <p:nvPr>
            <p:ph type="pic" sz="quarter" idx="12"/>
          </p:nvPr>
        </p:nvPicPr>
        <p:blipFill rotWithShape="1">
          <a:blip r:embed="rId2"/>
          <a:srcRect l="-26969" r="-26969"/>
          <a:stretch>
            <a:fillRect/>
          </a:stretch>
        </p:blipFill>
        <p:spPr>
          <a:prstGeom prst="rect">
            <a:avLst/>
          </a:prstGeom>
        </p:spPr>
      </p:pic>
    </p:spTree>
    <p:extLst>
      <p:ext uri="{BB962C8B-B14F-4D97-AF65-F5344CB8AC3E}">
        <p14:creationId xmlns:p14="http://schemas.microsoft.com/office/powerpoint/2010/main" val="142797003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E1AC9-EBE2-303B-4AFF-9B8A370EE67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AE8F44B-DF7E-98F8-CA27-4ED3F8880FD1}"/>
              </a:ext>
            </a:extLst>
          </p:cNvPr>
          <p:cNvSpPr>
            <a:spLocks noGrp="1"/>
          </p:cNvSpPr>
          <p:nvPr>
            <p:ph type="body" sz="quarter" idx="10"/>
          </p:nvPr>
        </p:nvSpPr>
        <p:spPr/>
        <p:txBody>
          <a:bodyPr/>
          <a:lstStyle/>
          <a:p>
            <a:r>
              <a:rPr lang="en-US" altLang="zh-CN" dirty="0"/>
              <a:t>11.6</a:t>
            </a:r>
            <a:r>
              <a:rPr lang="zh-CN" altLang="en-US" dirty="0"/>
              <a:t>　使用幻灯片模板和母版</a:t>
            </a:r>
          </a:p>
        </p:txBody>
      </p:sp>
      <p:sp>
        <p:nvSpPr>
          <p:cNvPr id="5" name="文本占位符 4">
            <a:extLst>
              <a:ext uri="{FF2B5EF4-FFF2-40B4-BE49-F238E27FC236}">
                <a16:creationId xmlns:a16="http://schemas.microsoft.com/office/drawing/2014/main" id="{CB495227-C6C6-9FF9-D882-654CACBF540E}"/>
              </a:ext>
            </a:extLst>
          </p:cNvPr>
          <p:cNvSpPr>
            <a:spLocks noGrp="1"/>
          </p:cNvSpPr>
          <p:nvPr>
            <p:ph type="body" sz="quarter" idx="11"/>
          </p:nvPr>
        </p:nvSpPr>
        <p:spPr>
          <a:xfrm>
            <a:off x="174885" y="2227850"/>
            <a:ext cx="11842230" cy="3079497"/>
          </a:xfrm>
        </p:spPr>
        <p:txBody>
          <a:bodyPr/>
          <a:lstStyle/>
          <a:p>
            <a:r>
              <a:rPr lang="en-US" altLang="zh-CN" dirty="0"/>
              <a:t>11.6.1</a:t>
            </a:r>
            <a:r>
              <a:rPr lang="zh-CN" altLang="en-US" dirty="0"/>
              <a:t>　使用在线模板</a:t>
            </a:r>
            <a:endParaRPr lang="en-US" altLang="zh-CN" dirty="0"/>
          </a:p>
          <a:p>
            <a:r>
              <a:rPr lang="en-US" altLang="zh-CN" dirty="0"/>
              <a:t>WPS </a:t>
            </a:r>
            <a:r>
              <a:rPr lang="zh-CN" altLang="en-US" dirty="0"/>
              <a:t>中有许多模板可以供用户选择使用。用户新建一份演示文稿时，首先打开 </a:t>
            </a:r>
            <a:r>
              <a:rPr lang="en-US" altLang="zh-CN" dirty="0"/>
              <a:t>WPS </a:t>
            </a:r>
            <a:r>
              <a:rPr lang="zh-CN" altLang="en-US" dirty="0"/>
              <a:t>软件，在主界面上单击“新建”按钮，在“新建”窗口执行“</a:t>
            </a:r>
            <a:r>
              <a:rPr lang="en-US" altLang="zh-CN" dirty="0"/>
              <a:t>Office </a:t>
            </a:r>
            <a:r>
              <a:rPr lang="zh-CN" altLang="en-US" dirty="0"/>
              <a:t>文档”→“演示”命令，即会进入模板选择界面，如图 </a:t>
            </a:r>
            <a:r>
              <a:rPr lang="en-US" altLang="zh-CN" dirty="0"/>
              <a:t>11-37 </a:t>
            </a:r>
            <a:r>
              <a:rPr lang="zh-CN" altLang="en-US" dirty="0"/>
              <a:t>所示。为了更精准地找到符合用户需求的模板，用户可以依据“主题班会”“企业宣传”“总结汇报”等不同的分类标签来对模板进行筛选。在合适的分类下找到心仪的模板后，单击该模板，系统便会自动应用该模板到新建的演示文稿中。</a:t>
            </a:r>
            <a:endParaRPr lang="en-US" altLang="zh-CN" dirty="0"/>
          </a:p>
        </p:txBody>
      </p:sp>
    </p:spTree>
    <p:extLst>
      <p:ext uri="{BB962C8B-B14F-4D97-AF65-F5344CB8AC3E}">
        <p14:creationId xmlns:p14="http://schemas.microsoft.com/office/powerpoint/2010/main" val="312885070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BD81-418F-4C4D-72B2-BE4EAFD8822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529994D-7C87-2CB4-B741-551C67C3F50F}"/>
              </a:ext>
            </a:extLst>
          </p:cNvPr>
          <p:cNvSpPr>
            <a:spLocks noGrp="1"/>
          </p:cNvSpPr>
          <p:nvPr>
            <p:ph type="body" sz="quarter" idx="10"/>
          </p:nvPr>
        </p:nvSpPr>
        <p:spPr/>
        <p:txBody>
          <a:bodyPr/>
          <a:lstStyle/>
          <a:p>
            <a:r>
              <a:rPr lang="en-US" altLang="zh-CN" dirty="0"/>
              <a:t>11.6</a:t>
            </a:r>
            <a:r>
              <a:rPr lang="zh-CN" altLang="en-US" dirty="0"/>
              <a:t>　使用幻灯片模板和母版</a:t>
            </a:r>
          </a:p>
        </p:txBody>
      </p:sp>
      <p:pic>
        <p:nvPicPr>
          <p:cNvPr id="7" name="图片占位符 6">
            <a:extLst>
              <a:ext uri="{FF2B5EF4-FFF2-40B4-BE49-F238E27FC236}">
                <a16:creationId xmlns:a16="http://schemas.microsoft.com/office/drawing/2014/main" id="{8BA0B289-90C9-ED07-9914-6481CFFEAC6B}"/>
              </a:ext>
            </a:extLst>
          </p:cNvPr>
          <p:cNvPicPr>
            <a:picLocks noGrp="1" noChangeAspect="1"/>
          </p:cNvPicPr>
          <p:nvPr>
            <p:ph type="pic" sz="quarter" idx="12"/>
          </p:nvPr>
        </p:nvPicPr>
        <p:blipFill rotWithShape="1">
          <a:blip r:embed="rId2"/>
          <a:srcRect l="-20827" r="-20827"/>
          <a:stretch>
            <a:fillRect/>
          </a:stretch>
        </p:blipFill>
        <p:spPr>
          <a:prstGeom prst="rect">
            <a:avLst/>
          </a:prstGeom>
        </p:spPr>
      </p:pic>
      <p:sp>
        <p:nvSpPr>
          <p:cNvPr id="3" name="文本占位符 2">
            <a:extLst>
              <a:ext uri="{FF2B5EF4-FFF2-40B4-BE49-F238E27FC236}">
                <a16:creationId xmlns:a16="http://schemas.microsoft.com/office/drawing/2014/main" id="{3B0BB5E2-B271-E4B9-948C-CA408EF86D46}"/>
              </a:ext>
            </a:extLst>
          </p:cNvPr>
          <p:cNvSpPr>
            <a:spLocks noGrp="1"/>
          </p:cNvSpPr>
          <p:nvPr>
            <p:ph type="body" sz="quarter" idx="13"/>
          </p:nvPr>
        </p:nvSpPr>
        <p:spPr/>
        <p:txBody>
          <a:bodyPr/>
          <a:lstStyle/>
          <a:p>
            <a:r>
              <a:rPr lang="zh-CN" altLang="en-US"/>
              <a:t>图 </a:t>
            </a:r>
            <a:r>
              <a:rPr lang="en-US" altLang="zh-CN"/>
              <a:t>11-37</a:t>
            </a:r>
            <a:r>
              <a:rPr lang="zh-CN" altLang="en-US"/>
              <a:t>　模板选择界面</a:t>
            </a:r>
            <a:endParaRPr lang="zh-CN" altLang="en-US" dirty="0"/>
          </a:p>
        </p:txBody>
      </p:sp>
    </p:spTree>
    <p:extLst>
      <p:ext uri="{BB962C8B-B14F-4D97-AF65-F5344CB8AC3E}">
        <p14:creationId xmlns:p14="http://schemas.microsoft.com/office/powerpoint/2010/main" val="409616624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BAB0D-88EC-35C2-6DAA-A8AFA1BFAF9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CBDC9E6-AF7D-0371-D808-076128DC948B}"/>
              </a:ext>
            </a:extLst>
          </p:cNvPr>
          <p:cNvSpPr>
            <a:spLocks noGrp="1"/>
          </p:cNvSpPr>
          <p:nvPr>
            <p:ph type="body" sz="quarter" idx="10"/>
          </p:nvPr>
        </p:nvSpPr>
        <p:spPr/>
        <p:txBody>
          <a:bodyPr/>
          <a:lstStyle/>
          <a:p>
            <a:r>
              <a:rPr lang="en-US" altLang="zh-CN" dirty="0"/>
              <a:t>11.6</a:t>
            </a:r>
            <a:r>
              <a:rPr lang="zh-CN" altLang="en-US" dirty="0"/>
              <a:t>　使用幻灯片模板和母版</a:t>
            </a:r>
          </a:p>
        </p:txBody>
      </p:sp>
      <p:sp>
        <p:nvSpPr>
          <p:cNvPr id="5" name="文本占位符 4">
            <a:extLst>
              <a:ext uri="{FF2B5EF4-FFF2-40B4-BE49-F238E27FC236}">
                <a16:creationId xmlns:a16="http://schemas.microsoft.com/office/drawing/2014/main" id="{6E9EA370-7844-C1EF-2D5B-6445F9B431D3}"/>
              </a:ext>
            </a:extLst>
          </p:cNvPr>
          <p:cNvSpPr>
            <a:spLocks noGrp="1"/>
          </p:cNvSpPr>
          <p:nvPr>
            <p:ph type="body" sz="quarter" idx="11"/>
          </p:nvPr>
        </p:nvSpPr>
        <p:spPr>
          <a:xfrm>
            <a:off x="174886" y="3019478"/>
            <a:ext cx="5440724" cy="1556003"/>
          </a:xfrm>
        </p:spPr>
        <p:txBody>
          <a:bodyPr/>
          <a:lstStyle/>
          <a:p>
            <a:r>
              <a:rPr lang="en-US" altLang="zh-CN" dirty="0"/>
              <a:t>11.6.2</a:t>
            </a:r>
            <a:r>
              <a:rPr lang="zh-CN" altLang="en-US" dirty="0"/>
              <a:t>　导入模板文件</a:t>
            </a:r>
            <a:endParaRPr lang="en-US" altLang="zh-CN" dirty="0"/>
          </a:p>
          <a:p>
            <a:r>
              <a:rPr lang="en-US" altLang="zh-CN" dirty="0"/>
              <a:t>01</a:t>
            </a:r>
            <a:r>
              <a:rPr lang="zh-CN" altLang="en-US" dirty="0"/>
              <a:t>　切换到“设计”选项卡，单击“自定义主题”按钮，如图 </a:t>
            </a:r>
            <a:r>
              <a:rPr lang="en-US" altLang="zh-CN" dirty="0"/>
              <a:t>11-38 </a:t>
            </a:r>
            <a:r>
              <a:rPr lang="zh-CN" altLang="en-US" dirty="0"/>
              <a:t>所示。</a:t>
            </a:r>
            <a:endParaRPr lang="en-US" altLang="zh-CN" dirty="0"/>
          </a:p>
        </p:txBody>
      </p:sp>
      <p:pic>
        <p:nvPicPr>
          <p:cNvPr id="7" name="图片占位符 6">
            <a:extLst>
              <a:ext uri="{FF2B5EF4-FFF2-40B4-BE49-F238E27FC236}">
                <a16:creationId xmlns:a16="http://schemas.microsoft.com/office/drawing/2014/main" id="{D5756C17-771A-E5E1-257F-16DEE53DDE6E}"/>
              </a:ext>
            </a:extLst>
          </p:cNvPr>
          <p:cNvPicPr>
            <a:picLocks noGrp="1" noChangeAspect="1"/>
          </p:cNvPicPr>
          <p:nvPr>
            <p:ph type="pic" sz="quarter" idx="12"/>
          </p:nvPr>
        </p:nvPicPr>
        <p:blipFill rotWithShape="1">
          <a:blip r:embed="rId2"/>
          <a:srcRect t="-393577" b="-393577"/>
          <a:stretch>
            <a:fillRect/>
          </a:stretch>
        </p:blipFill>
        <p:spPr>
          <a:prstGeom prst="rect">
            <a:avLst/>
          </a:prstGeom>
        </p:spPr>
      </p:pic>
      <p:sp>
        <p:nvSpPr>
          <p:cNvPr id="3" name="文本占位符 2">
            <a:extLst>
              <a:ext uri="{FF2B5EF4-FFF2-40B4-BE49-F238E27FC236}">
                <a16:creationId xmlns:a16="http://schemas.microsoft.com/office/drawing/2014/main" id="{9764E0EF-0813-9EB7-04DD-382664C904D9}"/>
              </a:ext>
            </a:extLst>
          </p:cNvPr>
          <p:cNvSpPr>
            <a:spLocks noGrp="1"/>
          </p:cNvSpPr>
          <p:nvPr>
            <p:ph type="body" sz="quarter" idx="13"/>
          </p:nvPr>
        </p:nvSpPr>
        <p:spPr/>
        <p:txBody>
          <a:bodyPr/>
          <a:lstStyle/>
          <a:p>
            <a:r>
              <a:rPr lang="zh-CN" altLang="en-US" dirty="0"/>
              <a:t>图 </a:t>
            </a:r>
            <a:r>
              <a:rPr lang="en-US" altLang="zh-CN" dirty="0"/>
              <a:t>11-38</a:t>
            </a:r>
            <a:r>
              <a:rPr lang="zh-CN" altLang="en-US" dirty="0"/>
              <a:t>　单击“自定义主题”按钮</a:t>
            </a:r>
          </a:p>
        </p:txBody>
      </p:sp>
    </p:spTree>
    <p:extLst>
      <p:ext uri="{BB962C8B-B14F-4D97-AF65-F5344CB8AC3E}">
        <p14:creationId xmlns:p14="http://schemas.microsoft.com/office/powerpoint/2010/main" val="227687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4D485-A848-8D11-4FFC-DEEE7BEABD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14EF5F0-390E-6BE2-0F5E-17F206C42D77}"/>
              </a:ext>
            </a:extLst>
          </p:cNvPr>
          <p:cNvSpPr>
            <a:spLocks noGrp="1"/>
          </p:cNvSpPr>
          <p:nvPr>
            <p:ph type="body" sz="quarter" idx="10"/>
          </p:nvPr>
        </p:nvSpPr>
        <p:spPr/>
        <p:txBody>
          <a:bodyPr/>
          <a:lstStyle/>
          <a:p>
            <a:r>
              <a:rPr lang="en-US" altLang="zh-CN" dirty="0"/>
              <a:t>11.6</a:t>
            </a:r>
            <a:r>
              <a:rPr lang="zh-CN" altLang="en-US" dirty="0"/>
              <a:t>　使用幻灯片模板和母版</a:t>
            </a:r>
          </a:p>
        </p:txBody>
      </p:sp>
      <p:sp>
        <p:nvSpPr>
          <p:cNvPr id="5" name="文本占位符 4">
            <a:extLst>
              <a:ext uri="{FF2B5EF4-FFF2-40B4-BE49-F238E27FC236}">
                <a16:creationId xmlns:a16="http://schemas.microsoft.com/office/drawing/2014/main" id="{1417D48E-10C9-CBC1-8B97-F0CB17979F51}"/>
              </a:ext>
            </a:extLst>
          </p:cNvPr>
          <p:cNvSpPr>
            <a:spLocks noGrp="1"/>
          </p:cNvSpPr>
          <p:nvPr>
            <p:ph type="body" sz="quarter" idx="11"/>
          </p:nvPr>
        </p:nvSpPr>
        <p:spPr>
          <a:xfrm>
            <a:off x="174886" y="1495984"/>
            <a:ext cx="5440724" cy="4602991"/>
          </a:xfrm>
        </p:spPr>
        <p:txBody>
          <a:bodyPr/>
          <a:lstStyle/>
          <a:p>
            <a:r>
              <a:rPr lang="en-US" altLang="zh-CN" dirty="0"/>
              <a:t>11.6.2</a:t>
            </a:r>
            <a:r>
              <a:rPr lang="zh-CN" altLang="en-US" dirty="0"/>
              <a:t>　导入模板文件</a:t>
            </a:r>
            <a:endParaRPr lang="en-US" altLang="zh-CN" dirty="0"/>
          </a:p>
          <a:p>
            <a:r>
              <a:rPr lang="en-US" altLang="zh-CN" dirty="0"/>
              <a:t>02</a:t>
            </a:r>
            <a:r>
              <a:rPr lang="zh-CN" altLang="en-US" dirty="0"/>
              <a:t>　在弹出的对话框中单击“选择文件”按钮，如图 </a:t>
            </a:r>
            <a:r>
              <a:rPr lang="en-US" altLang="zh-CN" dirty="0"/>
              <a:t>11-39 </a:t>
            </a:r>
            <a:r>
              <a:rPr lang="zh-CN" altLang="en-US" dirty="0"/>
              <a:t>所示。此时，系统会弹出“选择文件”对话框，如图 </a:t>
            </a:r>
            <a:r>
              <a:rPr lang="en-US" altLang="zh-CN" dirty="0"/>
              <a:t>11-40 </a:t>
            </a:r>
            <a:r>
              <a:rPr lang="zh-CN" altLang="en-US" dirty="0"/>
              <a:t>所示，用户可以在该对话框中浏览并选择本地的模板文件。完成文件选择后，单击“打开”按钮，所选模板文件便会应用到当前正在编辑的演示文稿中，从而实现模板的快速套用。</a:t>
            </a:r>
            <a:endParaRPr lang="en-US" altLang="zh-CN" dirty="0"/>
          </a:p>
        </p:txBody>
      </p:sp>
      <p:sp>
        <p:nvSpPr>
          <p:cNvPr id="3" name="文本占位符 2">
            <a:extLst>
              <a:ext uri="{FF2B5EF4-FFF2-40B4-BE49-F238E27FC236}">
                <a16:creationId xmlns:a16="http://schemas.microsoft.com/office/drawing/2014/main" id="{27A688ED-A150-0CEF-D886-074F14BA4C13}"/>
              </a:ext>
            </a:extLst>
          </p:cNvPr>
          <p:cNvSpPr>
            <a:spLocks noGrp="1"/>
          </p:cNvSpPr>
          <p:nvPr>
            <p:ph type="body" sz="quarter" idx="13"/>
          </p:nvPr>
        </p:nvSpPr>
        <p:spPr/>
        <p:txBody>
          <a:bodyPr/>
          <a:lstStyle/>
          <a:p>
            <a:r>
              <a:rPr lang="zh-CN" altLang="en-US" dirty="0"/>
              <a:t>图 </a:t>
            </a:r>
            <a:r>
              <a:rPr lang="en-US" altLang="zh-CN" dirty="0"/>
              <a:t>11-39</a:t>
            </a:r>
            <a:r>
              <a:rPr lang="zh-CN" altLang="en-US" dirty="0"/>
              <a:t>　单击“选择文件”按钮</a:t>
            </a:r>
          </a:p>
        </p:txBody>
      </p:sp>
      <p:pic>
        <p:nvPicPr>
          <p:cNvPr id="9" name="图片占位符 8">
            <a:extLst>
              <a:ext uri="{FF2B5EF4-FFF2-40B4-BE49-F238E27FC236}">
                <a16:creationId xmlns:a16="http://schemas.microsoft.com/office/drawing/2014/main" id="{D26E685F-E43F-1D80-53C7-06A95569C68C}"/>
              </a:ext>
            </a:extLst>
          </p:cNvPr>
          <p:cNvPicPr>
            <a:picLocks noGrp="1" noChangeAspect="1"/>
          </p:cNvPicPr>
          <p:nvPr>
            <p:ph type="pic" sz="quarter" idx="12"/>
          </p:nvPr>
        </p:nvPicPr>
        <p:blipFill rotWithShape="1">
          <a:blip r:embed="rId2"/>
          <a:srcRect t="-6944" b="-6944"/>
          <a:stretch>
            <a:fillRect/>
          </a:stretch>
        </p:blipFill>
        <p:spPr>
          <a:prstGeom prst="rect">
            <a:avLst/>
          </a:prstGeom>
        </p:spPr>
      </p:pic>
    </p:spTree>
    <p:extLst>
      <p:ext uri="{BB962C8B-B14F-4D97-AF65-F5344CB8AC3E}">
        <p14:creationId xmlns:p14="http://schemas.microsoft.com/office/powerpoint/2010/main" val="158325169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405ED-465F-B1AC-AC52-01996D30B2E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8EC336-0207-EC3E-7761-8E7C0A232222}"/>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47F0A8B3-4D28-9C42-6406-DDE23C7209CC}"/>
              </a:ext>
            </a:extLst>
          </p:cNvPr>
          <p:cNvSpPr>
            <a:spLocks noGrp="1"/>
          </p:cNvSpPr>
          <p:nvPr>
            <p:ph type="body" sz="quarter" idx="11"/>
          </p:nvPr>
        </p:nvSpPr>
        <p:spPr>
          <a:xfrm>
            <a:off x="174886" y="1749902"/>
            <a:ext cx="5440724" cy="4095160"/>
          </a:xfrm>
        </p:spPr>
        <p:txBody>
          <a:bodyPr/>
          <a:lstStyle/>
          <a:p>
            <a:r>
              <a:rPr lang="en-US" altLang="zh-CN" dirty="0"/>
              <a:t>2.1.2</a:t>
            </a:r>
            <a:r>
              <a:rPr lang="zh-CN" altLang="en-US" dirty="0"/>
              <a:t> 查找和替换功能的应用</a:t>
            </a:r>
            <a:endParaRPr lang="en-US" altLang="zh-CN" dirty="0"/>
          </a:p>
          <a:p>
            <a:r>
              <a:rPr lang="en-US" altLang="zh-CN" dirty="0"/>
              <a:t>5. </a:t>
            </a:r>
            <a:r>
              <a:rPr lang="zh-CN" altLang="en-US" dirty="0"/>
              <a:t>使用通配符实现模糊替换</a:t>
            </a:r>
            <a:endParaRPr lang="en-US" altLang="zh-CN" dirty="0"/>
          </a:p>
          <a:p>
            <a:r>
              <a:rPr lang="en-US" altLang="zh-CN" dirty="0"/>
              <a:t>01</a:t>
            </a:r>
            <a:r>
              <a:rPr lang="zh-CN" altLang="en-US" dirty="0"/>
              <a:t>　打开目标文档，按快捷键 </a:t>
            </a:r>
            <a:r>
              <a:rPr lang="en-US" altLang="zh-CN" dirty="0" err="1"/>
              <a:t>Ctrl+H</a:t>
            </a:r>
            <a:r>
              <a:rPr lang="en-US" altLang="zh-CN" dirty="0"/>
              <a:t>  </a:t>
            </a:r>
            <a:r>
              <a:rPr lang="zh-CN" altLang="en-US" dirty="0"/>
              <a:t>打开“查找和替换”对话框，先勾选“使用通配符”复选框，在“查找内容”文本框中输入“山 </a:t>
            </a:r>
            <a:r>
              <a:rPr lang="en-US" altLang="zh-CN" dirty="0"/>
              <a:t>? </a:t>
            </a:r>
            <a:r>
              <a:rPr lang="zh-CN" altLang="en-US" dirty="0"/>
              <a:t>教育”（这里输入的是英文格式的 </a:t>
            </a:r>
            <a:r>
              <a:rPr lang="en-US" altLang="zh-CN" dirty="0"/>
              <a:t>? </a:t>
            </a:r>
            <a:r>
              <a:rPr lang="zh-CN" altLang="en-US" dirty="0"/>
              <a:t>号），在“替换为”文本框中输入“山东教育”，如图 </a:t>
            </a:r>
            <a:r>
              <a:rPr lang="en-US" altLang="zh-CN" dirty="0"/>
              <a:t>2-22 </a:t>
            </a:r>
            <a:r>
              <a:rPr lang="zh-CN" altLang="en-US" dirty="0"/>
              <a:t>所示。</a:t>
            </a:r>
          </a:p>
        </p:txBody>
      </p:sp>
      <p:sp>
        <p:nvSpPr>
          <p:cNvPr id="3" name="文本占位符 2">
            <a:extLst>
              <a:ext uri="{FF2B5EF4-FFF2-40B4-BE49-F238E27FC236}">
                <a16:creationId xmlns:a16="http://schemas.microsoft.com/office/drawing/2014/main" id="{E53EF3A8-93E1-1883-D5BD-5FE7BC608672}"/>
              </a:ext>
            </a:extLst>
          </p:cNvPr>
          <p:cNvSpPr>
            <a:spLocks noGrp="1"/>
          </p:cNvSpPr>
          <p:nvPr>
            <p:ph type="body" sz="quarter" idx="13"/>
          </p:nvPr>
        </p:nvSpPr>
        <p:spPr/>
        <p:txBody>
          <a:bodyPr/>
          <a:lstStyle/>
          <a:p>
            <a:r>
              <a:rPr lang="zh-CN" altLang="en-US" dirty="0"/>
              <a:t>图 </a:t>
            </a:r>
            <a:r>
              <a:rPr lang="en-US" altLang="zh-CN" dirty="0"/>
              <a:t>2-22</a:t>
            </a:r>
            <a:r>
              <a:rPr lang="zh-CN" altLang="en-US" dirty="0"/>
              <a:t>　通配符的应用</a:t>
            </a:r>
          </a:p>
        </p:txBody>
      </p:sp>
      <p:pic>
        <p:nvPicPr>
          <p:cNvPr id="8" name="图片占位符 7">
            <a:extLst>
              <a:ext uri="{FF2B5EF4-FFF2-40B4-BE49-F238E27FC236}">
                <a16:creationId xmlns:a16="http://schemas.microsoft.com/office/drawing/2014/main" id="{87C45357-0877-66B2-D606-E04BC966C519}"/>
              </a:ext>
            </a:extLst>
          </p:cNvPr>
          <p:cNvPicPr>
            <a:picLocks noGrp="1" noChangeAspect="1"/>
          </p:cNvPicPr>
          <p:nvPr>
            <p:ph type="pic" sz="quarter" idx="12"/>
          </p:nvPr>
        </p:nvPicPr>
        <p:blipFill rotWithShape="1">
          <a:blip r:embed="rId2"/>
          <a:srcRect t="-9166" b="-9166"/>
          <a:stretch>
            <a:fillRect/>
          </a:stretch>
        </p:blipFill>
        <p:spPr>
          <a:prstGeom prst="rect">
            <a:avLst/>
          </a:prstGeom>
        </p:spPr>
      </p:pic>
    </p:spTree>
    <p:extLst>
      <p:ext uri="{BB962C8B-B14F-4D97-AF65-F5344CB8AC3E}">
        <p14:creationId xmlns:p14="http://schemas.microsoft.com/office/powerpoint/2010/main" val="200703424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62E52-FAEB-3F93-7F68-901C877B997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CB2CFAD-368F-CBD4-0F44-A71A907D8FCA}"/>
              </a:ext>
            </a:extLst>
          </p:cNvPr>
          <p:cNvSpPr>
            <a:spLocks noGrp="1"/>
          </p:cNvSpPr>
          <p:nvPr>
            <p:ph type="body" sz="quarter" idx="10"/>
          </p:nvPr>
        </p:nvSpPr>
        <p:spPr>
          <a:xfrm>
            <a:off x="1079500" y="183215"/>
            <a:ext cx="10937615" cy="480131"/>
          </a:xfrm>
        </p:spPr>
        <p:txBody>
          <a:bodyPr wrap="square" anchor="ctr">
            <a:normAutofit/>
          </a:bodyPr>
          <a:lstStyle/>
          <a:p>
            <a:r>
              <a:rPr lang="en-US" altLang="zh-CN" dirty="0"/>
              <a:t>11.6</a:t>
            </a:r>
            <a:r>
              <a:rPr lang="zh-CN" altLang="en-US" dirty="0"/>
              <a:t>　使用幻灯片模板和母版</a:t>
            </a:r>
          </a:p>
        </p:txBody>
      </p:sp>
      <p:pic>
        <p:nvPicPr>
          <p:cNvPr id="15" name="图片占位符 14">
            <a:extLst>
              <a:ext uri="{FF2B5EF4-FFF2-40B4-BE49-F238E27FC236}">
                <a16:creationId xmlns:a16="http://schemas.microsoft.com/office/drawing/2014/main" id="{10EBFA44-95B0-126E-131D-7064F811FC93}"/>
              </a:ext>
            </a:extLst>
          </p:cNvPr>
          <p:cNvPicPr>
            <a:picLocks noGrp="1" noChangeAspect="1"/>
          </p:cNvPicPr>
          <p:nvPr>
            <p:ph type="pic" sz="quarter" idx="12"/>
          </p:nvPr>
        </p:nvPicPr>
        <p:blipFill rotWithShape="1">
          <a:blip r:embed="rId2"/>
          <a:srcRect l="-18125" r="-18125"/>
          <a:stretch>
            <a:fillRect/>
          </a:stretch>
        </p:blipFill>
        <p:spPr>
          <a:xfrm>
            <a:off x="175350" y="736764"/>
            <a:ext cx="11841298" cy="5400000"/>
          </a:xfrm>
          <a:prstGeom prst="rect">
            <a:avLst/>
          </a:prstGeom>
          <a:noFill/>
        </p:spPr>
      </p:pic>
      <p:sp>
        <p:nvSpPr>
          <p:cNvPr id="13" name="文本占位符 12">
            <a:extLst>
              <a:ext uri="{FF2B5EF4-FFF2-40B4-BE49-F238E27FC236}">
                <a16:creationId xmlns:a16="http://schemas.microsoft.com/office/drawing/2014/main" id="{02625D6A-9DAB-62A5-4A40-ED0D6DAC39F9}"/>
              </a:ext>
            </a:extLst>
          </p:cNvPr>
          <p:cNvSpPr>
            <a:spLocks noGrp="1"/>
          </p:cNvSpPr>
          <p:nvPr>
            <p:ph type="body" sz="quarter" idx="13"/>
          </p:nvPr>
        </p:nvSpPr>
        <p:spPr>
          <a:xfrm>
            <a:off x="174885" y="6180804"/>
            <a:ext cx="11842230" cy="540341"/>
          </a:xfrm>
        </p:spPr>
        <p:txBody>
          <a:bodyPr wrap="square" anchor="b">
            <a:normAutofit/>
          </a:bodyPr>
          <a:lstStyle/>
          <a:p>
            <a:pPr>
              <a:spcAft>
                <a:spcPts val="600"/>
              </a:spcAft>
            </a:pPr>
            <a:r>
              <a:rPr lang="zh-CN" altLang="en-US" dirty="0"/>
              <a:t>图 </a:t>
            </a:r>
            <a:r>
              <a:rPr lang="en-US" altLang="zh-CN" dirty="0"/>
              <a:t>11-40</a:t>
            </a:r>
            <a:r>
              <a:rPr lang="zh-CN" altLang="en-US" dirty="0"/>
              <a:t>　选择模板文件</a:t>
            </a:r>
            <a:endParaRPr lang="zh-CN" altLang="en-US"/>
          </a:p>
        </p:txBody>
      </p:sp>
    </p:spTree>
    <p:extLst>
      <p:ext uri="{BB962C8B-B14F-4D97-AF65-F5344CB8AC3E}">
        <p14:creationId xmlns:p14="http://schemas.microsoft.com/office/powerpoint/2010/main" val="136250880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40663-130A-C521-F2B1-753670DEFA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B974615-71F9-C953-BC57-9AF35A3267D3}"/>
              </a:ext>
            </a:extLst>
          </p:cNvPr>
          <p:cNvSpPr>
            <a:spLocks noGrp="1"/>
          </p:cNvSpPr>
          <p:nvPr>
            <p:ph type="body" sz="quarter" idx="10"/>
          </p:nvPr>
        </p:nvSpPr>
        <p:spPr/>
        <p:txBody>
          <a:bodyPr/>
          <a:lstStyle/>
          <a:p>
            <a:r>
              <a:rPr lang="en-US" altLang="zh-CN" dirty="0"/>
              <a:t>11.6</a:t>
            </a:r>
            <a:r>
              <a:rPr lang="zh-CN" altLang="en-US" dirty="0"/>
              <a:t>　使用幻灯片模板和母版</a:t>
            </a:r>
          </a:p>
        </p:txBody>
      </p:sp>
      <p:sp>
        <p:nvSpPr>
          <p:cNvPr id="5" name="文本占位符 4">
            <a:extLst>
              <a:ext uri="{FF2B5EF4-FFF2-40B4-BE49-F238E27FC236}">
                <a16:creationId xmlns:a16="http://schemas.microsoft.com/office/drawing/2014/main" id="{8E973C67-736F-7A60-873B-DD9F35EAF026}"/>
              </a:ext>
            </a:extLst>
          </p:cNvPr>
          <p:cNvSpPr>
            <a:spLocks noGrp="1"/>
          </p:cNvSpPr>
          <p:nvPr>
            <p:ph type="body" sz="quarter" idx="11"/>
          </p:nvPr>
        </p:nvSpPr>
        <p:spPr>
          <a:xfrm>
            <a:off x="174886" y="2765563"/>
            <a:ext cx="5440724" cy="2063835"/>
          </a:xfrm>
        </p:spPr>
        <p:txBody>
          <a:bodyPr/>
          <a:lstStyle/>
          <a:p>
            <a:r>
              <a:rPr lang="en-US" altLang="zh-CN" dirty="0"/>
              <a:t>11.6.3</a:t>
            </a:r>
            <a:r>
              <a:rPr lang="zh-CN" altLang="en-US" dirty="0"/>
              <a:t>　使用母版设计幻灯片</a:t>
            </a:r>
            <a:endParaRPr lang="en-US" altLang="zh-CN" dirty="0"/>
          </a:p>
          <a:p>
            <a:r>
              <a:rPr lang="en-US" altLang="zh-CN" dirty="0"/>
              <a:t>01</a:t>
            </a:r>
            <a:r>
              <a:rPr lang="zh-CN" altLang="en-US" dirty="0"/>
              <a:t>　单击“视图”选项卡中的“幻灯片母版”按钮，如图 </a:t>
            </a:r>
            <a:r>
              <a:rPr lang="en-US" altLang="zh-CN" dirty="0"/>
              <a:t>11-41 </a:t>
            </a:r>
            <a:r>
              <a:rPr lang="zh-CN" altLang="en-US" dirty="0"/>
              <a:t>所示，切换到幻灯片母版视图，如图 </a:t>
            </a:r>
            <a:r>
              <a:rPr lang="en-US" altLang="zh-CN" dirty="0"/>
              <a:t>11-42 </a:t>
            </a:r>
            <a:r>
              <a:rPr lang="zh-CN" altLang="en-US" dirty="0"/>
              <a:t>所示。</a:t>
            </a:r>
            <a:endParaRPr lang="en-US" altLang="zh-CN" dirty="0"/>
          </a:p>
        </p:txBody>
      </p:sp>
      <p:sp>
        <p:nvSpPr>
          <p:cNvPr id="3" name="文本占位符 2">
            <a:extLst>
              <a:ext uri="{FF2B5EF4-FFF2-40B4-BE49-F238E27FC236}">
                <a16:creationId xmlns:a16="http://schemas.microsoft.com/office/drawing/2014/main" id="{4734E1F5-4433-0C6F-501D-56CC519A2ABD}"/>
              </a:ext>
            </a:extLst>
          </p:cNvPr>
          <p:cNvSpPr>
            <a:spLocks noGrp="1"/>
          </p:cNvSpPr>
          <p:nvPr>
            <p:ph type="body" sz="quarter" idx="13"/>
          </p:nvPr>
        </p:nvSpPr>
        <p:spPr/>
        <p:txBody>
          <a:bodyPr/>
          <a:lstStyle/>
          <a:p>
            <a:r>
              <a:rPr lang="zh-CN" altLang="en-US" dirty="0"/>
              <a:t>图 </a:t>
            </a:r>
            <a:r>
              <a:rPr lang="en-US" altLang="zh-CN" dirty="0"/>
              <a:t>11-41</a:t>
            </a:r>
            <a:r>
              <a:rPr lang="zh-CN" altLang="en-US" dirty="0"/>
              <a:t>　单击“幻灯片母版”按钮</a:t>
            </a:r>
          </a:p>
        </p:txBody>
      </p:sp>
      <p:pic>
        <p:nvPicPr>
          <p:cNvPr id="8" name="图片占位符 7">
            <a:extLst>
              <a:ext uri="{FF2B5EF4-FFF2-40B4-BE49-F238E27FC236}">
                <a16:creationId xmlns:a16="http://schemas.microsoft.com/office/drawing/2014/main" id="{6B388669-554C-ED57-1C1C-FB18E9075432}"/>
              </a:ext>
            </a:extLst>
          </p:cNvPr>
          <p:cNvPicPr>
            <a:picLocks noGrp="1" noChangeAspect="1"/>
          </p:cNvPicPr>
          <p:nvPr>
            <p:ph type="pic" sz="quarter" idx="12"/>
          </p:nvPr>
        </p:nvPicPr>
        <p:blipFill rotWithShape="1">
          <a:blip r:embed="rId2"/>
          <a:srcRect t="-355285" b="-355285"/>
          <a:stretch>
            <a:fillRect/>
          </a:stretch>
        </p:blipFill>
        <p:spPr>
          <a:prstGeom prst="rect">
            <a:avLst/>
          </a:prstGeom>
        </p:spPr>
      </p:pic>
    </p:spTree>
    <p:extLst>
      <p:ext uri="{BB962C8B-B14F-4D97-AF65-F5344CB8AC3E}">
        <p14:creationId xmlns:p14="http://schemas.microsoft.com/office/powerpoint/2010/main" val="49790343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8F007-AF95-A2C9-C42A-377C87325A5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9C92AB-15D7-A26E-9C17-DCC851D4C73B}"/>
              </a:ext>
            </a:extLst>
          </p:cNvPr>
          <p:cNvSpPr>
            <a:spLocks noGrp="1"/>
          </p:cNvSpPr>
          <p:nvPr>
            <p:ph type="body" sz="quarter" idx="10"/>
          </p:nvPr>
        </p:nvSpPr>
        <p:spPr>
          <a:xfrm>
            <a:off x="1079500" y="183215"/>
            <a:ext cx="10937615" cy="480131"/>
          </a:xfrm>
        </p:spPr>
        <p:txBody>
          <a:bodyPr wrap="square" anchor="ctr">
            <a:normAutofit/>
          </a:bodyPr>
          <a:lstStyle/>
          <a:p>
            <a:r>
              <a:rPr lang="en-US" altLang="zh-CN" dirty="0"/>
              <a:t>11.6</a:t>
            </a:r>
            <a:r>
              <a:rPr lang="zh-CN" altLang="en-US" dirty="0"/>
              <a:t>　使用幻灯片模板和母版</a:t>
            </a:r>
          </a:p>
        </p:txBody>
      </p:sp>
      <p:sp>
        <p:nvSpPr>
          <p:cNvPr id="13" name="文本占位符 12">
            <a:extLst>
              <a:ext uri="{FF2B5EF4-FFF2-40B4-BE49-F238E27FC236}">
                <a16:creationId xmlns:a16="http://schemas.microsoft.com/office/drawing/2014/main" id="{919E43BE-7F0A-CC8D-2DE7-282975722B36}"/>
              </a:ext>
            </a:extLst>
          </p:cNvPr>
          <p:cNvSpPr>
            <a:spLocks noGrp="1"/>
          </p:cNvSpPr>
          <p:nvPr>
            <p:ph type="body" sz="quarter" idx="13"/>
          </p:nvPr>
        </p:nvSpPr>
        <p:spPr>
          <a:xfrm>
            <a:off x="174885" y="6180804"/>
            <a:ext cx="11842230" cy="540341"/>
          </a:xfrm>
        </p:spPr>
        <p:txBody>
          <a:bodyPr wrap="square" anchor="b">
            <a:normAutofit/>
          </a:bodyPr>
          <a:lstStyle/>
          <a:p>
            <a:pPr>
              <a:spcAft>
                <a:spcPts val="600"/>
              </a:spcAft>
            </a:pPr>
            <a:r>
              <a:rPr lang="zh-CN" altLang="en-US" dirty="0"/>
              <a:t>图 </a:t>
            </a:r>
            <a:r>
              <a:rPr lang="en-US" altLang="zh-CN" dirty="0"/>
              <a:t>11-42</a:t>
            </a:r>
            <a:r>
              <a:rPr lang="zh-CN" altLang="en-US" dirty="0"/>
              <a:t>　幻灯片母版视图</a:t>
            </a:r>
          </a:p>
        </p:txBody>
      </p:sp>
      <p:pic>
        <p:nvPicPr>
          <p:cNvPr id="9" name="图片占位符 5">
            <a:extLst>
              <a:ext uri="{FF2B5EF4-FFF2-40B4-BE49-F238E27FC236}">
                <a16:creationId xmlns:a16="http://schemas.microsoft.com/office/drawing/2014/main" id="{BD900C0B-FA7A-F0F3-1138-160E237283D5}"/>
              </a:ext>
            </a:extLst>
          </p:cNvPr>
          <p:cNvPicPr>
            <a:picLocks noGrp="1" noChangeAspect="1"/>
          </p:cNvPicPr>
          <p:nvPr>
            <p:ph type="pic" sz="quarter" idx="12"/>
          </p:nvPr>
        </p:nvPicPr>
        <p:blipFill>
          <a:blip r:embed="rId2"/>
          <a:srcRect t="8605" b="8605"/>
          <a:stretch/>
        </p:blipFill>
        <p:spPr>
          <a:xfrm>
            <a:off x="174625" y="736600"/>
            <a:ext cx="11842750" cy="5400675"/>
          </a:xfrm>
          <a:prstGeom prst="rect">
            <a:avLst/>
          </a:prstGeom>
        </p:spPr>
      </p:pic>
    </p:spTree>
    <p:extLst>
      <p:ext uri="{BB962C8B-B14F-4D97-AF65-F5344CB8AC3E}">
        <p14:creationId xmlns:p14="http://schemas.microsoft.com/office/powerpoint/2010/main" val="253366579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1C8FB-5E7C-6E68-FE60-BD753E50D7D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67A691D-6A13-4FD5-C901-D696C973E01B}"/>
              </a:ext>
            </a:extLst>
          </p:cNvPr>
          <p:cNvSpPr>
            <a:spLocks noGrp="1"/>
          </p:cNvSpPr>
          <p:nvPr>
            <p:ph type="body" sz="quarter" idx="10"/>
          </p:nvPr>
        </p:nvSpPr>
        <p:spPr/>
        <p:txBody>
          <a:bodyPr/>
          <a:lstStyle/>
          <a:p>
            <a:r>
              <a:rPr lang="en-US" altLang="zh-CN" dirty="0"/>
              <a:t>11.6</a:t>
            </a:r>
            <a:r>
              <a:rPr lang="zh-CN" altLang="en-US" dirty="0"/>
              <a:t>　使用幻灯片模板和母版</a:t>
            </a:r>
          </a:p>
        </p:txBody>
      </p:sp>
      <p:sp>
        <p:nvSpPr>
          <p:cNvPr id="5" name="文本占位符 4">
            <a:extLst>
              <a:ext uri="{FF2B5EF4-FFF2-40B4-BE49-F238E27FC236}">
                <a16:creationId xmlns:a16="http://schemas.microsoft.com/office/drawing/2014/main" id="{B3B16D1F-76D8-9CBD-4EBB-2FB34B8527D3}"/>
              </a:ext>
            </a:extLst>
          </p:cNvPr>
          <p:cNvSpPr>
            <a:spLocks noGrp="1"/>
          </p:cNvSpPr>
          <p:nvPr>
            <p:ph type="body" sz="quarter" idx="11"/>
          </p:nvPr>
        </p:nvSpPr>
        <p:spPr>
          <a:xfrm>
            <a:off x="174885" y="1973934"/>
            <a:ext cx="11842230" cy="3587329"/>
          </a:xfrm>
        </p:spPr>
        <p:txBody>
          <a:bodyPr/>
          <a:lstStyle/>
          <a:p>
            <a:r>
              <a:rPr lang="en-US" altLang="zh-CN" dirty="0"/>
              <a:t>11.6.3</a:t>
            </a:r>
            <a:r>
              <a:rPr lang="zh-CN" altLang="en-US" dirty="0"/>
              <a:t>　使用母版设计幻灯片</a:t>
            </a:r>
            <a:endParaRPr lang="en-US" altLang="zh-CN" dirty="0"/>
          </a:p>
          <a:p>
            <a:r>
              <a:rPr lang="en-US" altLang="zh-CN" dirty="0"/>
              <a:t>02</a:t>
            </a:r>
            <a:r>
              <a:rPr lang="zh-CN" altLang="en-US" dirty="0"/>
              <a:t>　进入幻灯片母版视图后，可以看到第一页幻灯片被标记为“</a:t>
            </a:r>
            <a:r>
              <a:rPr lang="en-US" altLang="zh-CN" dirty="0"/>
              <a:t>WPS </a:t>
            </a:r>
            <a:r>
              <a:rPr lang="zh-CN" altLang="en-US" dirty="0"/>
              <a:t>母版”，这一部分主要用于控制和统一所有幻灯片的全局样式。“</a:t>
            </a:r>
            <a:r>
              <a:rPr lang="en-US" altLang="zh-CN" dirty="0"/>
              <a:t>WPS </a:t>
            </a:r>
            <a:r>
              <a:rPr lang="zh-CN" altLang="en-US" dirty="0"/>
              <a:t>母版”之下的是各种内容的版式幻灯片，专门用于管理和调整特定内容的版式细节，确保每种版式在应用时都能保持一致性。通过这种分层管理的方式，用户可以更灵活地设计和修改演示文稿的整体风格和局部布局。</a:t>
            </a:r>
            <a:endParaRPr lang="en-US" altLang="zh-CN" dirty="0"/>
          </a:p>
          <a:p>
            <a:r>
              <a:rPr lang="en-US" altLang="zh-CN" dirty="0"/>
              <a:t>03</a:t>
            </a:r>
            <a:r>
              <a:rPr lang="zh-CN" altLang="en-US" dirty="0"/>
              <a:t>　在幻灯片母版视图下进行修改标题字体、添加公司 </a:t>
            </a:r>
            <a:r>
              <a:rPr lang="en-US" altLang="zh-CN" dirty="0"/>
              <a:t>Logo</a:t>
            </a:r>
            <a:r>
              <a:rPr lang="zh-CN" altLang="en-US" dirty="0"/>
              <a:t>、设置背景图等编辑操作，完成后单击“关闭”按钮退出母版视图，此时所有幻灯片会自动应用修改。</a:t>
            </a:r>
            <a:endParaRPr lang="en-US" altLang="zh-CN" dirty="0"/>
          </a:p>
        </p:txBody>
      </p:sp>
    </p:spTree>
    <p:extLst>
      <p:ext uri="{BB962C8B-B14F-4D97-AF65-F5344CB8AC3E}">
        <p14:creationId xmlns:p14="http://schemas.microsoft.com/office/powerpoint/2010/main" val="330780054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1D7444E9-EE08-FEDC-C3B2-1DEC1CFBC27E}"/>
              </a:ext>
            </a:extLst>
          </p:cNvPr>
          <p:cNvSpPr>
            <a:spLocks noGrp="1"/>
          </p:cNvSpPr>
          <p:nvPr>
            <p:ph type="body" sz="quarter" idx="11"/>
          </p:nvPr>
        </p:nvSpPr>
        <p:spPr>
          <a:xfrm>
            <a:off x="3700119" y="3071209"/>
            <a:ext cx="7782365" cy="715581"/>
          </a:xfrm>
        </p:spPr>
        <p:txBody>
          <a:bodyPr/>
          <a:lstStyle/>
          <a:p>
            <a:r>
              <a:rPr lang="zh-CN" altLang="en-US" dirty="0"/>
              <a:t>设置幻灯片动画与放映</a:t>
            </a:r>
          </a:p>
        </p:txBody>
      </p:sp>
      <p:sp>
        <p:nvSpPr>
          <p:cNvPr id="4" name="文本占位符 3">
            <a:extLst>
              <a:ext uri="{FF2B5EF4-FFF2-40B4-BE49-F238E27FC236}">
                <a16:creationId xmlns:a16="http://schemas.microsoft.com/office/drawing/2014/main" id="{13354A5D-F48F-A0BB-81DC-46F065715225}"/>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12 </a:t>
            </a:r>
            <a:r>
              <a:rPr lang="zh-CN" altLang="en-US" dirty="0"/>
              <a:t>章</a:t>
            </a:r>
          </a:p>
        </p:txBody>
      </p:sp>
    </p:spTree>
    <p:extLst>
      <p:ext uri="{BB962C8B-B14F-4D97-AF65-F5344CB8AC3E}">
        <p14:creationId xmlns:p14="http://schemas.microsoft.com/office/powerpoint/2010/main" val="417495191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771BB77-8824-8F0A-CFC5-3ED6E08DFC97}"/>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C686CA6A-530C-C4B9-44B8-05A8A35F2FF3}"/>
              </a:ext>
            </a:extLst>
          </p:cNvPr>
          <p:cNvSpPr>
            <a:spLocks noGrp="1"/>
          </p:cNvSpPr>
          <p:nvPr>
            <p:ph type="body" sz="quarter" idx="11"/>
          </p:nvPr>
        </p:nvSpPr>
        <p:spPr>
          <a:xfrm>
            <a:off x="174886" y="3019477"/>
            <a:ext cx="5440724" cy="1556003"/>
          </a:xfrm>
        </p:spPr>
        <p:txBody>
          <a:bodyPr/>
          <a:lstStyle/>
          <a:p>
            <a:r>
              <a:rPr lang="en-US" altLang="zh-CN" dirty="0"/>
              <a:t>12.1.1</a:t>
            </a:r>
            <a:r>
              <a:rPr lang="zh-CN" altLang="en-US" dirty="0"/>
              <a:t>　为对象添加一个动画效果</a:t>
            </a:r>
            <a:endParaRPr lang="en-US" altLang="zh-CN" dirty="0"/>
          </a:p>
          <a:p>
            <a:r>
              <a:rPr lang="zh-CN" altLang="en-US" dirty="0"/>
              <a:t> </a:t>
            </a:r>
            <a:r>
              <a:rPr lang="en-US" altLang="zh-CN" dirty="0"/>
              <a:t>01</a:t>
            </a:r>
            <a:r>
              <a:rPr lang="zh-CN" altLang="en-US" dirty="0"/>
              <a:t>　单击需要添加动画的对象</a:t>
            </a:r>
            <a:r>
              <a:rPr lang="en-US" altLang="zh-CN" dirty="0"/>
              <a:t>—“</a:t>
            </a:r>
            <a:r>
              <a:rPr lang="zh-CN" altLang="en-US" dirty="0"/>
              <a:t>年度工作总结”文本框，如图 </a:t>
            </a:r>
            <a:r>
              <a:rPr lang="en-US" altLang="zh-CN" dirty="0"/>
              <a:t>12-1 </a:t>
            </a:r>
            <a:r>
              <a:rPr lang="zh-CN" altLang="en-US" dirty="0"/>
              <a:t>所示。</a:t>
            </a:r>
          </a:p>
        </p:txBody>
      </p:sp>
      <p:pic>
        <p:nvPicPr>
          <p:cNvPr id="9" name="图片占位符 8">
            <a:extLst>
              <a:ext uri="{FF2B5EF4-FFF2-40B4-BE49-F238E27FC236}">
                <a16:creationId xmlns:a16="http://schemas.microsoft.com/office/drawing/2014/main" id="{A4F15958-6ECC-9E05-7C54-B1400515C7E8}"/>
              </a:ext>
            </a:extLst>
          </p:cNvPr>
          <p:cNvPicPr>
            <a:picLocks noGrp="1" noChangeAspect="1"/>
          </p:cNvPicPr>
          <p:nvPr>
            <p:ph type="pic" sz="quarter" idx="12"/>
          </p:nvPr>
        </p:nvPicPr>
        <p:blipFill rotWithShape="1">
          <a:blip r:embed="rId2"/>
          <a:srcRect t="-76637" b="-76637"/>
          <a:stretch>
            <a:fillRect/>
          </a:stretch>
        </p:blipFill>
        <p:spPr>
          <a:prstGeom prst="rect">
            <a:avLst/>
          </a:prstGeom>
        </p:spPr>
      </p:pic>
      <p:sp>
        <p:nvSpPr>
          <p:cNvPr id="7" name="文本占位符 6">
            <a:extLst>
              <a:ext uri="{FF2B5EF4-FFF2-40B4-BE49-F238E27FC236}">
                <a16:creationId xmlns:a16="http://schemas.microsoft.com/office/drawing/2014/main" id="{B99E7BFE-0320-2EB9-FDE0-BB5FD78B5CF5}"/>
              </a:ext>
            </a:extLst>
          </p:cNvPr>
          <p:cNvSpPr>
            <a:spLocks noGrp="1"/>
          </p:cNvSpPr>
          <p:nvPr>
            <p:ph type="body" sz="quarter" idx="13"/>
          </p:nvPr>
        </p:nvSpPr>
        <p:spPr/>
        <p:txBody>
          <a:bodyPr/>
          <a:lstStyle/>
          <a:p>
            <a:r>
              <a:rPr lang="zh-CN" altLang="en-US" dirty="0"/>
              <a:t>图 </a:t>
            </a:r>
            <a:r>
              <a:rPr lang="en-US" altLang="zh-CN" dirty="0"/>
              <a:t>12-1</a:t>
            </a:r>
            <a:r>
              <a:rPr lang="zh-CN" altLang="en-US" dirty="0"/>
              <a:t>　单击需要添加动画的文本框</a:t>
            </a:r>
          </a:p>
        </p:txBody>
      </p:sp>
    </p:spTree>
    <p:extLst>
      <p:ext uri="{BB962C8B-B14F-4D97-AF65-F5344CB8AC3E}">
        <p14:creationId xmlns:p14="http://schemas.microsoft.com/office/powerpoint/2010/main" val="351455431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54AD6-1E9F-8456-15A4-3AFF5EE514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0BB0C8B-5B9E-B577-36DB-C85640020144}"/>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08CE8F2B-8109-CDF9-F18B-C2A955508F18}"/>
              </a:ext>
            </a:extLst>
          </p:cNvPr>
          <p:cNvSpPr>
            <a:spLocks noGrp="1"/>
          </p:cNvSpPr>
          <p:nvPr>
            <p:ph type="body" sz="quarter" idx="11"/>
          </p:nvPr>
        </p:nvSpPr>
        <p:spPr>
          <a:xfrm>
            <a:off x="174885" y="2227850"/>
            <a:ext cx="11842230" cy="3079497"/>
          </a:xfrm>
        </p:spPr>
        <p:txBody>
          <a:bodyPr/>
          <a:lstStyle/>
          <a:p>
            <a:r>
              <a:rPr lang="en-US" altLang="zh-CN" dirty="0"/>
              <a:t>12.1.1</a:t>
            </a:r>
            <a:r>
              <a:rPr lang="zh-CN" altLang="en-US" dirty="0"/>
              <a:t>　为对象添加一个动画效果</a:t>
            </a:r>
            <a:endParaRPr lang="en-US" altLang="zh-CN" dirty="0"/>
          </a:p>
          <a:p>
            <a:r>
              <a:rPr lang="en-US" altLang="zh-CN" dirty="0"/>
              <a:t>02</a:t>
            </a:r>
            <a:r>
              <a:rPr lang="zh-CN" altLang="en-US" dirty="0"/>
              <a:t>　切换到“动画”选项卡，选择自己喜欢的动画效果。单击“动画”选项卡中的下拉按钮，可以展开动画效果的选项列表。例如，如果希望幻灯片元素以渐变的方式出现，可以选择“进入”类别下的“渐变”效果；如果希望元素以动态飞入的方式呈现，则可以选择“飞入”效果，如图 </a:t>
            </a:r>
            <a:r>
              <a:rPr lang="en-US" altLang="zh-CN" dirty="0"/>
              <a:t>12-2 </a:t>
            </a:r>
            <a:r>
              <a:rPr lang="zh-CN" altLang="en-US" dirty="0"/>
              <a:t>所示。如果想要对已有元素进行视觉上的强调，可以选择“强调”类别中的“放大 </a:t>
            </a:r>
            <a:r>
              <a:rPr lang="en-US" altLang="zh-CN" dirty="0"/>
              <a:t>/ </a:t>
            </a:r>
            <a:r>
              <a:rPr lang="zh-CN" altLang="en-US" dirty="0"/>
              <a:t>缩小”效果，使元素在演示过程中产生明显的大小变化，从而吸引观众的注意力。</a:t>
            </a:r>
          </a:p>
        </p:txBody>
      </p:sp>
    </p:spTree>
    <p:extLst>
      <p:ext uri="{BB962C8B-B14F-4D97-AF65-F5344CB8AC3E}">
        <p14:creationId xmlns:p14="http://schemas.microsoft.com/office/powerpoint/2010/main" val="224171188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2D268-0B9D-5315-E28A-A9F8EE3B6AD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37B503E-AF9A-5231-5543-A7B551B2836F}"/>
              </a:ext>
            </a:extLst>
          </p:cNvPr>
          <p:cNvSpPr>
            <a:spLocks noGrp="1"/>
          </p:cNvSpPr>
          <p:nvPr>
            <p:ph type="body" sz="quarter" idx="10"/>
          </p:nvPr>
        </p:nvSpPr>
        <p:spPr/>
        <p:txBody>
          <a:bodyPr/>
          <a:lstStyle/>
          <a:p>
            <a:r>
              <a:rPr lang="en-US" altLang="zh-CN" dirty="0"/>
              <a:t>12.1</a:t>
            </a:r>
            <a:r>
              <a:rPr lang="zh-CN" altLang="en-US" dirty="0"/>
              <a:t>　设置对象的动画效果</a:t>
            </a:r>
          </a:p>
        </p:txBody>
      </p:sp>
      <p:pic>
        <p:nvPicPr>
          <p:cNvPr id="6" name="图片占位符 5">
            <a:extLst>
              <a:ext uri="{FF2B5EF4-FFF2-40B4-BE49-F238E27FC236}">
                <a16:creationId xmlns:a16="http://schemas.microsoft.com/office/drawing/2014/main" id="{0760B804-71D3-4577-9045-B48BA0686FB7}"/>
              </a:ext>
            </a:extLst>
          </p:cNvPr>
          <p:cNvPicPr>
            <a:picLocks noGrp="1" noChangeAspect="1"/>
          </p:cNvPicPr>
          <p:nvPr>
            <p:ph type="pic" sz="quarter" idx="12"/>
          </p:nvPr>
        </p:nvPicPr>
        <p:blipFill rotWithShape="1">
          <a:blip r:embed="rId2"/>
          <a:srcRect l="-7506" r="-7506"/>
          <a:stretch>
            <a:fillRect/>
          </a:stretch>
        </p:blipFill>
        <p:spPr>
          <a:prstGeom prst="rect">
            <a:avLst/>
          </a:prstGeom>
        </p:spPr>
      </p:pic>
      <p:sp>
        <p:nvSpPr>
          <p:cNvPr id="5" name="文本占位符 4">
            <a:extLst>
              <a:ext uri="{FF2B5EF4-FFF2-40B4-BE49-F238E27FC236}">
                <a16:creationId xmlns:a16="http://schemas.microsoft.com/office/drawing/2014/main" id="{9CF38330-D502-BEC3-6961-9E0436EB0114}"/>
              </a:ext>
            </a:extLst>
          </p:cNvPr>
          <p:cNvSpPr>
            <a:spLocks noGrp="1"/>
          </p:cNvSpPr>
          <p:nvPr>
            <p:ph type="body" sz="quarter" idx="13"/>
          </p:nvPr>
        </p:nvSpPr>
        <p:spPr/>
        <p:txBody>
          <a:bodyPr/>
          <a:lstStyle/>
          <a:p>
            <a:r>
              <a:rPr lang="zh-CN" altLang="en-US" dirty="0"/>
              <a:t>图 </a:t>
            </a:r>
            <a:r>
              <a:rPr lang="en-US" altLang="zh-CN" dirty="0"/>
              <a:t>12-2</a:t>
            </a:r>
            <a:r>
              <a:rPr lang="zh-CN" altLang="en-US" dirty="0"/>
              <a:t>　选择“飞入”动画效果</a:t>
            </a:r>
          </a:p>
        </p:txBody>
      </p:sp>
    </p:spTree>
    <p:extLst>
      <p:ext uri="{BB962C8B-B14F-4D97-AF65-F5344CB8AC3E}">
        <p14:creationId xmlns:p14="http://schemas.microsoft.com/office/powerpoint/2010/main" val="24769606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9850A-3423-0EBF-9F39-8BAEB421466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17BDE86-E194-3F2E-968C-7C0E7C51574D}"/>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374489D7-3314-730D-4A6A-CF6F193B1A1C}"/>
              </a:ext>
            </a:extLst>
          </p:cNvPr>
          <p:cNvSpPr>
            <a:spLocks noGrp="1"/>
          </p:cNvSpPr>
          <p:nvPr>
            <p:ph type="body" sz="quarter" idx="11"/>
          </p:nvPr>
        </p:nvSpPr>
        <p:spPr>
          <a:xfrm>
            <a:off x="174886" y="3019477"/>
            <a:ext cx="5440724" cy="1556003"/>
          </a:xfrm>
        </p:spPr>
        <p:txBody>
          <a:bodyPr/>
          <a:lstStyle/>
          <a:p>
            <a:r>
              <a:rPr lang="en-US" altLang="zh-CN" dirty="0"/>
              <a:t>12.1.1</a:t>
            </a:r>
            <a:r>
              <a:rPr lang="zh-CN" altLang="en-US" dirty="0"/>
              <a:t>　为对象添加一个动画效果</a:t>
            </a:r>
            <a:endParaRPr lang="en-US" altLang="zh-CN" dirty="0"/>
          </a:p>
          <a:p>
            <a:r>
              <a:rPr lang="en-US" altLang="zh-CN" dirty="0"/>
              <a:t>03</a:t>
            </a:r>
            <a:r>
              <a:rPr lang="zh-CN" altLang="en-US" dirty="0"/>
              <a:t>　单击“动画属性”按钮，调整动画“飞入”的方向，如图 </a:t>
            </a:r>
            <a:r>
              <a:rPr lang="en-US" altLang="zh-CN" dirty="0"/>
              <a:t>12-3 </a:t>
            </a:r>
            <a:r>
              <a:rPr lang="zh-CN" altLang="en-US" dirty="0"/>
              <a:t>所示</a:t>
            </a:r>
          </a:p>
        </p:txBody>
      </p:sp>
      <p:pic>
        <p:nvPicPr>
          <p:cNvPr id="7" name="图片占位符 6">
            <a:extLst>
              <a:ext uri="{FF2B5EF4-FFF2-40B4-BE49-F238E27FC236}">
                <a16:creationId xmlns:a16="http://schemas.microsoft.com/office/drawing/2014/main" id="{94FA66AC-C449-073E-7B9B-408D283C085D}"/>
              </a:ext>
            </a:extLst>
          </p:cNvPr>
          <p:cNvPicPr>
            <a:picLocks noGrp="1" noChangeAspect="1"/>
          </p:cNvPicPr>
          <p:nvPr>
            <p:ph type="pic" sz="quarter" idx="12"/>
          </p:nvPr>
        </p:nvPicPr>
        <p:blipFill rotWithShape="1">
          <a:blip r:embed="rId2"/>
          <a:srcRect t="-56047" b="-56047"/>
          <a:stretch>
            <a:fillRect/>
          </a:stretch>
        </p:blipFill>
        <p:spPr>
          <a:prstGeom prst="rect">
            <a:avLst/>
          </a:prstGeom>
        </p:spPr>
      </p:pic>
      <p:sp>
        <p:nvSpPr>
          <p:cNvPr id="3" name="文本占位符 2">
            <a:extLst>
              <a:ext uri="{FF2B5EF4-FFF2-40B4-BE49-F238E27FC236}">
                <a16:creationId xmlns:a16="http://schemas.microsoft.com/office/drawing/2014/main" id="{27B9461E-C9ED-CC27-DB98-081A1A6AC624}"/>
              </a:ext>
            </a:extLst>
          </p:cNvPr>
          <p:cNvSpPr>
            <a:spLocks noGrp="1"/>
          </p:cNvSpPr>
          <p:nvPr>
            <p:ph type="body" sz="quarter" idx="13"/>
          </p:nvPr>
        </p:nvSpPr>
        <p:spPr/>
        <p:txBody>
          <a:bodyPr/>
          <a:lstStyle/>
          <a:p>
            <a:r>
              <a:rPr lang="zh-CN" altLang="en-US" dirty="0"/>
              <a:t>图 </a:t>
            </a:r>
            <a:r>
              <a:rPr lang="en-US" altLang="zh-CN" dirty="0"/>
              <a:t>12-3</a:t>
            </a:r>
            <a:r>
              <a:rPr lang="zh-CN" altLang="en-US" dirty="0"/>
              <a:t>　设置动画属性</a:t>
            </a:r>
          </a:p>
        </p:txBody>
      </p:sp>
    </p:spTree>
    <p:extLst>
      <p:ext uri="{BB962C8B-B14F-4D97-AF65-F5344CB8AC3E}">
        <p14:creationId xmlns:p14="http://schemas.microsoft.com/office/powerpoint/2010/main" val="307652120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567F9-DCC6-BFCB-0C6E-61B0615A1B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42A4942-B033-143B-9304-7EF1CE5BFAC7}"/>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2CEC93FD-1DE8-C14B-3B74-A117C23FB4FC}"/>
              </a:ext>
            </a:extLst>
          </p:cNvPr>
          <p:cNvSpPr>
            <a:spLocks noGrp="1"/>
          </p:cNvSpPr>
          <p:nvPr>
            <p:ph type="body" sz="quarter" idx="11"/>
          </p:nvPr>
        </p:nvSpPr>
        <p:spPr>
          <a:xfrm>
            <a:off x="174886" y="2511646"/>
            <a:ext cx="5440724" cy="2571666"/>
          </a:xfrm>
        </p:spPr>
        <p:txBody>
          <a:bodyPr/>
          <a:lstStyle/>
          <a:p>
            <a:r>
              <a:rPr lang="en-US" altLang="zh-CN" dirty="0"/>
              <a:t>12.1.1</a:t>
            </a:r>
            <a:r>
              <a:rPr lang="zh-CN" altLang="en-US" dirty="0"/>
              <a:t>　为对象添加一个动画效果</a:t>
            </a:r>
            <a:endParaRPr lang="en-US" altLang="zh-CN" dirty="0"/>
          </a:p>
          <a:p>
            <a:r>
              <a:rPr lang="en-US" altLang="zh-CN" dirty="0"/>
              <a:t>04</a:t>
            </a:r>
            <a:r>
              <a:rPr lang="zh-CN" altLang="en-US" dirty="0"/>
              <a:t>　单击“文本属性”按钮，调整文本的动画播放方式，包括选择“整体播放”“按段落播放”和“逐字播放”，如图 </a:t>
            </a:r>
            <a:r>
              <a:rPr lang="en-US" altLang="zh-CN" dirty="0"/>
              <a:t>12-4 </a:t>
            </a:r>
            <a:r>
              <a:rPr lang="zh-CN" altLang="en-US" dirty="0"/>
              <a:t>所示。</a:t>
            </a:r>
          </a:p>
        </p:txBody>
      </p:sp>
      <p:sp>
        <p:nvSpPr>
          <p:cNvPr id="3" name="文本占位符 2">
            <a:extLst>
              <a:ext uri="{FF2B5EF4-FFF2-40B4-BE49-F238E27FC236}">
                <a16:creationId xmlns:a16="http://schemas.microsoft.com/office/drawing/2014/main" id="{384AFA7B-B5B9-2845-AD60-977CD297158F}"/>
              </a:ext>
            </a:extLst>
          </p:cNvPr>
          <p:cNvSpPr>
            <a:spLocks noGrp="1"/>
          </p:cNvSpPr>
          <p:nvPr>
            <p:ph type="body" sz="quarter" idx="13"/>
          </p:nvPr>
        </p:nvSpPr>
        <p:spPr/>
        <p:txBody>
          <a:bodyPr/>
          <a:lstStyle/>
          <a:p>
            <a:r>
              <a:rPr lang="zh-CN" altLang="en-US" dirty="0"/>
              <a:t>图 </a:t>
            </a:r>
            <a:r>
              <a:rPr lang="en-US" altLang="zh-CN" dirty="0"/>
              <a:t>12-4</a:t>
            </a:r>
            <a:r>
              <a:rPr lang="zh-CN" altLang="en-US" dirty="0"/>
              <a:t>　调整文本属性</a:t>
            </a:r>
          </a:p>
        </p:txBody>
      </p:sp>
      <p:pic>
        <p:nvPicPr>
          <p:cNvPr id="9" name="图片占位符 8">
            <a:extLst>
              <a:ext uri="{FF2B5EF4-FFF2-40B4-BE49-F238E27FC236}">
                <a16:creationId xmlns:a16="http://schemas.microsoft.com/office/drawing/2014/main" id="{15BAE338-A772-E0D9-91A1-EB6A92DBB814}"/>
              </a:ext>
            </a:extLst>
          </p:cNvPr>
          <p:cNvPicPr>
            <a:picLocks noGrp="1" noChangeAspect="1"/>
          </p:cNvPicPr>
          <p:nvPr>
            <p:ph type="pic" sz="quarter" idx="12"/>
          </p:nvPr>
        </p:nvPicPr>
        <p:blipFill rotWithShape="1">
          <a:blip r:embed="rId2"/>
          <a:srcRect t="-78591" b="-78591"/>
          <a:stretch>
            <a:fillRect/>
          </a:stretch>
        </p:blipFill>
        <p:spPr>
          <a:prstGeom prst="rect">
            <a:avLst/>
          </a:prstGeom>
        </p:spPr>
      </p:pic>
    </p:spTree>
    <p:extLst>
      <p:ext uri="{BB962C8B-B14F-4D97-AF65-F5344CB8AC3E}">
        <p14:creationId xmlns:p14="http://schemas.microsoft.com/office/powerpoint/2010/main" val="327865927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B9449-57DE-1708-6C2A-1EAF5386CB9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F8DCB82-38AA-A34E-C88F-8C735AB86BB5}"/>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6AA101A1-39DD-2FD5-3E3F-D1AA35EC4292}"/>
              </a:ext>
            </a:extLst>
          </p:cNvPr>
          <p:cNvSpPr>
            <a:spLocks noGrp="1"/>
          </p:cNvSpPr>
          <p:nvPr>
            <p:ph type="body" sz="quarter" idx="11"/>
          </p:nvPr>
        </p:nvSpPr>
        <p:spPr>
          <a:xfrm>
            <a:off x="174886" y="1749902"/>
            <a:ext cx="5440724" cy="4095160"/>
          </a:xfrm>
        </p:spPr>
        <p:txBody>
          <a:bodyPr/>
          <a:lstStyle/>
          <a:p>
            <a:r>
              <a:rPr lang="en-US" altLang="zh-CN" dirty="0"/>
              <a:t>2.1.2</a:t>
            </a:r>
            <a:r>
              <a:rPr lang="zh-CN" altLang="en-US" dirty="0"/>
              <a:t> 查找和替换功能的应用</a:t>
            </a:r>
            <a:endParaRPr lang="en-US" altLang="zh-CN" dirty="0"/>
          </a:p>
          <a:p>
            <a:r>
              <a:rPr lang="en-US" altLang="zh-CN" dirty="0"/>
              <a:t>5. </a:t>
            </a:r>
            <a:r>
              <a:rPr lang="zh-CN" altLang="en-US" dirty="0"/>
              <a:t>使用通配符实现模糊替换</a:t>
            </a:r>
            <a:endParaRPr lang="en-US" altLang="zh-CN" dirty="0"/>
          </a:p>
          <a:p>
            <a:r>
              <a:rPr lang="en-US" altLang="zh-CN" dirty="0"/>
              <a:t>02</a:t>
            </a:r>
            <a:r>
              <a:rPr lang="zh-CN" altLang="en-US" dirty="0"/>
              <a:t>　 单击“全部替换”按钮，替换后的效果如图 </a:t>
            </a:r>
            <a:r>
              <a:rPr lang="en-US" altLang="zh-CN" dirty="0"/>
              <a:t>2-23 </a:t>
            </a:r>
            <a:r>
              <a:rPr lang="zh-CN" altLang="en-US" dirty="0"/>
              <a:t>所示。可以看到，文档中原来的“山西教育”已被替换为“山东教育”，而“山南北教育”并没有发生变化，这是因为通配符 </a:t>
            </a:r>
            <a:r>
              <a:rPr lang="en-US" altLang="zh-CN" dirty="0"/>
              <a:t>? </a:t>
            </a:r>
            <a:r>
              <a:rPr lang="zh-CN" altLang="en-US" dirty="0"/>
              <a:t>只能表示任意单个字符。</a:t>
            </a:r>
          </a:p>
        </p:txBody>
      </p:sp>
      <p:sp>
        <p:nvSpPr>
          <p:cNvPr id="3" name="文本占位符 2">
            <a:extLst>
              <a:ext uri="{FF2B5EF4-FFF2-40B4-BE49-F238E27FC236}">
                <a16:creationId xmlns:a16="http://schemas.microsoft.com/office/drawing/2014/main" id="{EC2F837E-BA4B-326A-5171-57B94FF6A95B}"/>
              </a:ext>
            </a:extLst>
          </p:cNvPr>
          <p:cNvSpPr>
            <a:spLocks noGrp="1"/>
          </p:cNvSpPr>
          <p:nvPr>
            <p:ph type="body" sz="quarter" idx="13"/>
          </p:nvPr>
        </p:nvSpPr>
        <p:spPr/>
        <p:txBody>
          <a:bodyPr/>
          <a:lstStyle/>
          <a:p>
            <a:r>
              <a:rPr lang="zh-CN" altLang="en-US" dirty="0"/>
              <a:t>图 </a:t>
            </a:r>
            <a:r>
              <a:rPr lang="en-US" altLang="zh-CN" dirty="0"/>
              <a:t>2-23</a:t>
            </a:r>
            <a:r>
              <a:rPr lang="zh-CN" altLang="en-US" dirty="0"/>
              <a:t>　替换效果</a:t>
            </a:r>
          </a:p>
        </p:txBody>
      </p:sp>
      <p:pic>
        <p:nvPicPr>
          <p:cNvPr id="9" name="图片占位符 8">
            <a:extLst>
              <a:ext uri="{FF2B5EF4-FFF2-40B4-BE49-F238E27FC236}">
                <a16:creationId xmlns:a16="http://schemas.microsoft.com/office/drawing/2014/main" id="{6B491230-7B58-E48C-555E-7E2AC66CA97E}"/>
              </a:ext>
            </a:extLst>
          </p:cNvPr>
          <p:cNvPicPr>
            <a:picLocks noGrp="1" noChangeAspect="1"/>
          </p:cNvPicPr>
          <p:nvPr>
            <p:ph type="pic" sz="quarter" idx="12"/>
          </p:nvPr>
        </p:nvPicPr>
        <p:blipFill rotWithShape="1">
          <a:blip r:embed="rId2"/>
          <a:srcRect l="-351" r="-351"/>
          <a:stretch>
            <a:fillRect/>
          </a:stretch>
        </p:blipFill>
        <p:spPr>
          <a:prstGeom prst="rect">
            <a:avLst/>
          </a:prstGeom>
        </p:spPr>
      </p:pic>
    </p:spTree>
    <p:extLst>
      <p:ext uri="{BB962C8B-B14F-4D97-AF65-F5344CB8AC3E}">
        <p14:creationId xmlns:p14="http://schemas.microsoft.com/office/powerpoint/2010/main" val="48655820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9DF04-7924-BDE5-3C0B-97EE5A12CD2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432EB5F-7AFD-4D03-7156-3EFF49A7CEAB}"/>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6B404757-F90C-7498-270E-9B6FCD686C2E}"/>
              </a:ext>
            </a:extLst>
          </p:cNvPr>
          <p:cNvSpPr>
            <a:spLocks noGrp="1"/>
          </p:cNvSpPr>
          <p:nvPr>
            <p:ph type="body" sz="quarter" idx="11"/>
          </p:nvPr>
        </p:nvSpPr>
        <p:spPr>
          <a:xfrm>
            <a:off x="174885" y="1212188"/>
            <a:ext cx="11842230" cy="5110823"/>
          </a:xfrm>
        </p:spPr>
        <p:txBody>
          <a:bodyPr/>
          <a:lstStyle/>
          <a:p>
            <a:r>
              <a:rPr lang="en-US" altLang="zh-CN" dirty="0"/>
              <a:t>12.1.2</a:t>
            </a:r>
            <a:r>
              <a:rPr lang="zh-CN" altLang="en-US" dirty="0"/>
              <a:t>　为对象添加多个动画效果</a:t>
            </a:r>
            <a:endParaRPr lang="en-US" altLang="zh-CN" dirty="0"/>
          </a:p>
          <a:p>
            <a:r>
              <a:rPr lang="zh-CN" altLang="en-US" dirty="0"/>
              <a:t>在演示文稿中，用户还可以为对象添加多个动画效果。在“动画”选项卡中单击“动画窗格”按钮，打开“动画窗格”，在窗格中单击“添加效果”按钮，如图 </a:t>
            </a:r>
            <a:r>
              <a:rPr lang="en-US" altLang="zh-CN" dirty="0"/>
              <a:t>12-5 </a:t>
            </a:r>
            <a:r>
              <a:rPr lang="zh-CN" altLang="en-US" dirty="0"/>
              <a:t>所示。在弹出的列表中选择动画效果选项，就可为对象添加动画效果。如果需要为对象添加多个动画效果，只需先选中对象，再通过单击“添加效果”按钮的方式添加所需的多个动画效果。</a:t>
            </a:r>
          </a:p>
          <a:p>
            <a:r>
              <a:rPr lang="zh-CN" altLang="en-US" dirty="0"/>
              <a:t>需要注意的是，为对象添加多个动画效果时，切勿直接单击“动画”选项卡下拉列表中的某个动画效果，因为这样做将会替换掉对象上原有的动画效果，而不是在其基础上添加新的动画效果。</a:t>
            </a:r>
            <a:endParaRPr lang="en-US" altLang="zh-CN" dirty="0"/>
          </a:p>
          <a:p>
            <a:r>
              <a:rPr lang="zh-CN" altLang="en-US" dirty="0"/>
              <a:t>在“动画窗格”中，可以调整动画出现的顺序、开始方式（单击时 </a:t>
            </a:r>
            <a:r>
              <a:rPr lang="en-US" altLang="zh-CN" dirty="0"/>
              <a:t>/ </a:t>
            </a:r>
            <a:r>
              <a:rPr lang="zh-CN" altLang="en-US" dirty="0"/>
              <a:t>与上一动画同时 </a:t>
            </a:r>
            <a:r>
              <a:rPr lang="en-US" altLang="zh-CN" dirty="0"/>
              <a:t>/ </a:t>
            </a:r>
            <a:r>
              <a:rPr lang="zh-CN" altLang="en-US" dirty="0"/>
              <a:t>在上一动画之后）、方向及速度。</a:t>
            </a:r>
          </a:p>
        </p:txBody>
      </p:sp>
    </p:spTree>
    <p:extLst>
      <p:ext uri="{BB962C8B-B14F-4D97-AF65-F5344CB8AC3E}">
        <p14:creationId xmlns:p14="http://schemas.microsoft.com/office/powerpoint/2010/main" val="213622645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7F54A-03C5-A7E4-54FB-CD6D7441F9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F572B51-D90B-63E7-DB7D-F9FF00B73A85}"/>
              </a:ext>
            </a:extLst>
          </p:cNvPr>
          <p:cNvSpPr>
            <a:spLocks noGrp="1"/>
          </p:cNvSpPr>
          <p:nvPr>
            <p:ph type="body" sz="quarter" idx="10"/>
          </p:nvPr>
        </p:nvSpPr>
        <p:spPr/>
        <p:txBody>
          <a:bodyPr/>
          <a:lstStyle/>
          <a:p>
            <a:r>
              <a:rPr lang="en-US" altLang="zh-CN" dirty="0"/>
              <a:t>12.1</a:t>
            </a:r>
            <a:r>
              <a:rPr lang="zh-CN" altLang="en-US" dirty="0"/>
              <a:t>　设置对象的动画效果</a:t>
            </a:r>
          </a:p>
        </p:txBody>
      </p:sp>
      <p:pic>
        <p:nvPicPr>
          <p:cNvPr id="7" name="图片占位符 6">
            <a:extLst>
              <a:ext uri="{FF2B5EF4-FFF2-40B4-BE49-F238E27FC236}">
                <a16:creationId xmlns:a16="http://schemas.microsoft.com/office/drawing/2014/main" id="{F473601E-64B2-36B4-3E76-E423C22D0F27}"/>
              </a:ext>
            </a:extLst>
          </p:cNvPr>
          <p:cNvPicPr>
            <a:picLocks noGrp="1" noChangeAspect="1"/>
          </p:cNvPicPr>
          <p:nvPr>
            <p:ph type="pic" sz="quarter" idx="12"/>
          </p:nvPr>
        </p:nvPicPr>
        <p:blipFill rotWithShape="1">
          <a:blip r:embed="rId2"/>
          <a:srcRect t="-17931" b="-17931"/>
          <a:stretch>
            <a:fillRect/>
          </a:stretch>
        </p:blipFill>
        <p:spPr>
          <a:prstGeom prst="rect">
            <a:avLst/>
          </a:prstGeom>
        </p:spPr>
      </p:pic>
      <p:sp>
        <p:nvSpPr>
          <p:cNvPr id="3" name="文本占位符 2">
            <a:extLst>
              <a:ext uri="{FF2B5EF4-FFF2-40B4-BE49-F238E27FC236}">
                <a16:creationId xmlns:a16="http://schemas.microsoft.com/office/drawing/2014/main" id="{9F503363-8CD2-D758-EC9C-541C8C82D066}"/>
              </a:ext>
            </a:extLst>
          </p:cNvPr>
          <p:cNvSpPr>
            <a:spLocks noGrp="1"/>
          </p:cNvSpPr>
          <p:nvPr>
            <p:ph type="body" sz="quarter" idx="13"/>
          </p:nvPr>
        </p:nvSpPr>
        <p:spPr/>
        <p:txBody>
          <a:bodyPr/>
          <a:lstStyle/>
          <a:p>
            <a:r>
              <a:rPr lang="zh-CN" altLang="en-US" dirty="0"/>
              <a:t>图 </a:t>
            </a:r>
            <a:r>
              <a:rPr lang="en-US" altLang="zh-CN" dirty="0"/>
              <a:t>12-5</a:t>
            </a:r>
            <a:r>
              <a:rPr lang="zh-CN" altLang="en-US" dirty="0"/>
              <a:t>　单击“添加效果”按钮</a:t>
            </a:r>
          </a:p>
        </p:txBody>
      </p:sp>
    </p:spTree>
    <p:extLst>
      <p:ext uri="{BB962C8B-B14F-4D97-AF65-F5344CB8AC3E}">
        <p14:creationId xmlns:p14="http://schemas.microsoft.com/office/powerpoint/2010/main" val="418260018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39B27-3B7B-49E7-F740-AB804346A52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3820AA7-91C9-31C1-FECC-DB39494F511F}"/>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169EF765-428B-D8DA-29A0-8656CDC8F512}"/>
              </a:ext>
            </a:extLst>
          </p:cNvPr>
          <p:cNvSpPr>
            <a:spLocks noGrp="1"/>
          </p:cNvSpPr>
          <p:nvPr>
            <p:ph type="body" sz="quarter" idx="11"/>
          </p:nvPr>
        </p:nvSpPr>
        <p:spPr>
          <a:xfrm>
            <a:off x="174886" y="2257730"/>
            <a:ext cx="5440724" cy="3079497"/>
          </a:xfrm>
        </p:spPr>
        <p:txBody>
          <a:bodyPr/>
          <a:lstStyle/>
          <a:p>
            <a:r>
              <a:rPr lang="en-US" altLang="zh-CN" dirty="0"/>
              <a:t>12.1.3</a:t>
            </a:r>
            <a:r>
              <a:rPr lang="zh-CN" altLang="en-US" dirty="0"/>
              <a:t>　设置自动循环播放动画</a:t>
            </a:r>
            <a:endParaRPr lang="en-US" altLang="zh-CN" dirty="0"/>
          </a:p>
          <a:p>
            <a:r>
              <a:rPr lang="en-US" altLang="zh-CN" dirty="0"/>
              <a:t>01</a:t>
            </a:r>
            <a:r>
              <a:rPr lang="zh-CN" altLang="en-US" dirty="0"/>
              <a:t>　单击添加了动画的对象，单击“动画”选项卡的“动画窗格”按钮。</a:t>
            </a:r>
          </a:p>
          <a:p>
            <a:r>
              <a:rPr lang="zh-CN" altLang="en-US" dirty="0"/>
              <a:t> </a:t>
            </a:r>
            <a:r>
              <a:rPr lang="en-US" altLang="zh-CN" dirty="0"/>
              <a:t>02</a:t>
            </a:r>
            <a:r>
              <a:rPr lang="zh-CN" altLang="en-US" dirty="0"/>
              <a:t>　右击“动画窗格”列表中添加的动画，在弹出的快捷菜单中选择“计时”命令，如图 </a:t>
            </a:r>
            <a:r>
              <a:rPr lang="en-US" altLang="zh-CN" dirty="0"/>
              <a:t>12-6 </a:t>
            </a:r>
            <a:r>
              <a:rPr lang="zh-CN" altLang="en-US" dirty="0"/>
              <a:t>所示。</a:t>
            </a:r>
          </a:p>
        </p:txBody>
      </p:sp>
      <p:pic>
        <p:nvPicPr>
          <p:cNvPr id="7" name="图片占位符 6">
            <a:extLst>
              <a:ext uri="{FF2B5EF4-FFF2-40B4-BE49-F238E27FC236}">
                <a16:creationId xmlns:a16="http://schemas.microsoft.com/office/drawing/2014/main" id="{310C2BD1-0354-41CB-2506-0D438D8E8584}"/>
              </a:ext>
            </a:extLst>
          </p:cNvPr>
          <p:cNvPicPr>
            <a:picLocks noGrp="1" noChangeAspect="1"/>
          </p:cNvPicPr>
          <p:nvPr>
            <p:ph type="pic" sz="quarter" idx="12"/>
          </p:nvPr>
        </p:nvPicPr>
        <p:blipFill rotWithShape="1">
          <a:blip r:embed="rId2"/>
          <a:srcRect l="-33828" r="-33828"/>
          <a:stretch>
            <a:fillRect/>
          </a:stretch>
        </p:blipFill>
        <p:spPr>
          <a:prstGeom prst="rect">
            <a:avLst/>
          </a:prstGeom>
        </p:spPr>
      </p:pic>
      <p:sp>
        <p:nvSpPr>
          <p:cNvPr id="3" name="文本占位符 2">
            <a:extLst>
              <a:ext uri="{FF2B5EF4-FFF2-40B4-BE49-F238E27FC236}">
                <a16:creationId xmlns:a16="http://schemas.microsoft.com/office/drawing/2014/main" id="{5910D1A6-1A83-ED69-8553-71D3DB24F4C8}"/>
              </a:ext>
            </a:extLst>
          </p:cNvPr>
          <p:cNvSpPr>
            <a:spLocks noGrp="1"/>
          </p:cNvSpPr>
          <p:nvPr>
            <p:ph type="body" sz="quarter" idx="13"/>
          </p:nvPr>
        </p:nvSpPr>
        <p:spPr/>
        <p:txBody>
          <a:bodyPr/>
          <a:lstStyle/>
          <a:p>
            <a:r>
              <a:rPr lang="zh-CN" altLang="en-US" dirty="0"/>
              <a:t>图 </a:t>
            </a:r>
            <a:r>
              <a:rPr lang="en-US" altLang="zh-CN" dirty="0"/>
              <a:t>12-6</a:t>
            </a:r>
            <a:r>
              <a:rPr lang="zh-CN" altLang="en-US" dirty="0"/>
              <a:t>　为动画计时</a:t>
            </a:r>
          </a:p>
        </p:txBody>
      </p:sp>
    </p:spTree>
    <p:extLst>
      <p:ext uri="{BB962C8B-B14F-4D97-AF65-F5344CB8AC3E}">
        <p14:creationId xmlns:p14="http://schemas.microsoft.com/office/powerpoint/2010/main" val="304944999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A57B8-9C96-2509-C4C7-343FFBEF33C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263F10B-DDB7-C8EE-7867-D5A37E545DC6}"/>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AD4B9186-29A4-182A-CA81-1CC48ED20AA7}"/>
              </a:ext>
            </a:extLst>
          </p:cNvPr>
          <p:cNvSpPr>
            <a:spLocks noGrp="1"/>
          </p:cNvSpPr>
          <p:nvPr>
            <p:ph type="body" sz="quarter" idx="11"/>
          </p:nvPr>
        </p:nvSpPr>
        <p:spPr>
          <a:xfrm>
            <a:off x="174886" y="2511645"/>
            <a:ext cx="5440724" cy="2571666"/>
          </a:xfrm>
        </p:spPr>
        <p:txBody>
          <a:bodyPr/>
          <a:lstStyle/>
          <a:p>
            <a:r>
              <a:rPr lang="en-US" altLang="zh-CN" dirty="0"/>
              <a:t>12.1.3</a:t>
            </a:r>
            <a:r>
              <a:rPr lang="zh-CN" altLang="en-US" dirty="0"/>
              <a:t>　设置自动循环播放动画</a:t>
            </a:r>
            <a:endParaRPr lang="en-US" altLang="zh-CN" dirty="0"/>
          </a:p>
          <a:p>
            <a:r>
              <a:rPr lang="en-US" altLang="zh-CN" dirty="0"/>
              <a:t>03</a:t>
            </a:r>
            <a:r>
              <a:rPr lang="zh-CN" altLang="en-US" dirty="0"/>
              <a:t>　在弹出的对话框中单击“重复”下拉按钮，在下拉列表中选择“直到下一次单击”或“直到幻灯片末尾”选项，如图 </a:t>
            </a:r>
            <a:r>
              <a:rPr lang="en-US" altLang="zh-CN" dirty="0"/>
              <a:t>12-7 </a:t>
            </a:r>
            <a:r>
              <a:rPr lang="zh-CN" altLang="en-US" dirty="0"/>
              <a:t>所示。</a:t>
            </a:r>
          </a:p>
        </p:txBody>
      </p:sp>
      <p:sp>
        <p:nvSpPr>
          <p:cNvPr id="3" name="文本占位符 2">
            <a:extLst>
              <a:ext uri="{FF2B5EF4-FFF2-40B4-BE49-F238E27FC236}">
                <a16:creationId xmlns:a16="http://schemas.microsoft.com/office/drawing/2014/main" id="{FB835778-9BBA-39EE-ECAF-8BB22B817F0E}"/>
              </a:ext>
            </a:extLst>
          </p:cNvPr>
          <p:cNvSpPr>
            <a:spLocks noGrp="1"/>
          </p:cNvSpPr>
          <p:nvPr>
            <p:ph type="body" sz="quarter" idx="13"/>
          </p:nvPr>
        </p:nvSpPr>
        <p:spPr/>
        <p:txBody>
          <a:bodyPr/>
          <a:lstStyle/>
          <a:p>
            <a:r>
              <a:rPr lang="zh-CN" altLang="en-US" dirty="0"/>
              <a:t>图 </a:t>
            </a:r>
            <a:r>
              <a:rPr lang="en-US" altLang="zh-CN" dirty="0"/>
              <a:t>12-7</a:t>
            </a:r>
            <a:r>
              <a:rPr lang="zh-CN" altLang="en-US" dirty="0"/>
              <a:t>　设置重复放映</a:t>
            </a:r>
          </a:p>
        </p:txBody>
      </p:sp>
      <p:pic>
        <p:nvPicPr>
          <p:cNvPr id="9" name="图片占位符 8">
            <a:extLst>
              <a:ext uri="{FF2B5EF4-FFF2-40B4-BE49-F238E27FC236}">
                <a16:creationId xmlns:a16="http://schemas.microsoft.com/office/drawing/2014/main" id="{F471F250-ADA5-CFEE-F2D1-94B8AA3FCCFC}"/>
              </a:ext>
            </a:extLst>
          </p:cNvPr>
          <p:cNvPicPr>
            <a:picLocks noGrp="1" noChangeAspect="1"/>
          </p:cNvPicPr>
          <p:nvPr>
            <p:ph type="pic" sz="quarter" idx="12"/>
          </p:nvPr>
        </p:nvPicPr>
        <p:blipFill rotWithShape="1">
          <a:blip r:embed="rId2"/>
          <a:srcRect l="-33595" r="-33595"/>
          <a:stretch>
            <a:fillRect/>
          </a:stretch>
        </p:blipFill>
        <p:spPr>
          <a:prstGeom prst="rect">
            <a:avLst/>
          </a:prstGeom>
        </p:spPr>
      </p:pic>
    </p:spTree>
    <p:extLst>
      <p:ext uri="{BB962C8B-B14F-4D97-AF65-F5344CB8AC3E}">
        <p14:creationId xmlns:p14="http://schemas.microsoft.com/office/powerpoint/2010/main" val="9930345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0A1FA-4AC0-D094-62EB-8A99AD47F79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47343C-D786-DCA4-8E08-5934E36C9425}"/>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61A35E65-B977-C23F-1EE0-772FAA61BA80}"/>
              </a:ext>
            </a:extLst>
          </p:cNvPr>
          <p:cNvSpPr>
            <a:spLocks noGrp="1"/>
          </p:cNvSpPr>
          <p:nvPr>
            <p:ph type="body" sz="quarter" idx="11"/>
          </p:nvPr>
        </p:nvSpPr>
        <p:spPr>
          <a:xfrm>
            <a:off x="174886" y="2003814"/>
            <a:ext cx="5440724" cy="3587329"/>
          </a:xfrm>
        </p:spPr>
        <p:txBody>
          <a:bodyPr/>
          <a:lstStyle/>
          <a:p>
            <a:r>
              <a:rPr lang="en-US" altLang="zh-CN" dirty="0"/>
              <a:t>12.1.3</a:t>
            </a:r>
            <a:r>
              <a:rPr lang="zh-CN" altLang="en-US" dirty="0"/>
              <a:t>　设置自动循环播放动画</a:t>
            </a:r>
            <a:endParaRPr lang="en-US" altLang="zh-CN" dirty="0"/>
          </a:p>
          <a:p>
            <a:r>
              <a:rPr lang="zh-CN" altLang="en-US" dirty="0"/>
              <a:t>除使用上面的办法设置自动循环播放动画外，还可以在“放映”选项卡中单击“放映设置”下拉按钮，选择下拉列表中的“放映设置”选项进行设置，如图 </a:t>
            </a:r>
            <a:r>
              <a:rPr lang="en-US" altLang="zh-CN" dirty="0"/>
              <a:t>12-8 </a:t>
            </a:r>
            <a:r>
              <a:rPr lang="zh-CN" altLang="en-US" dirty="0"/>
              <a:t>所示。这时设置的是对整个 </a:t>
            </a:r>
            <a:r>
              <a:rPr lang="en-US" altLang="zh-CN" dirty="0"/>
              <a:t>PPT </a:t>
            </a:r>
            <a:r>
              <a:rPr lang="zh-CN" altLang="en-US" dirty="0"/>
              <a:t>的循环播放。</a:t>
            </a:r>
          </a:p>
        </p:txBody>
      </p:sp>
      <p:sp>
        <p:nvSpPr>
          <p:cNvPr id="3" name="文本占位符 2">
            <a:extLst>
              <a:ext uri="{FF2B5EF4-FFF2-40B4-BE49-F238E27FC236}">
                <a16:creationId xmlns:a16="http://schemas.microsoft.com/office/drawing/2014/main" id="{C633ABF3-F1B7-B7BF-4C47-B40EEEF76821}"/>
              </a:ext>
            </a:extLst>
          </p:cNvPr>
          <p:cNvSpPr>
            <a:spLocks noGrp="1"/>
          </p:cNvSpPr>
          <p:nvPr>
            <p:ph type="body" sz="quarter" idx="13"/>
          </p:nvPr>
        </p:nvSpPr>
        <p:spPr/>
        <p:txBody>
          <a:bodyPr/>
          <a:lstStyle/>
          <a:p>
            <a:r>
              <a:rPr lang="zh-CN" altLang="en-US" dirty="0"/>
              <a:t>图 </a:t>
            </a:r>
            <a:r>
              <a:rPr lang="en-US" altLang="zh-CN" dirty="0"/>
              <a:t>12-8</a:t>
            </a:r>
            <a:r>
              <a:rPr lang="zh-CN" altLang="en-US" dirty="0"/>
              <a:t>　选择“放映设置”选项</a:t>
            </a:r>
          </a:p>
        </p:txBody>
      </p:sp>
      <p:pic>
        <p:nvPicPr>
          <p:cNvPr id="8" name="图片占位符 7">
            <a:extLst>
              <a:ext uri="{FF2B5EF4-FFF2-40B4-BE49-F238E27FC236}">
                <a16:creationId xmlns:a16="http://schemas.microsoft.com/office/drawing/2014/main" id="{679A5BD2-551E-27EE-1B9F-4000929EB2C3}"/>
              </a:ext>
            </a:extLst>
          </p:cNvPr>
          <p:cNvPicPr>
            <a:picLocks noGrp="1" noChangeAspect="1"/>
          </p:cNvPicPr>
          <p:nvPr>
            <p:ph type="pic" sz="quarter" idx="12"/>
          </p:nvPr>
        </p:nvPicPr>
        <p:blipFill rotWithShape="1">
          <a:blip r:embed="rId2"/>
          <a:srcRect t="-95522" b="-95522"/>
          <a:stretch>
            <a:fillRect/>
          </a:stretch>
        </p:blipFill>
        <p:spPr>
          <a:prstGeom prst="rect">
            <a:avLst/>
          </a:prstGeom>
        </p:spPr>
      </p:pic>
    </p:spTree>
    <p:extLst>
      <p:ext uri="{BB962C8B-B14F-4D97-AF65-F5344CB8AC3E}">
        <p14:creationId xmlns:p14="http://schemas.microsoft.com/office/powerpoint/2010/main" val="29109055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78CD1-6F7C-158E-C65C-87A8C01181D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0A53089-8696-2265-FA4F-BFD420898F4C}"/>
              </a:ext>
            </a:extLst>
          </p:cNvPr>
          <p:cNvSpPr>
            <a:spLocks noGrp="1"/>
          </p:cNvSpPr>
          <p:nvPr>
            <p:ph type="body" sz="quarter" idx="10"/>
          </p:nvPr>
        </p:nvSpPr>
        <p:spPr/>
        <p:txBody>
          <a:bodyPr/>
          <a:lstStyle/>
          <a:p>
            <a:r>
              <a:rPr lang="en-US" altLang="zh-CN" dirty="0"/>
              <a:t>12.1</a:t>
            </a:r>
            <a:r>
              <a:rPr lang="zh-CN" altLang="en-US" dirty="0"/>
              <a:t>　设置对象的动画效果</a:t>
            </a:r>
          </a:p>
        </p:txBody>
      </p:sp>
      <p:sp>
        <p:nvSpPr>
          <p:cNvPr id="5" name="文本占位符 4">
            <a:extLst>
              <a:ext uri="{FF2B5EF4-FFF2-40B4-BE49-F238E27FC236}">
                <a16:creationId xmlns:a16="http://schemas.microsoft.com/office/drawing/2014/main" id="{439603EE-B3A2-2097-BAAC-87CD2C815F16}"/>
              </a:ext>
            </a:extLst>
          </p:cNvPr>
          <p:cNvSpPr>
            <a:spLocks noGrp="1"/>
          </p:cNvSpPr>
          <p:nvPr>
            <p:ph type="body" sz="quarter" idx="11"/>
          </p:nvPr>
        </p:nvSpPr>
        <p:spPr>
          <a:xfrm>
            <a:off x="174886" y="2511645"/>
            <a:ext cx="5440724" cy="2571666"/>
          </a:xfrm>
        </p:spPr>
        <p:txBody>
          <a:bodyPr/>
          <a:lstStyle/>
          <a:p>
            <a:r>
              <a:rPr lang="en-US" altLang="zh-CN" dirty="0"/>
              <a:t>12.1.3</a:t>
            </a:r>
            <a:r>
              <a:rPr lang="zh-CN" altLang="en-US" dirty="0"/>
              <a:t>　设置自动循环播放动画</a:t>
            </a:r>
            <a:endParaRPr lang="en-US" altLang="zh-CN" dirty="0"/>
          </a:p>
          <a:p>
            <a:r>
              <a:rPr lang="zh-CN" altLang="en-US" dirty="0"/>
              <a:t>在弹出的“设置放映方式”对话框中，勾选“循环放映，按</a:t>
            </a:r>
            <a:r>
              <a:rPr lang="en-US" altLang="zh-CN" dirty="0"/>
              <a:t>ESC </a:t>
            </a:r>
            <a:r>
              <a:rPr lang="zh-CN" altLang="en-US" dirty="0"/>
              <a:t>键终止”复选框，如图 </a:t>
            </a:r>
            <a:r>
              <a:rPr lang="en-US" altLang="zh-CN" dirty="0"/>
              <a:t>12-9 </a:t>
            </a:r>
            <a:r>
              <a:rPr lang="zh-CN" altLang="en-US" dirty="0"/>
              <a:t>所示，单击“确定”按钮，即可让动画循环放映。</a:t>
            </a:r>
          </a:p>
        </p:txBody>
      </p:sp>
      <p:sp>
        <p:nvSpPr>
          <p:cNvPr id="3" name="文本占位符 2">
            <a:extLst>
              <a:ext uri="{FF2B5EF4-FFF2-40B4-BE49-F238E27FC236}">
                <a16:creationId xmlns:a16="http://schemas.microsoft.com/office/drawing/2014/main" id="{26B95E8E-1831-AA9A-BA66-3D2C73A09176}"/>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12-9</a:t>
            </a:r>
            <a:r>
              <a:rPr lang="zh-CN" altLang="en-US" sz="2100" dirty="0"/>
              <a:t>　勾选“循环放映，按 </a:t>
            </a:r>
            <a:r>
              <a:rPr lang="en-US" altLang="zh-CN" sz="2100" dirty="0"/>
              <a:t>ESC </a:t>
            </a:r>
            <a:r>
              <a:rPr lang="zh-CN" altLang="en-US" sz="2100" dirty="0"/>
              <a:t>键终止”复选框</a:t>
            </a:r>
          </a:p>
        </p:txBody>
      </p:sp>
      <p:pic>
        <p:nvPicPr>
          <p:cNvPr id="9" name="图片占位符 8">
            <a:extLst>
              <a:ext uri="{FF2B5EF4-FFF2-40B4-BE49-F238E27FC236}">
                <a16:creationId xmlns:a16="http://schemas.microsoft.com/office/drawing/2014/main" id="{8DF48216-7536-DAB9-B160-BD9175ACF09D}"/>
              </a:ext>
            </a:extLst>
          </p:cNvPr>
          <p:cNvPicPr>
            <a:picLocks noGrp="1" noChangeAspect="1"/>
          </p:cNvPicPr>
          <p:nvPr>
            <p:ph type="pic" sz="quarter" idx="12"/>
          </p:nvPr>
        </p:nvPicPr>
        <p:blipFill rotWithShape="1">
          <a:blip r:embed="rId2"/>
          <a:srcRect t="-12039" b="-12039"/>
          <a:stretch>
            <a:fillRect/>
          </a:stretch>
        </p:blipFill>
        <p:spPr>
          <a:prstGeom prst="rect">
            <a:avLst/>
          </a:prstGeom>
        </p:spPr>
      </p:pic>
    </p:spTree>
    <p:extLst>
      <p:ext uri="{BB962C8B-B14F-4D97-AF65-F5344CB8AC3E}">
        <p14:creationId xmlns:p14="http://schemas.microsoft.com/office/powerpoint/2010/main" val="12724854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0362F-6FF0-2CF3-A33F-E94E6398BD7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338EF42-DD79-1199-D556-512E2DB45D4E}"/>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17F5AA76-C22F-4910-A43A-C84AE55CC0DB}"/>
              </a:ext>
            </a:extLst>
          </p:cNvPr>
          <p:cNvSpPr>
            <a:spLocks noGrp="1"/>
          </p:cNvSpPr>
          <p:nvPr>
            <p:ph type="body" sz="quarter" idx="11"/>
          </p:nvPr>
        </p:nvSpPr>
        <p:spPr>
          <a:xfrm>
            <a:off x="174886" y="2765561"/>
            <a:ext cx="5440724" cy="2063835"/>
          </a:xfrm>
        </p:spPr>
        <p:txBody>
          <a:bodyPr/>
          <a:lstStyle/>
          <a:p>
            <a:r>
              <a:rPr lang="en-US" altLang="zh-CN" dirty="0"/>
              <a:t>12.2.1</a:t>
            </a:r>
            <a:r>
              <a:rPr lang="zh-CN" altLang="en-US" dirty="0"/>
              <a:t>　添加切换效果</a:t>
            </a:r>
            <a:endParaRPr lang="en-US" altLang="zh-CN" dirty="0"/>
          </a:p>
          <a:p>
            <a:r>
              <a:rPr lang="en-US" altLang="zh-CN" dirty="0"/>
              <a:t>01</a:t>
            </a:r>
            <a:r>
              <a:rPr lang="zh-CN" altLang="en-US" dirty="0"/>
              <a:t>　在界面左侧的窗格中，选中要设置切换效果的幻灯片所对应的缩略图，如图 </a:t>
            </a:r>
            <a:r>
              <a:rPr lang="en-US" altLang="zh-CN" dirty="0"/>
              <a:t>12-10 </a:t>
            </a:r>
            <a:r>
              <a:rPr lang="zh-CN" altLang="en-US" dirty="0"/>
              <a:t>所示。</a:t>
            </a:r>
          </a:p>
        </p:txBody>
      </p:sp>
      <p:sp>
        <p:nvSpPr>
          <p:cNvPr id="3" name="文本占位符 2">
            <a:extLst>
              <a:ext uri="{FF2B5EF4-FFF2-40B4-BE49-F238E27FC236}">
                <a16:creationId xmlns:a16="http://schemas.microsoft.com/office/drawing/2014/main" id="{306EFB2A-9477-B0AA-EE55-3D220932F683}"/>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12-10</a:t>
            </a:r>
            <a:r>
              <a:rPr lang="zh-CN" altLang="en-US" sz="2100" dirty="0"/>
              <a:t>　选中幻灯片缩略图</a:t>
            </a:r>
          </a:p>
        </p:txBody>
      </p:sp>
      <p:pic>
        <p:nvPicPr>
          <p:cNvPr id="8" name="图片占位符 7">
            <a:extLst>
              <a:ext uri="{FF2B5EF4-FFF2-40B4-BE49-F238E27FC236}">
                <a16:creationId xmlns:a16="http://schemas.microsoft.com/office/drawing/2014/main" id="{0B0FDBDF-3BED-AC91-78EB-3BCB3CA9D3FC}"/>
              </a:ext>
            </a:extLst>
          </p:cNvPr>
          <p:cNvPicPr>
            <a:picLocks noGrp="1" noChangeAspect="1"/>
          </p:cNvPicPr>
          <p:nvPr>
            <p:ph type="pic" sz="quarter" idx="12"/>
          </p:nvPr>
        </p:nvPicPr>
        <p:blipFill rotWithShape="1">
          <a:blip r:embed="rId2"/>
          <a:srcRect t="-6355" b="-6355"/>
          <a:stretch>
            <a:fillRect/>
          </a:stretch>
        </p:blipFill>
        <p:spPr>
          <a:prstGeom prst="rect">
            <a:avLst/>
          </a:prstGeom>
        </p:spPr>
      </p:pic>
    </p:spTree>
    <p:extLst>
      <p:ext uri="{BB962C8B-B14F-4D97-AF65-F5344CB8AC3E}">
        <p14:creationId xmlns:p14="http://schemas.microsoft.com/office/powerpoint/2010/main" val="1514330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24BC5-2FAE-6E74-CABB-AA89DB089E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C5579DD-45D1-5282-B8BD-E6BC030ECDFE}"/>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95CDCAED-9174-1232-5C9F-58F8487A4D8F}"/>
              </a:ext>
            </a:extLst>
          </p:cNvPr>
          <p:cNvSpPr>
            <a:spLocks noGrp="1"/>
          </p:cNvSpPr>
          <p:nvPr>
            <p:ph type="body" sz="quarter" idx="11"/>
          </p:nvPr>
        </p:nvSpPr>
        <p:spPr>
          <a:xfrm>
            <a:off x="174886" y="2765561"/>
            <a:ext cx="5440724" cy="2063835"/>
          </a:xfrm>
        </p:spPr>
        <p:txBody>
          <a:bodyPr/>
          <a:lstStyle/>
          <a:p>
            <a:r>
              <a:rPr lang="en-US" altLang="zh-CN" dirty="0"/>
              <a:t>12.2.1</a:t>
            </a:r>
            <a:r>
              <a:rPr lang="zh-CN" altLang="en-US" dirty="0"/>
              <a:t>　添加切换效果</a:t>
            </a:r>
            <a:endParaRPr lang="en-US" altLang="zh-CN" dirty="0"/>
          </a:p>
          <a:p>
            <a:r>
              <a:rPr lang="en-US" altLang="zh-CN" dirty="0"/>
              <a:t>02</a:t>
            </a:r>
            <a:r>
              <a:rPr lang="zh-CN" altLang="en-US" dirty="0"/>
              <a:t>　根据个人喜好和演示需求，在“切换”选项卡中选择合适的切换效果，如图 </a:t>
            </a:r>
            <a:r>
              <a:rPr lang="en-US" altLang="zh-CN" dirty="0"/>
              <a:t>12-11 </a:t>
            </a:r>
            <a:r>
              <a:rPr lang="zh-CN" altLang="en-US" dirty="0"/>
              <a:t>所示。</a:t>
            </a:r>
          </a:p>
        </p:txBody>
      </p:sp>
      <p:sp>
        <p:nvSpPr>
          <p:cNvPr id="3" name="文本占位符 2">
            <a:extLst>
              <a:ext uri="{FF2B5EF4-FFF2-40B4-BE49-F238E27FC236}">
                <a16:creationId xmlns:a16="http://schemas.microsoft.com/office/drawing/2014/main" id="{7501C34B-FBA2-9BB5-2FEA-5BDD4B3CCDB2}"/>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12-11</a:t>
            </a:r>
            <a:r>
              <a:rPr lang="zh-CN" altLang="en-US" sz="2100" dirty="0"/>
              <a:t>　选择切换效果</a:t>
            </a:r>
          </a:p>
        </p:txBody>
      </p:sp>
      <p:pic>
        <p:nvPicPr>
          <p:cNvPr id="9" name="图片占位符 8">
            <a:extLst>
              <a:ext uri="{FF2B5EF4-FFF2-40B4-BE49-F238E27FC236}">
                <a16:creationId xmlns:a16="http://schemas.microsoft.com/office/drawing/2014/main" id="{D49EEA1C-D204-E2E5-0C02-0E0E0F6D0CAD}"/>
              </a:ext>
            </a:extLst>
          </p:cNvPr>
          <p:cNvPicPr>
            <a:picLocks noGrp="1" noChangeAspect="1"/>
          </p:cNvPicPr>
          <p:nvPr>
            <p:ph type="pic" sz="quarter" idx="12"/>
          </p:nvPr>
        </p:nvPicPr>
        <p:blipFill rotWithShape="1">
          <a:blip r:embed="rId2"/>
          <a:srcRect t="-20336" b="-20336"/>
          <a:stretch>
            <a:fillRect/>
          </a:stretch>
        </p:blipFill>
        <p:spPr>
          <a:prstGeom prst="rect">
            <a:avLst/>
          </a:prstGeom>
        </p:spPr>
      </p:pic>
    </p:spTree>
    <p:extLst>
      <p:ext uri="{BB962C8B-B14F-4D97-AF65-F5344CB8AC3E}">
        <p14:creationId xmlns:p14="http://schemas.microsoft.com/office/powerpoint/2010/main" val="310285048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CCFDD-D61A-A969-E670-C7F01900A6D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F8BF53B-66D2-4F65-97C0-3B0C1D6A001C}"/>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EEDCC7A7-73ED-25CC-AFB7-A8F5D961BC16}"/>
              </a:ext>
            </a:extLst>
          </p:cNvPr>
          <p:cNvSpPr>
            <a:spLocks noGrp="1"/>
          </p:cNvSpPr>
          <p:nvPr>
            <p:ph type="body" sz="quarter" idx="11"/>
          </p:nvPr>
        </p:nvSpPr>
        <p:spPr>
          <a:xfrm>
            <a:off x="174886" y="2511646"/>
            <a:ext cx="5440724" cy="2571666"/>
          </a:xfrm>
        </p:spPr>
        <p:txBody>
          <a:bodyPr/>
          <a:lstStyle/>
          <a:p>
            <a:r>
              <a:rPr lang="en-US" altLang="zh-CN" dirty="0"/>
              <a:t>12.2.1</a:t>
            </a:r>
            <a:r>
              <a:rPr lang="zh-CN" altLang="en-US" dirty="0"/>
              <a:t>　添加切换效果</a:t>
            </a:r>
            <a:endParaRPr lang="en-US" altLang="zh-CN" dirty="0"/>
          </a:p>
          <a:p>
            <a:r>
              <a:rPr lang="en-US" altLang="zh-CN" dirty="0"/>
              <a:t>03</a:t>
            </a:r>
            <a:r>
              <a:rPr lang="zh-CN" altLang="en-US" dirty="0"/>
              <a:t>　单击“切换”选项卡中的“效果选项”按钮，如图 </a:t>
            </a:r>
            <a:r>
              <a:rPr lang="en-US" altLang="zh-CN" dirty="0"/>
              <a:t>12-12 </a:t>
            </a:r>
            <a:r>
              <a:rPr lang="zh-CN" altLang="en-US" dirty="0"/>
              <a:t>所示，可在展开的下拉列表中选择当前切换效果的相关选项。</a:t>
            </a:r>
          </a:p>
        </p:txBody>
      </p:sp>
      <p:sp>
        <p:nvSpPr>
          <p:cNvPr id="3" name="文本占位符 2">
            <a:extLst>
              <a:ext uri="{FF2B5EF4-FFF2-40B4-BE49-F238E27FC236}">
                <a16:creationId xmlns:a16="http://schemas.microsoft.com/office/drawing/2014/main" id="{DE809E86-A663-0B9B-84B2-53D718A06CE3}"/>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12-12</a:t>
            </a:r>
            <a:r>
              <a:rPr lang="zh-CN" altLang="en-US" sz="2100" dirty="0"/>
              <a:t>　单击“效果选项”按钮</a:t>
            </a:r>
          </a:p>
        </p:txBody>
      </p:sp>
      <p:pic>
        <p:nvPicPr>
          <p:cNvPr id="8" name="图片占位符 7">
            <a:extLst>
              <a:ext uri="{FF2B5EF4-FFF2-40B4-BE49-F238E27FC236}">
                <a16:creationId xmlns:a16="http://schemas.microsoft.com/office/drawing/2014/main" id="{0DF9566B-1522-0671-E8B5-61F6EDEF78DC}"/>
              </a:ext>
            </a:extLst>
          </p:cNvPr>
          <p:cNvPicPr>
            <a:picLocks noGrp="1" noChangeAspect="1"/>
          </p:cNvPicPr>
          <p:nvPr>
            <p:ph type="pic" sz="quarter" idx="12"/>
          </p:nvPr>
        </p:nvPicPr>
        <p:blipFill rotWithShape="1">
          <a:blip r:embed="rId2"/>
          <a:srcRect t="-403844" b="-403844"/>
          <a:stretch>
            <a:fillRect/>
          </a:stretch>
        </p:blipFill>
        <p:spPr>
          <a:prstGeom prst="rect">
            <a:avLst/>
          </a:prstGeom>
        </p:spPr>
      </p:pic>
    </p:spTree>
    <p:extLst>
      <p:ext uri="{BB962C8B-B14F-4D97-AF65-F5344CB8AC3E}">
        <p14:creationId xmlns:p14="http://schemas.microsoft.com/office/powerpoint/2010/main" val="293104617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EEB83-25C4-E464-E591-3CC5048C2E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B91111B-F8D5-0CB3-1DB0-F309F2461902}"/>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5AF96FA8-74A6-D344-1BD3-49984E5E53CB}"/>
              </a:ext>
            </a:extLst>
          </p:cNvPr>
          <p:cNvSpPr>
            <a:spLocks noGrp="1"/>
          </p:cNvSpPr>
          <p:nvPr>
            <p:ph type="body" sz="quarter" idx="11"/>
          </p:nvPr>
        </p:nvSpPr>
        <p:spPr>
          <a:xfrm>
            <a:off x="174886" y="2765562"/>
            <a:ext cx="5440724" cy="2063835"/>
          </a:xfrm>
        </p:spPr>
        <p:txBody>
          <a:bodyPr/>
          <a:lstStyle/>
          <a:p>
            <a:r>
              <a:rPr lang="en-US" altLang="zh-CN" dirty="0"/>
              <a:t>12.2.2</a:t>
            </a:r>
            <a:r>
              <a:rPr lang="zh-CN" altLang="en-US" dirty="0"/>
              <a:t>　设置切换效果</a:t>
            </a:r>
            <a:endParaRPr lang="en-US" altLang="zh-CN" dirty="0"/>
          </a:p>
          <a:p>
            <a:r>
              <a:rPr lang="zh-CN" altLang="en-US" dirty="0"/>
              <a:t>在“切换”选项卡中，用户还可以对切换效果进行详细的参数调整，如设置切换“速度”和“声音”，如图 </a:t>
            </a:r>
            <a:r>
              <a:rPr lang="en-US" altLang="zh-CN" dirty="0"/>
              <a:t>12-13 </a:t>
            </a:r>
            <a:r>
              <a:rPr lang="zh-CN" altLang="en-US" dirty="0"/>
              <a:t>所示。</a:t>
            </a:r>
          </a:p>
        </p:txBody>
      </p:sp>
      <p:sp>
        <p:nvSpPr>
          <p:cNvPr id="3" name="文本占位符 2">
            <a:extLst>
              <a:ext uri="{FF2B5EF4-FFF2-40B4-BE49-F238E27FC236}">
                <a16:creationId xmlns:a16="http://schemas.microsoft.com/office/drawing/2014/main" id="{647182D0-29B3-6FF9-E580-F53B8F027959}"/>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12-13</a:t>
            </a:r>
            <a:r>
              <a:rPr lang="zh-CN" altLang="en-US" sz="2100" dirty="0"/>
              <a:t>　速度及声音设置</a:t>
            </a:r>
          </a:p>
        </p:txBody>
      </p:sp>
      <p:pic>
        <p:nvPicPr>
          <p:cNvPr id="9" name="图片占位符 8">
            <a:extLst>
              <a:ext uri="{FF2B5EF4-FFF2-40B4-BE49-F238E27FC236}">
                <a16:creationId xmlns:a16="http://schemas.microsoft.com/office/drawing/2014/main" id="{AAFFC05D-5DE5-07DB-F48D-4BE9B2E43251}"/>
              </a:ext>
            </a:extLst>
          </p:cNvPr>
          <p:cNvPicPr>
            <a:picLocks noGrp="1" noChangeAspect="1"/>
          </p:cNvPicPr>
          <p:nvPr>
            <p:ph type="pic" sz="quarter" idx="12"/>
          </p:nvPr>
        </p:nvPicPr>
        <p:blipFill rotWithShape="1">
          <a:blip r:embed="rId2"/>
          <a:srcRect l="-1142" r="-1142"/>
          <a:stretch>
            <a:fillRect/>
          </a:stretch>
        </p:blipFill>
        <p:spPr>
          <a:prstGeom prst="rect">
            <a:avLst/>
          </a:prstGeom>
        </p:spPr>
      </p:pic>
    </p:spTree>
    <p:extLst>
      <p:ext uri="{BB962C8B-B14F-4D97-AF65-F5344CB8AC3E}">
        <p14:creationId xmlns:p14="http://schemas.microsoft.com/office/powerpoint/2010/main" val="67365657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B198791D-E492-C933-62DA-E0C5D209DF96}"/>
              </a:ext>
            </a:extLst>
          </p:cNvPr>
          <p:cNvSpPr>
            <a:spLocks noGrp="1"/>
          </p:cNvSpPr>
          <p:nvPr>
            <p:ph type="body" sz="quarter" idx="10"/>
          </p:nvPr>
        </p:nvSpPr>
        <p:spPr/>
        <p:txBody>
          <a:bodyPr/>
          <a:lstStyle/>
          <a:p>
            <a:r>
              <a:rPr lang="en-US" altLang="zh-CN" dirty="0"/>
              <a:t>1.1</a:t>
            </a:r>
            <a:r>
              <a:rPr lang="zh-CN" altLang="en-US" dirty="0"/>
              <a:t> 文档的基本操作</a:t>
            </a:r>
          </a:p>
        </p:txBody>
      </p:sp>
      <p:sp>
        <p:nvSpPr>
          <p:cNvPr id="7" name="文本占位符 6">
            <a:extLst>
              <a:ext uri="{FF2B5EF4-FFF2-40B4-BE49-F238E27FC236}">
                <a16:creationId xmlns:a16="http://schemas.microsoft.com/office/drawing/2014/main" id="{215442FA-7A98-D7F0-2DDA-248DE0DD41EB}"/>
              </a:ext>
            </a:extLst>
          </p:cNvPr>
          <p:cNvSpPr>
            <a:spLocks noGrp="1"/>
          </p:cNvSpPr>
          <p:nvPr>
            <p:ph type="body" sz="quarter" idx="11"/>
          </p:nvPr>
        </p:nvSpPr>
        <p:spPr>
          <a:xfrm>
            <a:off x="174885" y="2481766"/>
            <a:ext cx="11842230" cy="2571666"/>
          </a:xfrm>
        </p:spPr>
        <p:txBody>
          <a:bodyPr/>
          <a:lstStyle/>
          <a:p>
            <a:pPr algn="l"/>
            <a:r>
              <a:rPr lang="en-US" altLang="zh-CN" dirty="0"/>
              <a:t>1.1.1</a:t>
            </a:r>
            <a:r>
              <a:rPr lang="zh-CN" altLang="en-US" dirty="0"/>
              <a:t> 新建 </a:t>
            </a:r>
            <a:r>
              <a:rPr lang="en-US" altLang="zh-CN" dirty="0"/>
              <a:t>WPS </a:t>
            </a:r>
            <a:r>
              <a:rPr lang="zh-CN" altLang="en-US" dirty="0"/>
              <a:t>空白文档</a:t>
            </a:r>
            <a:endParaRPr lang="en-US" altLang="zh-CN" dirty="0"/>
          </a:p>
          <a:p>
            <a:pPr algn="l"/>
            <a:r>
              <a:rPr lang="en-US" altLang="zh-CN" dirty="0"/>
              <a:t>01</a:t>
            </a:r>
            <a:r>
              <a:rPr lang="zh-CN" altLang="en-US" dirty="0"/>
              <a:t>　在主界面左上角单击“新建”按钮，即可打开“新建”窗口。</a:t>
            </a:r>
            <a:endParaRPr lang="en-US" altLang="zh-CN" dirty="0"/>
          </a:p>
          <a:p>
            <a:pPr algn="l"/>
            <a:r>
              <a:rPr lang="en-US" altLang="zh-CN" dirty="0"/>
              <a:t>02</a:t>
            </a:r>
            <a:r>
              <a:rPr lang="zh-CN" altLang="en-US" dirty="0"/>
              <a:t>　在“新建”窗口上方单击要打开的程序“文字”。</a:t>
            </a:r>
            <a:endParaRPr lang="en-US" altLang="zh-CN" dirty="0"/>
          </a:p>
          <a:p>
            <a:pPr algn="l"/>
            <a:r>
              <a:rPr lang="en-US" altLang="zh-CN" dirty="0"/>
              <a:t>03</a:t>
            </a:r>
            <a:r>
              <a:rPr lang="zh-CN" altLang="en-US" dirty="0"/>
              <a:t>　在打开的“新建文档”窗口中，单击带有蓝色十字标识的“空白文档”选项，即可在</a:t>
            </a:r>
            <a:r>
              <a:rPr lang="en-US" altLang="zh-CN" dirty="0"/>
              <a:t>WPS</a:t>
            </a:r>
            <a:r>
              <a:rPr lang="zh-CN" altLang="en-US" dirty="0"/>
              <a:t>文字中新建一个空白文档。</a:t>
            </a:r>
          </a:p>
        </p:txBody>
      </p:sp>
    </p:spTree>
    <p:extLst>
      <p:ext uri="{BB962C8B-B14F-4D97-AF65-F5344CB8AC3E}">
        <p14:creationId xmlns:p14="http://schemas.microsoft.com/office/powerpoint/2010/main" val="22273796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1E615-E189-9A4E-A3BD-BE7E3E0FB14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F5A9D2C-FE52-E72A-13F6-72D36E5D28D9}"/>
              </a:ext>
            </a:extLst>
          </p:cNvPr>
          <p:cNvSpPr>
            <a:spLocks noGrp="1"/>
          </p:cNvSpPr>
          <p:nvPr>
            <p:ph type="body" sz="quarter" idx="10"/>
          </p:nvPr>
        </p:nvSpPr>
        <p:spPr/>
        <p:txBody>
          <a:bodyPr/>
          <a:lstStyle/>
          <a:p>
            <a:r>
              <a:rPr lang="en-US" altLang="zh-CN" dirty="0"/>
              <a:t>2.1</a:t>
            </a:r>
            <a:r>
              <a:rPr lang="zh-CN" altLang="en-US" dirty="0"/>
              <a:t> 文档内容的编辑</a:t>
            </a:r>
          </a:p>
        </p:txBody>
      </p:sp>
      <p:sp>
        <p:nvSpPr>
          <p:cNvPr id="5" name="文本占位符 4">
            <a:extLst>
              <a:ext uri="{FF2B5EF4-FFF2-40B4-BE49-F238E27FC236}">
                <a16:creationId xmlns:a16="http://schemas.microsoft.com/office/drawing/2014/main" id="{51B575AD-B99F-0045-F61F-4C8DFB0FC290}"/>
              </a:ext>
            </a:extLst>
          </p:cNvPr>
          <p:cNvSpPr>
            <a:spLocks noGrp="1"/>
          </p:cNvSpPr>
          <p:nvPr>
            <p:ph type="body" sz="quarter" idx="11"/>
          </p:nvPr>
        </p:nvSpPr>
        <p:spPr>
          <a:xfrm>
            <a:off x="174885" y="1466103"/>
            <a:ext cx="11842230" cy="4602991"/>
          </a:xfrm>
        </p:spPr>
        <p:txBody>
          <a:bodyPr/>
          <a:lstStyle/>
          <a:p>
            <a:r>
              <a:rPr lang="en-US" altLang="zh-CN" dirty="0"/>
              <a:t>2.1.3</a:t>
            </a:r>
            <a:r>
              <a:rPr lang="zh-CN" altLang="en-US" dirty="0"/>
              <a:t> 撤销与恢复操作</a:t>
            </a:r>
            <a:endParaRPr lang="en-US" altLang="zh-CN" dirty="0"/>
          </a:p>
          <a:p>
            <a:r>
              <a:rPr lang="zh-CN" altLang="en-US" dirty="0"/>
              <a:t>在编辑文档时，</a:t>
            </a:r>
            <a:r>
              <a:rPr lang="en-US" altLang="zh-CN" dirty="0"/>
              <a:t>WPS </a:t>
            </a:r>
            <a:r>
              <a:rPr lang="zh-CN" altLang="en-US" dirty="0"/>
              <a:t>会暂存最近的操作记录。若执行了误操作，可通过撤销功能回退至上一步状态。常用的撤销方法如下：</a:t>
            </a:r>
            <a:endParaRPr lang="en-US" altLang="zh-CN" dirty="0"/>
          </a:p>
          <a:p>
            <a:pPr marL="1074738" indent="-342900">
              <a:buSzPct val="80000"/>
              <a:buFont typeface="Wingdings" panose="05000000000000000000" pitchFamily="2" charset="2"/>
              <a:buChar char="l"/>
            </a:pPr>
            <a:r>
              <a:rPr lang="zh-CN" altLang="en-US" dirty="0"/>
              <a:t>单击快速访问工具栏中的“撤消 </a:t>
            </a:r>
            <a:r>
              <a:rPr lang="en-US" altLang="zh-CN" dirty="0"/>
              <a:t>A”</a:t>
            </a:r>
            <a:r>
              <a:rPr lang="zh-CN" altLang="en-US" dirty="0"/>
              <a:t>按钮 ，可实现撤销操作。</a:t>
            </a:r>
            <a:endParaRPr lang="en-US" altLang="zh-CN" dirty="0"/>
          </a:p>
          <a:p>
            <a:pPr marL="1074738" indent="-342900">
              <a:buSzPct val="80000"/>
              <a:buFont typeface="Wingdings" panose="05000000000000000000" pitchFamily="2" charset="2"/>
              <a:buChar char="l"/>
            </a:pPr>
            <a:r>
              <a:rPr lang="zh-CN" altLang="en-US" dirty="0"/>
              <a:t>按 </a:t>
            </a:r>
            <a:r>
              <a:rPr lang="en-US" altLang="zh-CN" dirty="0" err="1"/>
              <a:t>Ctrl+Z</a:t>
            </a:r>
            <a:r>
              <a:rPr lang="en-US" altLang="zh-CN" dirty="0"/>
              <a:t> </a:t>
            </a:r>
            <a:r>
              <a:rPr lang="zh-CN" altLang="en-US" dirty="0"/>
              <a:t>组合键，可撤销上一步操作，继续按该组合键，可撤销多步操作。撤销某一操作后，可通过恢复功能取消之前的撤销操作，具体方法有以下两种。</a:t>
            </a:r>
            <a:endParaRPr lang="en-US" altLang="zh-CN" dirty="0"/>
          </a:p>
          <a:p>
            <a:pPr marL="1074738" indent="-342900">
              <a:buSzPct val="80000"/>
              <a:buFont typeface="Wingdings" panose="05000000000000000000" pitchFamily="2" charset="2"/>
              <a:buChar char="l"/>
            </a:pPr>
            <a:r>
              <a:rPr lang="zh-CN" altLang="en-US" dirty="0"/>
              <a:t>单击快速访问工具栏中的“恢复”按钮 ，可恢复被撤销的上一步操作，继续单击该按钮，可恢复被撤销的多步操作。</a:t>
            </a:r>
            <a:endParaRPr lang="en-US" altLang="zh-CN" dirty="0"/>
          </a:p>
          <a:p>
            <a:pPr marL="1074738" indent="-342900">
              <a:buSzPct val="80000"/>
              <a:buFont typeface="Wingdings" panose="05000000000000000000" pitchFamily="2" charset="2"/>
              <a:buChar char="l"/>
            </a:pPr>
            <a:r>
              <a:rPr lang="zh-CN" altLang="en-US" dirty="0"/>
              <a:t>按 </a:t>
            </a:r>
            <a:r>
              <a:rPr lang="en-US" altLang="zh-CN" dirty="0" err="1"/>
              <a:t>Ctrl+Y</a:t>
            </a:r>
            <a:r>
              <a:rPr lang="en-US" altLang="zh-CN" dirty="0"/>
              <a:t> </a:t>
            </a:r>
            <a:r>
              <a:rPr lang="zh-CN" altLang="en-US" dirty="0"/>
              <a:t>组合键，同样可实现恢复操作。</a:t>
            </a:r>
          </a:p>
        </p:txBody>
      </p:sp>
    </p:spTree>
    <p:extLst>
      <p:ext uri="{BB962C8B-B14F-4D97-AF65-F5344CB8AC3E}">
        <p14:creationId xmlns:p14="http://schemas.microsoft.com/office/powerpoint/2010/main" val="1875477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61B89-1314-1748-34F4-5CF1273499B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71F3E3E-0A1B-23C4-EF7F-B714F83EE114}"/>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07AF2DDB-8004-AC3F-421A-FD8A0273B4E0}"/>
              </a:ext>
            </a:extLst>
          </p:cNvPr>
          <p:cNvSpPr>
            <a:spLocks noGrp="1"/>
          </p:cNvSpPr>
          <p:nvPr>
            <p:ph type="body" sz="quarter" idx="11"/>
          </p:nvPr>
        </p:nvSpPr>
        <p:spPr>
          <a:xfrm>
            <a:off x="174886" y="1749900"/>
            <a:ext cx="5440724" cy="4095160"/>
          </a:xfrm>
        </p:spPr>
        <p:txBody>
          <a:bodyPr/>
          <a:lstStyle/>
          <a:p>
            <a:r>
              <a:rPr lang="en-US" altLang="zh-CN" dirty="0"/>
              <a:t>12.2.2</a:t>
            </a:r>
            <a:r>
              <a:rPr lang="zh-CN" altLang="en-US" dirty="0"/>
              <a:t>　设置切换效果</a:t>
            </a:r>
            <a:endParaRPr lang="en-US" altLang="zh-CN" dirty="0"/>
          </a:p>
          <a:p>
            <a:r>
              <a:rPr lang="zh-CN" altLang="en-US" dirty="0"/>
              <a:t>在设置幻灯片的换片方式时，若勾选“单击鼠标时换片”复选框，在演示过程中，每单击一次鼠标，幻灯片就会切换到下一页；若勾选“自动换片”复选框，并设定一个特定的时间间隔，幻灯片将按照设定的时间自动进行切换，如图 </a:t>
            </a:r>
            <a:r>
              <a:rPr lang="en-US" altLang="zh-CN" dirty="0"/>
              <a:t>12-14 </a:t>
            </a:r>
            <a:r>
              <a:rPr lang="zh-CN" altLang="en-US" dirty="0"/>
              <a:t>所示。</a:t>
            </a:r>
          </a:p>
        </p:txBody>
      </p:sp>
      <p:sp>
        <p:nvSpPr>
          <p:cNvPr id="3" name="文本占位符 2">
            <a:extLst>
              <a:ext uri="{FF2B5EF4-FFF2-40B4-BE49-F238E27FC236}">
                <a16:creationId xmlns:a16="http://schemas.microsoft.com/office/drawing/2014/main" id="{4C6A21A8-5ED8-6BE9-40EA-A2F30B8DDEE3}"/>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12-14</a:t>
            </a:r>
            <a:r>
              <a:rPr lang="zh-CN" altLang="en-US" sz="2100" dirty="0"/>
              <a:t>　换片方式设置</a:t>
            </a:r>
          </a:p>
        </p:txBody>
      </p:sp>
      <p:pic>
        <p:nvPicPr>
          <p:cNvPr id="8" name="图片占位符 7">
            <a:extLst>
              <a:ext uri="{FF2B5EF4-FFF2-40B4-BE49-F238E27FC236}">
                <a16:creationId xmlns:a16="http://schemas.microsoft.com/office/drawing/2014/main" id="{839AA486-7E5E-189F-94CF-82EB15B827EE}"/>
              </a:ext>
            </a:extLst>
          </p:cNvPr>
          <p:cNvPicPr>
            <a:picLocks noGrp="1" noChangeAspect="1"/>
          </p:cNvPicPr>
          <p:nvPr>
            <p:ph type="pic" sz="quarter" idx="12"/>
          </p:nvPr>
        </p:nvPicPr>
        <p:blipFill rotWithShape="1">
          <a:blip r:embed="rId2"/>
          <a:srcRect t="-243496" b="-243496"/>
          <a:stretch>
            <a:fillRect/>
          </a:stretch>
        </p:blipFill>
        <p:spPr>
          <a:prstGeom prst="rect">
            <a:avLst/>
          </a:prstGeom>
        </p:spPr>
      </p:pic>
    </p:spTree>
    <p:extLst>
      <p:ext uri="{BB962C8B-B14F-4D97-AF65-F5344CB8AC3E}">
        <p14:creationId xmlns:p14="http://schemas.microsoft.com/office/powerpoint/2010/main" val="8591814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1EFD7-B9C3-6267-1681-7A0557923DB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58A45DE-B694-3406-589E-DB9D3C8D534F}"/>
              </a:ext>
            </a:extLst>
          </p:cNvPr>
          <p:cNvSpPr>
            <a:spLocks noGrp="1"/>
          </p:cNvSpPr>
          <p:nvPr>
            <p:ph type="body" sz="quarter" idx="10"/>
          </p:nvPr>
        </p:nvSpPr>
        <p:spPr/>
        <p:txBody>
          <a:bodyPr/>
          <a:lstStyle/>
          <a:p>
            <a:r>
              <a:rPr lang="en-US" altLang="zh-CN" dirty="0"/>
              <a:t>12.2</a:t>
            </a:r>
            <a:r>
              <a:rPr lang="zh-CN" altLang="en-US" dirty="0"/>
              <a:t>　为幻灯片设置切换效果</a:t>
            </a:r>
          </a:p>
        </p:txBody>
      </p:sp>
      <p:sp>
        <p:nvSpPr>
          <p:cNvPr id="5" name="文本占位符 4">
            <a:extLst>
              <a:ext uri="{FF2B5EF4-FFF2-40B4-BE49-F238E27FC236}">
                <a16:creationId xmlns:a16="http://schemas.microsoft.com/office/drawing/2014/main" id="{43444C7B-146A-01E9-D5DF-FBD25E13D9C8}"/>
              </a:ext>
            </a:extLst>
          </p:cNvPr>
          <p:cNvSpPr>
            <a:spLocks noGrp="1"/>
          </p:cNvSpPr>
          <p:nvPr>
            <p:ph type="body" sz="quarter" idx="11"/>
          </p:nvPr>
        </p:nvSpPr>
        <p:spPr>
          <a:xfrm>
            <a:off x="174886" y="2003815"/>
            <a:ext cx="5440724" cy="3587329"/>
          </a:xfrm>
        </p:spPr>
        <p:txBody>
          <a:bodyPr/>
          <a:lstStyle/>
          <a:p>
            <a:r>
              <a:rPr lang="en-US" altLang="zh-CN" dirty="0"/>
              <a:t>12.2.2</a:t>
            </a:r>
            <a:r>
              <a:rPr lang="zh-CN" altLang="en-US" dirty="0"/>
              <a:t>　设置切换效果</a:t>
            </a:r>
            <a:endParaRPr lang="en-US" altLang="zh-CN" dirty="0"/>
          </a:p>
          <a:p>
            <a:r>
              <a:rPr lang="zh-CN" altLang="en-US" dirty="0"/>
              <a:t>为了确保所有幻灯片都使用相同的切换效果，可单击“应用到全部”按钮，如图 </a:t>
            </a:r>
            <a:r>
              <a:rPr lang="en-US" altLang="zh-CN" dirty="0"/>
              <a:t>12-15 </a:t>
            </a:r>
            <a:r>
              <a:rPr lang="zh-CN" altLang="en-US" dirty="0"/>
              <a:t>所示。这样，当前设置的切换效果、速度和声音等参数将会应用到整个演示文稿的所有幻灯片中，保持整体风格的一致性。</a:t>
            </a:r>
          </a:p>
        </p:txBody>
      </p:sp>
      <p:sp>
        <p:nvSpPr>
          <p:cNvPr id="3" name="文本占位符 2">
            <a:extLst>
              <a:ext uri="{FF2B5EF4-FFF2-40B4-BE49-F238E27FC236}">
                <a16:creationId xmlns:a16="http://schemas.microsoft.com/office/drawing/2014/main" id="{CAF11ABB-F663-6C18-D997-15BE0F3F5E6F}"/>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12-15</a:t>
            </a:r>
            <a:r>
              <a:rPr lang="zh-CN" altLang="en-US" sz="2100" dirty="0"/>
              <a:t>　单击“应用到全部”按钮</a:t>
            </a:r>
          </a:p>
        </p:txBody>
      </p:sp>
      <p:pic>
        <p:nvPicPr>
          <p:cNvPr id="9" name="图片占位符 8">
            <a:extLst>
              <a:ext uri="{FF2B5EF4-FFF2-40B4-BE49-F238E27FC236}">
                <a16:creationId xmlns:a16="http://schemas.microsoft.com/office/drawing/2014/main" id="{186C8159-3C19-35C2-5544-FF973BD1AC1E}"/>
              </a:ext>
            </a:extLst>
          </p:cNvPr>
          <p:cNvPicPr>
            <a:picLocks noGrp="1" noChangeAspect="1"/>
          </p:cNvPicPr>
          <p:nvPr>
            <p:ph type="pic" sz="quarter" idx="12"/>
          </p:nvPr>
        </p:nvPicPr>
        <p:blipFill rotWithShape="1">
          <a:blip r:embed="rId2"/>
          <a:srcRect t="-251096" b="-251096"/>
          <a:stretch>
            <a:fillRect/>
          </a:stretch>
        </p:blipFill>
        <p:spPr>
          <a:prstGeom prst="rect">
            <a:avLst/>
          </a:prstGeom>
        </p:spPr>
      </p:pic>
    </p:spTree>
    <p:extLst>
      <p:ext uri="{BB962C8B-B14F-4D97-AF65-F5344CB8AC3E}">
        <p14:creationId xmlns:p14="http://schemas.microsoft.com/office/powerpoint/2010/main" val="173497422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B3C6D-2DFC-7292-196A-F798F6C0819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692AF03-50B6-BB3F-A595-E52E2748E55E}"/>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BBE22CC0-B0DD-1F70-4A62-A56D9033EEFA}"/>
              </a:ext>
            </a:extLst>
          </p:cNvPr>
          <p:cNvSpPr>
            <a:spLocks noGrp="1"/>
          </p:cNvSpPr>
          <p:nvPr>
            <p:ph type="body" sz="quarter" idx="11"/>
          </p:nvPr>
        </p:nvSpPr>
        <p:spPr>
          <a:xfrm>
            <a:off x="174886" y="2511647"/>
            <a:ext cx="5440724" cy="2571666"/>
          </a:xfrm>
        </p:spPr>
        <p:txBody>
          <a:bodyPr/>
          <a:lstStyle/>
          <a:p>
            <a:r>
              <a:rPr lang="en-US" altLang="zh-CN" dirty="0"/>
              <a:t>12.3.1</a:t>
            </a:r>
            <a:r>
              <a:rPr lang="zh-CN" altLang="en-US" dirty="0"/>
              <a:t>　设置放映方式</a:t>
            </a:r>
            <a:endParaRPr lang="en-US" altLang="zh-CN" dirty="0"/>
          </a:p>
          <a:p>
            <a:r>
              <a:rPr lang="zh-CN" altLang="en-US" dirty="0"/>
              <a:t>要设置幻灯片的放映方式，可单击“放映”选项卡中的“放映设置”下拉按钮，在弹出的下拉列表中选择“放映设置”选项，如图 </a:t>
            </a:r>
            <a:r>
              <a:rPr lang="en-US" altLang="zh-CN" dirty="0"/>
              <a:t>12-16 </a:t>
            </a:r>
            <a:r>
              <a:rPr lang="zh-CN" altLang="en-US" dirty="0"/>
              <a:t>所示。</a:t>
            </a:r>
          </a:p>
        </p:txBody>
      </p:sp>
      <p:sp>
        <p:nvSpPr>
          <p:cNvPr id="3" name="文本占位符 2">
            <a:extLst>
              <a:ext uri="{FF2B5EF4-FFF2-40B4-BE49-F238E27FC236}">
                <a16:creationId xmlns:a16="http://schemas.microsoft.com/office/drawing/2014/main" id="{846DB5FA-77DF-40D5-67DA-35DADF50F8EE}"/>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12-16</a:t>
            </a:r>
            <a:r>
              <a:rPr lang="zh-CN" altLang="en-US" sz="2100" dirty="0"/>
              <a:t>　选择“放映设置”选项</a:t>
            </a:r>
          </a:p>
        </p:txBody>
      </p:sp>
      <p:pic>
        <p:nvPicPr>
          <p:cNvPr id="8" name="图片占位符 7">
            <a:extLst>
              <a:ext uri="{FF2B5EF4-FFF2-40B4-BE49-F238E27FC236}">
                <a16:creationId xmlns:a16="http://schemas.microsoft.com/office/drawing/2014/main" id="{9B23A765-6714-9F29-0A75-F57879556052}"/>
              </a:ext>
            </a:extLst>
          </p:cNvPr>
          <p:cNvPicPr>
            <a:picLocks noGrp="1" noChangeAspect="1"/>
          </p:cNvPicPr>
          <p:nvPr>
            <p:ph type="pic" sz="quarter" idx="12"/>
          </p:nvPr>
        </p:nvPicPr>
        <p:blipFill rotWithShape="1">
          <a:blip r:embed="rId2"/>
          <a:srcRect t="-101268" b="-101268"/>
          <a:stretch>
            <a:fillRect/>
          </a:stretch>
        </p:blipFill>
        <p:spPr>
          <a:prstGeom prst="rect">
            <a:avLst/>
          </a:prstGeom>
        </p:spPr>
      </p:pic>
    </p:spTree>
    <p:extLst>
      <p:ext uri="{BB962C8B-B14F-4D97-AF65-F5344CB8AC3E}">
        <p14:creationId xmlns:p14="http://schemas.microsoft.com/office/powerpoint/2010/main" val="396873020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6B828-9577-815F-4EA1-772935345AC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DD9E046-D657-6B7A-135A-32B97C4C1E5A}"/>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28F805BC-C676-E224-B7CD-9AD2A95CD157}"/>
              </a:ext>
            </a:extLst>
          </p:cNvPr>
          <p:cNvSpPr>
            <a:spLocks noGrp="1"/>
          </p:cNvSpPr>
          <p:nvPr>
            <p:ph type="body" sz="quarter" idx="11"/>
          </p:nvPr>
        </p:nvSpPr>
        <p:spPr>
          <a:xfrm>
            <a:off x="174886" y="2765562"/>
            <a:ext cx="5440724" cy="2063835"/>
          </a:xfrm>
        </p:spPr>
        <p:txBody>
          <a:bodyPr/>
          <a:lstStyle/>
          <a:p>
            <a:r>
              <a:rPr lang="en-US" altLang="zh-CN" dirty="0"/>
              <a:t>12.3.1</a:t>
            </a:r>
            <a:r>
              <a:rPr lang="zh-CN" altLang="en-US" dirty="0"/>
              <a:t>　设置放映方式</a:t>
            </a:r>
            <a:endParaRPr lang="en-US" altLang="zh-CN" dirty="0"/>
          </a:p>
          <a:p>
            <a:r>
              <a:rPr lang="zh-CN" altLang="en-US" dirty="0"/>
              <a:t>选择“放映设置”选项后，系统将弹出“设置放映方式”对话框，如图 </a:t>
            </a:r>
            <a:r>
              <a:rPr lang="en-US" altLang="zh-CN" dirty="0"/>
              <a:t>12-17 </a:t>
            </a:r>
            <a:r>
              <a:rPr lang="zh-CN" altLang="en-US" dirty="0"/>
              <a:t>所示。</a:t>
            </a:r>
          </a:p>
        </p:txBody>
      </p:sp>
      <p:sp>
        <p:nvSpPr>
          <p:cNvPr id="3" name="文本占位符 2">
            <a:extLst>
              <a:ext uri="{FF2B5EF4-FFF2-40B4-BE49-F238E27FC236}">
                <a16:creationId xmlns:a16="http://schemas.microsoft.com/office/drawing/2014/main" id="{A964B4E3-5640-8122-960E-51B6C89FE9F6}"/>
              </a:ext>
            </a:extLst>
          </p:cNvPr>
          <p:cNvSpPr>
            <a:spLocks noGrp="1"/>
          </p:cNvSpPr>
          <p:nvPr>
            <p:ph type="body" sz="quarter" idx="13"/>
          </p:nvPr>
        </p:nvSpPr>
        <p:spPr>
          <a:xfrm>
            <a:off x="5695123" y="6201194"/>
            <a:ext cx="6321991" cy="519951"/>
          </a:xfrm>
        </p:spPr>
        <p:txBody>
          <a:bodyPr/>
          <a:lstStyle/>
          <a:p>
            <a:r>
              <a:rPr lang="zh-CN" altLang="en-US" sz="2100" dirty="0"/>
              <a:t>图 </a:t>
            </a:r>
            <a:r>
              <a:rPr lang="en-US" altLang="zh-CN" sz="2100" dirty="0"/>
              <a:t>12-17</a:t>
            </a:r>
            <a:r>
              <a:rPr lang="zh-CN" altLang="en-US" sz="2100" dirty="0"/>
              <a:t>　“设置放映方式”对话框</a:t>
            </a:r>
          </a:p>
        </p:txBody>
      </p:sp>
      <p:pic>
        <p:nvPicPr>
          <p:cNvPr id="9" name="图片占位符 8">
            <a:extLst>
              <a:ext uri="{FF2B5EF4-FFF2-40B4-BE49-F238E27FC236}">
                <a16:creationId xmlns:a16="http://schemas.microsoft.com/office/drawing/2014/main" id="{F7B635CB-CCE8-3300-18FF-AC707865D1E1}"/>
              </a:ext>
            </a:extLst>
          </p:cNvPr>
          <p:cNvPicPr>
            <a:picLocks noGrp="1" noChangeAspect="1"/>
          </p:cNvPicPr>
          <p:nvPr>
            <p:ph type="pic" sz="quarter" idx="12"/>
          </p:nvPr>
        </p:nvPicPr>
        <p:blipFill rotWithShape="1">
          <a:blip r:embed="rId2"/>
          <a:srcRect t="-11535" b="-11535"/>
          <a:stretch>
            <a:fillRect/>
          </a:stretch>
        </p:blipFill>
        <p:spPr>
          <a:prstGeom prst="rect">
            <a:avLst/>
          </a:prstGeom>
        </p:spPr>
      </p:pic>
    </p:spTree>
    <p:extLst>
      <p:ext uri="{BB962C8B-B14F-4D97-AF65-F5344CB8AC3E}">
        <p14:creationId xmlns:p14="http://schemas.microsoft.com/office/powerpoint/2010/main" val="382338327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BF022-2288-E038-53BB-AB7BD02A77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00C42D3-0B1B-2D48-DCBD-A6410DF950F2}"/>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10B44707-550E-73B2-73F1-6AC9B9FEA5D6}"/>
              </a:ext>
            </a:extLst>
          </p:cNvPr>
          <p:cNvSpPr>
            <a:spLocks noGrp="1"/>
          </p:cNvSpPr>
          <p:nvPr>
            <p:ph type="body" sz="quarter" idx="11"/>
          </p:nvPr>
        </p:nvSpPr>
        <p:spPr>
          <a:xfrm>
            <a:off x="174885" y="2227851"/>
            <a:ext cx="11842230" cy="3079497"/>
          </a:xfrm>
        </p:spPr>
        <p:txBody>
          <a:bodyPr/>
          <a:lstStyle/>
          <a:p>
            <a:r>
              <a:rPr lang="en-US" altLang="zh-CN" dirty="0"/>
              <a:t>12.3.1</a:t>
            </a:r>
            <a:r>
              <a:rPr lang="zh-CN" altLang="en-US" dirty="0"/>
              <a:t>　设置放映方式</a:t>
            </a:r>
            <a:endParaRPr lang="en-US" altLang="zh-CN" dirty="0"/>
          </a:p>
          <a:p>
            <a:r>
              <a:rPr lang="zh-CN" altLang="en-US" dirty="0"/>
              <a:t>“设置放映方式”对话框中提供了“演讲者放映（全屏幕）”和“展台自动循环放映（全屏幕）”两种放映类型，用户可根据演示环境及受众特征进行适配性选择。同时，“设置放映方式”对话框可以设置幻灯片放映范围，用户可选择从头开始放映或自定义放映区间，以满足多样化的演示需求。此外，用户还可以在“设置放映方式”对话框中勾选“循环放映，按 </a:t>
            </a:r>
            <a:r>
              <a:rPr lang="en-US" altLang="zh-CN" dirty="0"/>
              <a:t>ESC </a:t>
            </a:r>
            <a:r>
              <a:rPr lang="zh-CN" altLang="en-US" dirty="0"/>
              <a:t>键终止”等复选框，确保演示过程具备良好的灵活性与可控性。</a:t>
            </a:r>
          </a:p>
        </p:txBody>
      </p:sp>
    </p:spTree>
    <p:extLst>
      <p:ext uri="{BB962C8B-B14F-4D97-AF65-F5344CB8AC3E}">
        <p14:creationId xmlns:p14="http://schemas.microsoft.com/office/powerpoint/2010/main" val="84577168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7FF83-39AC-F01B-6FE4-8C661601B6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2D1D4C8-15D5-891C-7C05-A301A74007B1}"/>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C1F95D44-4ED9-4FD9-0903-CE0802B9E07D}"/>
              </a:ext>
            </a:extLst>
          </p:cNvPr>
          <p:cNvSpPr>
            <a:spLocks noGrp="1"/>
          </p:cNvSpPr>
          <p:nvPr>
            <p:ph type="body" sz="quarter" idx="11"/>
          </p:nvPr>
        </p:nvSpPr>
        <p:spPr>
          <a:xfrm>
            <a:off x="174886" y="1749899"/>
            <a:ext cx="5440724" cy="4095160"/>
          </a:xfrm>
        </p:spPr>
        <p:txBody>
          <a:bodyPr/>
          <a:lstStyle/>
          <a:p>
            <a:r>
              <a:rPr lang="en-US" altLang="zh-CN" dirty="0"/>
              <a:t>12.3.2</a:t>
            </a:r>
            <a:r>
              <a:rPr lang="zh-CN" altLang="en-US" dirty="0"/>
              <a:t>　使用排练计时</a:t>
            </a:r>
            <a:endParaRPr lang="en-US" altLang="zh-CN" dirty="0"/>
          </a:p>
          <a:p>
            <a:r>
              <a:rPr lang="en-US" altLang="zh-CN" dirty="0"/>
              <a:t>01</a:t>
            </a:r>
            <a:r>
              <a:rPr lang="zh-CN" altLang="en-US" dirty="0"/>
              <a:t>　单击“放映”选项卡中的“排练计时”下拉按钮。 </a:t>
            </a:r>
            <a:endParaRPr lang="en-US" altLang="zh-CN" dirty="0"/>
          </a:p>
          <a:p>
            <a:r>
              <a:rPr lang="en-US" altLang="zh-CN" dirty="0"/>
              <a:t>02</a:t>
            </a:r>
            <a:r>
              <a:rPr lang="zh-CN" altLang="en-US" dirty="0"/>
              <a:t>　可以根据实际需求在下拉列表中选择“排练全部”选项，对整个演示文稿进行排练计时，还可以选择“排练当前页”选项，仅对当前正在编辑的页面进行排练计时，如图 </a:t>
            </a:r>
            <a:r>
              <a:rPr lang="en-US" altLang="zh-CN" dirty="0"/>
              <a:t>12-18 </a:t>
            </a:r>
            <a:r>
              <a:rPr lang="zh-CN" altLang="en-US" dirty="0"/>
              <a:t>所示。</a:t>
            </a:r>
          </a:p>
        </p:txBody>
      </p:sp>
      <p:pic>
        <p:nvPicPr>
          <p:cNvPr id="9" name="图片占位符 8">
            <a:extLst>
              <a:ext uri="{FF2B5EF4-FFF2-40B4-BE49-F238E27FC236}">
                <a16:creationId xmlns:a16="http://schemas.microsoft.com/office/drawing/2014/main" id="{EE0FCAD5-F610-CC39-BAF9-78A18DC3B352}"/>
              </a:ext>
            </a:extLst>
          </p:cNvPr>
          <p:cNvPicPr>
            <a:picLocks noGrp="1" noChangeAspect="1"/>
          </p:cNvPicPr>
          <p:nvPr>
            <p:ph type="pic" sz="quarter" idx="12"/>
          </p:nvPr>
        </p:nvPicPr>
        <p:blipFill rotWithShape="1">
          <a:blip r:embed="rId2"/>
          <a:srcRect t="-149601" b="-149601"/>
          <a:stretch>
            <a:fillRect/>
          </a:stretch>
        </p:blipFill>
        <p:spPr>
          <a:prstGeom prst="rect">
            <a:avLst/>
          </a:prstGeom>
        </p:spPr>
      </p:pic>
      <p:sp>
        <p:nvSpPr>
          <p:cNvPr id="7" name="文本占位符 6">
            <a:extLst>
              <a:ext uri="{FF2B5EF4-FFF2-40B4-BE49-F238E27FC236}">
                <a16:creationId xmlns:a16="http://schemas.microsoft.com/office/drawing/2014/main" id="{88C6E721-BA23-AB97-7931-A136CB878EF0}"/>
              </a:ext>
            </a:extLst>
          </p:cNvPr>
          <p:cNvSpPr>
            <a:spLocks noGrp="1"/>
          </p:cNvSpPr>
          <p:nvPr>
            <p:ph type="body" sz="quarter" idx="13"/>
          </p:nvPr>
        </p:nvSpPr>
        <p:spPr/>
        <p:txBody>
          <a:bodyPr/>
          <a:lstStyle/>
          <a:p>
            <a:r>
              <a:rPr lang="zh-CN" altLang="en-US" dirty="0"/>
              <a:t>图 </a:t>
            </a:r>
            <a:r>
              <a:rPr lang="en-US" altLang="zh-CN" dirty="0"/>
              <a:t>12-18</a:t>
            </a:r>
            <a:r>
              <a:rPr lang="zh-CN" altLang="en-US" dirty="0"/>
              <a:t>　排练计时</a:t>
            </a:r>
          </a:p>
        </p:txBody>
      </p:sp>
    </p:spTree>
    <p:extLst>
      <p:ext uri="{BB962C8B-B14F-4D97-AF65-F5344CB8AC3E}">
        <p14:creationId xmlns:p14="http://schemas.microsoft.com/office/powerpoint/2010/main" val="163001147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050A5-CFB7-C130-28D6-2A681652651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9A688ED-9E7D-313B-17AE-4F1B1D2589E2}"/>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DE504FE4-ADEE-8A6E-BA8F-E5F73A5E6857}"/>
              </a:ext>
            </a:extLst>
          </p:cNvPr>
          <p:cNvSpPr>
            <a:spLocks noGrp="1"/>
          </p:cNvSpPr>
          <p:nvPr>
            <p:ph type="body" sz="quarter" idx="11"/>
          </p:nvPr>
        </p:nvSpPr>
        <p:spPr>
          <a:xfrm>
            <a:off x="174886" y="1749899"/>
            <a:ext cx="5440724" cy="4095160"/>
          </a:xfrm>
        </p:spPr>
        <p:txBody>
          <a:bodyPr/>
          <a:lstStyle/>
          <a:p>
            <a:r>
              <a:rPr lang="en-US" altLang="zh-CN" dirty="0"/>
              <a:t>12.3.2</a:t>
            </a:r>
            <a:r>
              <a:rPr lang="zh-CN" altLang="en-US" dirty="0"/>
              <a:t>　使用排练计时</a:t>
            </a:r>
            <a:endParaRPr lang="en-US" altLang="zh-CN" dirty="0"/>
          </a:p>
          <a:p>
            <a:r>
              <a:rPr lang="en-US" altLang="zh-CN" dirty="0"/>
              <a:t>03</a:t>
            </a:r>
            <a:r>
              <a:rPr lang="zh-CN" altLang="en-US" dirty="0"/>
              <a:t>　选择所需的排练计时选项后，系统自动进入放映模式，此时可以开始演示文稿的排练和计时操作，以便更精确地确定每页内容的展示时间。在进行演示文稿的排练时，界面左上角会显示计时器，如图 </a:t>
            </a:r>
            <a:r>
              <a:rPr lang="en-US" altLang="zh-CN" dirty="0"/>
              <a:t>12-19 </a:t>
            </a:r>
            <a:r>
              <a:rPr lang="zh-CN" altLang="en-US" dirty="0"/>
              <a:t>所示。手动切换幻灯片时，系统会自动记录每张幻灯片的停留时间。</a:t>
            </a:r>
          </a:p>
        </p:txBody>
      </p:sp>
      <p:sp>
        <p:nvSpPr>
          <p:cNvPr id="7" name="文本占位符 6">
            <a:extLst>
              <a:ext uri="{FF2B5EF4-FFF2-40B4-BE49-F238E27FC236}">
                <a16:creationId xmlns:a16="http://schemas.microsoft.com/office/drawing/2014/main" id="{547A886A-5B56-124D-5398-CA01FD18529D}"/>
              </a:ext>
            </a:extLst>
          </p:cNvPr>
          <p:cNvSpPr>
            <a:spLocks noGrp="1"/>
          </p:cNvSpPr>
          <p:nvPr>
            <p:ph type="body" sz="quarter" idx="13"/>
          </p:nvPr>
        </p:nvSpPr>
        <p:spPr/>
        <p:txBody>
          <a:bodyPr/>
          <a:lstStyle/>
          <a:p>
            <a:r>
              <a:rPr lang="zh-CN" altLang="en-US" dirty="0"/>
              <a:t>图 </a:t>
            </a:r>
            <a:r>
              <a:rPr lang="en-US" altLang="zh-CN" dirty="0"/>
              <a:t>12-19</a:t>
            </a:r>
            <a:r>
              <a:rPr lang="zh-CN" altLang="en-US" dirty="0"/>
              <a:t>　计时器</a:t>
            </a:r>
          </a:p>
        </p:txBody>
      </p:sp>
      <p:pic>
        <p:nvPicPr>
          <p:cNvPr id="8" name="图片占位符 7">
            <a:extLst>
              <a:ext uri="{FF2B5EF4-FFF2-40B4-BE49-F238E27FC236}">
                <a16:creationId xmlns:a16="http://schemas.microsoft.com/office/drawing/2014/main" id="{F4FFEEDB-9319-8370-1452-805125F22F6B}"/>
              </a:ext>
            </a:extLst>
          </p:cNvPr>
          <p:cNvPicPr>
            <a:picLocks noGrp="1" noChangeAspect="1"/>
          </p:cNvPicPr>
          <p:nvPr>
            <p:ph type="pic" sz="quarter" idx="12"/>
          </p:nvPr>
        </p:nvPicPr>
        <p:blipFill rotWithShape="1">
          <a:blip r:embed="rId2"/>
          <a:srcRect t="-123980" b="-123980"/>
          <a:stretch>
            <a:fillRect/>
          </a:stretch>
        </p:blipFill>
        <p:spPr>
          <a:prstGeom prst="rect">
            <a:avLst/>
          </a:prstGeom>
        </p:spPr>
      </p:pic>
    </p:spTree>
    <p:extLst>
      <p:ext uri="{BB962C8B-B14F-4D97-AF65-F5344CB8AC3E}">
        <p14:creationId xmlns:p14="http://schemas.microsoft.com/office/powerpoint/2010/main" val="298714481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227ED-28D3-C9CB-6CD6-934BE201C6A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DD5518-51EE-97E9-5B52-1D1D20066E4E}"/>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AB15550B-F082-E6FB-CC9F-7A3C2E48A976}"/>
              </a:ext>
            </a:extLst>
          </p:cNvPr>
          <p:cNvSpPr>
            <a:spLocks noGrp="1"/>
          </p:cNvSpPr>
          <p:nvPr>
            <p:ph type="body" sz="quarter" idx="11"/>
          </p:nvPr>
        </p:nvSpPr>
        <p:spPr>
          <a:xfrm>
            <a:off x="174885" y="2989597"/>
            <a:ext cx="11842230" cy="1556003"/>
          </a:xfrm>
        </p:spPr>
        <p:txBody>
          <a:bodyPr/>
          <a:lstStyle/>
          <a:p>
            <a:r>
              <a:rPr lang="en-US" altLang="zh-CN" dirty="0"/>
              <a:t>12.3.2</a:t>
            </a:r>
            <a:r>
              <a:rPr lang="zh-CN" altLang="en-US" dirty="0"/>
              <a:t>　使用排练计时</a:t>
            </a:r>
            <a:endParaRPr lang="en-US" altLang="zh-CN" dirty="0"/>
          </a:p>
          <a:p>
            <a:r>
              <a:rPr lang="en-US" altLang="zh-CN" dirty="0"/>
              <a:t>04</a:t>
            </a:r>
            <a:r>
              <a:rPr lang="zh-CN" altLang="en-US" dirty="0"/>
              <a:t>　排练结束后，页面会弹出询问“是否保留排练时间”的提示对话框，单击“是”按钮，幻灯片将按计时自动播放（需确保幻灯片的换片方式已设置为“自动换片”）。</a:t>
            </a:r>
          </a:p>
        </p:txBody>
      </p:sp>
    </p:spTree>
    <p:extLst>
      <p:ext uri="{BB962C8B-B14F-4D97-AF65-F5344CB8AC3E}">
        <p14:creationId xmlns:p14="http://schemas.microsoft.com/office/powerpoint/2010/main" val="362169269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8DDC1-E894-34F5-DB07-971FFC0773B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CEA80F2-831F-DA79-543C-71894E8539ED}"/>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610B6DE7-DC15-2B9C-6B89-6104196787F8}"/>
              </a:ext>
            </a:extLst>
          </p:cNvPr>
          <p:cNvSpPr>
            <a:spLocks noGrp="1"/>
          </p:cNvSpPr>
          <p:nvPr>
            <p:ph type="body" sz="quarter" idx="11"/>
          </p:nvPr>
        </p:nvSpPr>
        <p:spPr>
          <a:xfrm>
            <a:off x="174886" y="2511646"/>
            <a:ext cx="5440724" cy="2571666"/>
          </a:xfrm>
        </p:spPr>
        <p:txBody>
          <a:bodyPr/>
          <a:lstStyle/>
          <a:p>
            <a:r>
              <a:rPr lang="en-US" altLang="zh-CN" dirty="0"/>
              <a:t>12.3.3</a:t>
            </a:r>
            <a:r>
              <a:rPr lang="zh-CN" altLang="en-US" dirty="0"/>
              <a:t>　添加演讲者备注</a:t>
            </a:r>
            <a:endParaRPr lang="en-US" altLang="zh-CN" dirty="0"/>
          </a:p>
          <a:p>
            <a:r>
              <a:rPr lang="zh-CN" altLang="en-US" dirty="0"/>
              <a:t>在普通视图下，单击幻灯片编辑界面左下方的“单击此处添加备注”字样，可输入演讲者备注（如“要点提示、数据来源”），如图 </a:t>
            </a:r>
            <a:r>
              <a:rPr lang="en-US" altLang="zh-CN" dirty="0"/>
              <a:t>12-20 </a:t>
            </a:r>
            <a:r>
              <a:rPr lang="zh-CN" altLang="en-US" dirty="0"/>
              <a:t>所示。</a:t>
            </a:r>
          </a:p>
        </p:txBody>
      </p:sp>
      <p:pic>
        <p:nvPicPr>
          <p:cNvPr id="7" name="图片占位符 6">
            <a:extLst>
              <a:ext uri="{FF2B5EF4-FFF2-40B4-BE49-F238E27FC236}">
                <a16:creationId xmlns:a16="http://schemas.microsoft.com/office/drawing/2014/main" id="{FB433BFB-062F-04B1-22FE-CDA04F117C98}"/>
              </a:ext>
            </a:extLst>
          </p:cNvPr>
          <p:cNvPicPr>
            <a:picLocks noGrp="1" noChangeAspect="1"/>
          </p:cNvPicPr>
          <p:nvPr>
            <p:ph type="pic" sz="quarter" idx="12"/>
          </p:nvPr>
        </p:nvPicPr>
        <p:blipFill rotWithShape="1">
          <a:blip r:embed="rId2"/>
          <a:srcRect t="-348406" b="-348406"/>
          <a:stretch>
            <a:fillRect/>
          </a:stretch>
        </p:blipFill>
        <p:spPr>
          <a:prstGeom prst="rect">
            <a:avLst/>
          </a:prstGeom>
        </p:spPr>
      </p:pic>
      <p:sp>
        <p:nvSpPr>
          <p:cNvPr id="3" name="文本占位符 2">
            <a:extLst>
              <a:ext uri="{FF2B5EF4-FFF2-40B4-BE49-F238E27FC236}">
                <a16:creationId xmlns:a16="http://schemas.microsoft.com/office/drawing/2014/main" id="{60C50EBF-48E4-2BF2-7062-A0B61CC28CFE}"/>
              </a:ext>
            </a:extLst>
          </p:cNvPr>
          <p:cNvSpPr>
            <a:spLocks noGrp="1"/>
          </p:cNvSpPr>
          <p:nvPr>
            <p:ph type="body" sz="quarter" idx="13"/>
          </p:nvPr>
        </p:nvSpPr>
        <p:spPr/>
        <p:txBody>
          <a:bodyPr/>
          <a:lstStyle/>
          <a:p>
            <a:r>
              <a:rPr lang="zh-CN" altLang="en-US" dirty="0"/>
              <a:t>图 </a:t>
            </a:r>
            <a:r>
              <a:rPr lang="en-US" altLang="zh-CN" dirty="0"/>
              <a:t>12-20</a:t>
            </a:r>
            <a:r>
              <a:rPr lang="zh-CN" altLang="en-US" dirty="0"/>
              <a:t>　输入演讲者备注</a:t>
            </a:r>
          </a:p>
        </p:txBody>
      </p:sp>
    </p:spTree>
    <p:extLst>
      <p:ext uri="{BB962C8B-B14F-4D97-AF65-F5344CB8AC3E}">
        <p14:creationId xmlns:p14="http://schemas.microsoft.com/office/powerpoint/2010/main" val="400296667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7DF6E-4892-A08E-B3FB-E6A62285746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361BFD-5E13-0207-E7EF-DBF8B4EBBDD3}"/>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3E366A90-B98F-259F-4580-6F0788C9A6D5}"/>
              </a:ext>
            </a:extLst>
          </p:cNvPr>
          <p:cNvSpPr>
            <a:spLocks noGrp="1"/>
          </p:cNvSpPr>
          <p:nvPr>
            <p:ph type="body" sz="quarter" idx="11"/>
          </p:nvPr>
        </p:nvSpPr>
        <p:spPr>
          <a:xfrm>
            <a:off x="174886" y="2257731"/>
            <a:ext cx="5440724" cy="3079497"/>
          </a:xfrm>
        </p:spPr>
        <p:txBody>
          <a:bodyPr/>
          <a:lstStyle/>
          <a:p>
            <a:r>
              <a:rPr lang="en-US" altLang="zh-CN" dirty="0"/>
              <a:t>12.3.3</a:t>
            </a:r>
            <a:r>
              <a:rPr lang="zh-CN" altLang="en-US" dirty="0"/>
              <a:t>　添加演讲者备注</a:t>
            </a:r>
            <a:endParaRPr lang="en-US" altLang="zh-CN" dirty="0"/>
          </a:p>
          <a:p>
            <a:r>
              <a:rPr lang="zh-CN" altLang="en-US" dirty="0"/>
              <a:t>放映幻灯片时，单击“放映”选项卡中的“演讲者视图”按钮（需双屏设置），如图 </a:t>
            </a:r>
            <a:r>
              <a:rPr lang="en-US" altLang="zh-CN" dirty="0"/>
              <a:t>12-21 </a:t>
            </a:r>
            <a:r>
              <a:rPr lang="zh-CN" altLang="en-US" dirty="0"/>
              <a:t>所示。此时，演讲者的屏幕会显示幻灯片和备注内容，如图 </a:t>
            </a:r>
            <a:r>
              <a:rPr lang="en-US" altLang="zh-CN" dirty="0"/>
              <a:t>12-22 </a:t>
            </a:r>
            <a:r>
              <a:rPr lang="zh-CN" altLang="en-US" dirty="0"/>
              <a:t>所示，而面向观众的屏幕仅显示幻灯片。</a:t>
            </a:r>
          </a:p>
        </p:txBody>
      </p:sp>
      <p:sp>
        <p:nvSpPr>
          <p:cNvPr id="3" name="文本占位符 2">
            <a:extLst>
              <a:ext uri="{FF2B5EF4-FFF2-40B4-BE49-F238E27FC236}">
                <a16:creationId xmlns:a16="http://schemas.microsoft.com/office/drawing/2014/main" id="{50EAF3B2-4444-C3EE-2C0C-F63EACF46CAE}"/>
              </a:ext>
            </a:extLst>
          </p:cNvPr>
          <p:cNvSpPr>
            <a:spLocks noGrp="1"/>
          </p:cNvSpPr>
          <p:nvPr>
            <p:ph type="body" sz="quarter" idx="13"/>
          </p:nvPr>
        </p:nvSpPr>
        <p:spPr/>
        <p:txBody>
          <a:bodyPr/>
          <a:lstStyle/>
          <a:p>
            <a:r>
              <a:rPr lang="zh-CN" altLang="en-US" dirty="0"/>
              <a:t>图 </a:t>
            </a:r>
            <a:r>
              <a:rPr lang="en-US" altLang="zh-CN" dirty="0"/>
              <a:t>12-21</a:t>
            </a:r>
            <a:r>
              <a:rPr lang="zh-CN" altLang="en-US" dirty="0"/>
              <a:t>　单击“演讲者视图”按钮</a:t>
            </a:r>
          </a:p>
        </p:txBody>
      </p:sp>
      <p:pic>
        <p:nvPicPr>
          <p:cNvPr id="9" name="图片占位符 8">
            <a:extLst>
              <a:ext uri="{FF2B5EF4-FFF2-40B4-BE49-F238E27FC236}">
                <a16:creationId xmlns:a16="http://schemas.microsoft.com/office/drawing/2014/main" id="{6CC0C4C6-1261-9196-3F76-FB93805CA19E}"/>
              </a:ext>
            </a:extLst>
          </p:cNvPr>
          <p:cNvPicPr>
            <a:picLocks noGrp="1" noChangeAspect="1"/>
          </p:cNvPicPr>
          <p:nvPr>
            <p:ph type="pic" sz="quarter" idx="12"/>
          </p:nvPr>
        </p:nvPicPr>
        <p:blipFill rotWithShape="1">
          <a:blip r:embed="rId2"/>
          <a:srcRect t="-225133" b="-225133"/>
          <a:stretch>
            <a:fillRect/>
          </a:stretch>
        </p:blipFill>
        <p:spPr>
          <a:prstGeom prst="rect">
            <a:avLst/>
          </a:prstGeom>
        </p:spPr>
      </p:pic>
    </p:spTree>
    <p:extLst>
      <p:ext uri="{BB962C8B-B14F-4D97-AF65-F5344CB8AC3E}">
        <p14:creationId xmlns:p14="http://schemas.microsoft.com/office/powerpoint/2010/main" val="166874390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65E47-BA8F-1B7D-A7BB-D9ECA307A85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0F64F4B-8CEE-9A6D-8B51-BC78777EBC12}"/>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15C38405-B2B9-2989-D4F7-331DDB9F7BD0}"/>
              </a:ext>
            </a:extLst>
          </p:cNvPr>
          <p:cNvSpPr>
            <a:spLocks noGrp="1"/>
          </p:cNvSpPr>
          <p:nvPr>
            <p:ph type="body" sz="quarter" idx="11"/>
          </p:nvPr>
        </p:nvSpPr>
        <p:spPr>
          <a:xfrm>
            <a:off x="174886" y="2257730"/>
            <a:ext cx="5440724" cy="3079497"/>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en-US" altLang="zh-CN" dirty="0"/>
              <a:t>01</a:t>
            </a:r>
            <a:r>
              <a:rPr lang="zh-CN" altLang="en-US" dirty="0"/>
              <a:t>　选取待设置的文本后，在“开始”选项卡中单击“字体”下拉按钮，在弹出的下拉列表里选择合适的字体，如图 </a:t>
            </a:r>
            <a:r>
              <a:rPr lang="en-US" altLang="zh-CN" dirty="0"/>
              <a:t>2-24 </a:t>
            </a:r>
            <a:r>
              <a:rPr lang="zh-CN" altLang="en-US" dirty="0"/>
              <a:t>所示。</a:t>
            </a:r>
          </a:p>
        </p:txBody>
      </p:sp>
      <p:pic>
        <p:nvPicPr>
          <p:cNvPr id="7" name="图片占位符 6">
            <a:extLst>
              <a:ext uri="{FF2B5EF4-FFF2-40B4-BE49-F238E27FC236}">
                <a16:creationId xmlns:a16="http://schemas.microsoft.com/office/drawing/2014/main" id="{48674EE1-C2CF-87AF-ADD5-D2CC8A32BC3E}"/>
              </a:ext>
            </a:extLst>
          </p:cNvPr>
          <p:cNvPicPr>
            <a:picLocks noGrp="1" noChangeAspect="1"/>
          </p:cNvPicPr>
          <p:nvPr>
            <p:ph type="pic" sz="quarter" idx="12"/>
          </p:nvPr>
        </p:nvPicPr>
        <p:blipFill rotWithShape="1">
          <a:blip r:embed="rId2"/>
          <a:srcRect l="-59457" r="-59457"/>
          <a:stretch>
            <a:fillRect/>
          </a:stretch>
        </p:blipFill>
        <p:spPr>
          <a:prstGeom prst="rect">
            <a:avLst/>
          </a:prstGeom>
        </p:spPr>
      </p:pic>
      <p:sp>
        <p:nvSpPr>
          <p:cNvPr id="3" name="文本占位符 2">
            <a:extLst>
              <a:ext uri="{FF2B5EF4-FFF2-40B4-BE49-F238E27FC236}">
                <a16:creationId xmlns:a16="http://schemas.microsoft.com/office/drawing/2014/main" id="{7447B887-8D99-C7DB-0C86-7DFC279B14B3}"/>
              </a:ext>
            </a:extLst>
          </p:cNvPr>
          <p:cNvSpPr>
            <a:spLocks noGrp="1"/>
          </p:cNvSpPr>
          <p:nvPr>
            <p:ph type="body" sz="quarter" idx="13"/>
          </p:nvPr>
        </p:nvSpPr>
        <p:spPr/>
        <p:txBody>
          <a:bodyPr/>
          <a:lstStyle/>
          <a:p>
            <a:r>
              <a:rPr lang="zh-CN" altLang="en-US" dirty="0"/>
              <a:t>图 </a:t>
            </a:r>
            <a:r>
              <a:rPr lang="en-US" altLang="zh-CN" dirty="0"/>
              <a:t>2-24</a:t>
            </a:r>
            <a:r>
              <a:rPr lang="zh-CN" altLang="en-US" dirty="0"/>
              <a:t>　设置字体</a:t>
            </a:r>
          </a:p>
        </p:txBody>
      </p:sp>
    </p:spTree>
    <p:extLst>
      <p:ext uri="{BB962C8B-B14F-4D97-AF65-F5344CB8AC3E}">
        <p14:creationId xmlns:p14="http://schemas.microsoft.com/office/powerpoint/2010/main" val="7782280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30FC6-AD94-8953-9543-DF04E80EDAB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EDB7D6-094C-3A72-CFAB-A1CAFD649A73}"/>
              </a:ext>
            </a:extLst>
          </p:cNvPr>
          <p:cNvSpPr>
            <a:spLocks noGrp="1"/>
          </p:cNvSpPr>
          <p:nvPr>
            <p:ph type="body" sz="quarter" idx="10"/>
          </p:nvPr>
        </p:nvSpPr>
        <p:spPr/>
        <p:txBody>
          <a:bodyPr/>
          <a:lstStyle/>
          <a:p>
            <a:r>
              <a:rPr lang="en-US" altLang="zh-CN" dirty="0"/>
              <a:t>12.3</a:t>
            </a:r>
            <a:r>
              <a:rPr lang="zh-CN" altLang="en-US" dirty="0"/>
              <a:t>　幻灯片的放映设置</a:t>
            </a:r>
          </a:p>
        </p:txBody>
      </p:sp>
      <p:pic>
        <p:nvPicPr>
          <p:cNvPr id="10" name="图片占位符 9">
            <a:extLst>
              <a:ext uri="{FF2B5EF4-FFF2-40B4-BE49-F238E27FC236}">
                <a16:creationId xmlns:a16="http://schemas.microsoft.com/office/drawing/2014/main" id="{3A9EED87-B232-40D2-9EBC-9186777F947F}"/>
              </a:ext>
            </a:extLst>
          </p:cNvPr>
          <p:cNvPicPr>
            <a:picLocks noGrp="1" noChangeAspect="1"/>
          </p:cNvPicPr>
          <p:nvPr>
            <p:ph type="pic" sz="quarter" idx="12"/>
          </p:nvPr>
        </p:nvPicPr>
        <p:blipFill rotWithShape="1">
          <a:blip r:embed="rId2"/>
          <a:srcRect l="-8360" r="-8360"/>
          <a:stretch>
            <a:fillRect/>
          </a:stretch>
        </p:blipFill>
        <p:spPr>
          <a:prstGeom prst="rect">
            <a:avLst/>
          </a:prstGeom>
        </p:spPr>
      </p:pic>
      <p:sp>
        <p:nvSpPr>
          <p:cNvPr id="5" name="文本占位符 4">
            <a:extLst>
              <a:ext uri="{FF2B5EF4-FFF2-40B4-BE49-F238E27FC236}">
                <a16:creationId xmlns:a16="http://schemas.microsoft.com/office/drawing/2014/main" id="{1FAD34AB-6F41-039C-EAF3-E8AEDCD7C96D}"/>
              </a:ext>
            </a:extLst>
          </p:cNvPr>
          <p:cNvSpPr>
            <a:spLocks noGrp="1"/>
          </p:cNvSpPr>
          <p:nvPr>
            <p:ph type="body" sz="quarter" idx="13"/>
          </p:nvPr>
        </p:nvSpPr>
        <p:spPr/>
        <p:txBody>
          <a:bodyPr/>
          <a:lstStyle/>
          <a:p>
            <a:r>
              <a:rPr lang="zh-CN" altLang="en-US" dirty="0"/>
              <a:t>图 </a:t>
            </a:r>
            <a:r>
              <a:rPr lang="en-US" altLang="zh-CN" dirty="0"/>
              <a:t>12-22</a:t>
            </a:r>
            <a:r>
              <a:rPr lang="zh-CN" altLang="en-US" dirty="0"/>
              <a:t>　演讲者视图</a:t>
            </a:r>
          </a:p>
        </p:txBody>
      </p:sp>
    </p:spTree>
    <p:extLst>
      <p:ext uri="{BB962C8B-B14F-4D97-AF65-F5344CB8AC3E}">
        <p14:creationId xmlns:p14="http://schemas.microsoft.com/office/powerpoint/2010/main" val="112315675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809D9-C820-EFFD-9093-A102A055588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E9192EA-21CC-DF9C-E85D-EEFCD7D27F37}"/>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7" name="文本占位符 6">
            <a:extLst>
              <a:ext uri="{FF2B5EF4-FFF2-40B4-BE49-F238E27FC236}">
                <a16:creationId xmlns:a16="http://schemas.microsoft.com/office/drawing/2014/main" id="{0E279308-317B-2E8A-A598-AC5CE8DD39EA}"/>
              </a:ext>
            </a:extLst>
          </p:cNvPr>
          <p:cNvSpPr>
            <a:spLocks noGrp="1"/>
          </p:cNvSpPr>
          <p:nvPr>
            <p:ph type="body" sz="quarter" idx="13"/>
          </p:nvPr>
        </p:nvSpPr>
        <p:spPr/>
        <p:txBody>
          <a:bodyPr/>
          <a:lstStyle/>
          <a:p>
            <a:r>
              <a:rPr lang="zh-CN" altLang="en-US" dirty="0"/>
              <a:t>图 </a:t>
            </a:r>
            <a:r>
              <a:rPr lang="en-US" altLang="zh-CN" dirty="0"/>
              <a:t>12-23</a:t>
            </a:r>
            <a:r>
              <a:rPr lang="zh-CN" altLang="en-US" dirty="0"/>
              <a:t>　单击“备注母版”按钮</a:t>
            </a:r>
          </a:p>
        </p:txBody>
      </p:sp>
      <p:sp>
        <p:nvSpPr>
          <p:cNvPr id="5" name="文本占位符 4">
            <a:extLst>
              <a:ext uri="{FF2B5EF4-FFF2-40B4-BE49-F238E27FC236}">
                <a16:creationId xmlns:a16="http://schemas.microsoft.com/office/drawing/2014/main" id="{17392C12-F26D-6422-3DFE-9D2E72BD6F6F}"/>
              </a:ext>
            </a:extLst>
          </p:cNvPr>
          <p:cNvSpPr>
            <a:spLocks noGrp="1"/>
          </p:cNvSpPr>
          <p:nvPr>
            <p:ph type="body" sz="quarter" idx="11"/>
          </p:nvPr>
        </p:nvSpPr>
        <p:spPr>
          <a:xfrm>
            <a:off x="174886" y="2511647"/>
            <a:ext cx="5440724" cy="2571666"/>
          </a:xfrm>
        </p:spPr>
        <p:txBody>
          <a:bodyPr/>
          <a:lstStyle/>
          <a:p>
            <a:r>
              <a:rPr lang="en-US" altLang="zh-CN" dirty="0"/>
              <a:t>12.3.3</a:t>
            </a:r>
            <a:r>
              <a:rPr lang="zh-CN" altLang="en-US" dirty="0"/>
              <a:t>　添加演讲者备注</a:t>
            </a:r>
            <a:endParaRPr lang="en-US" altLang="zh-CN" dirty="0"/>
          </a:p>
          <a:p>
            <a:r>
              <a:rPr lang="zh-CN" altLang="en-US" dirty="0"/>
              <a:t>演讲者备注的字体、字号可以进行灵活调整，具体操作步骤如下：</a:t>
            </a:r>
            <a:endParaRPr lang="en-US" altLang="zh-CN" dirty="0"/>
          </a:p>
          <a:p>
            <a:r>
              <a:rPr lang="en-US" altLang="zh-CN" dirty="0"/>
              <a:t>01</a:t>
            </a:r>
            <a:r>
              <a:rPr lang="zh-CN" altLang="en-US" dirty="0"/>
              <a:t>　在“视图”选项卡中单击“备注母版”按钮，如图 </a:t>
            </a:r>
            <a:r>
              <a:rPr lang="en-US" altLang="zh-CN" dirty="0"/>
              <a:t>12-23 </a:t>
            </a:r>
            <a:r>
              <a:rPr lang="zh-CN" altLang="en-US" dirty="0"/>
              <a:t>所示。</a:t>
            </a:r>
          </a:p>
        </p:txBody>
      </p:sp>
      <p:pic>
        <p:nvPicPr>
          <p:cNvPr id="9" name="图片占位符 8">
            <a:extLst>
              <a:ext uri="{FF2B5EF4-FFF2-40B4-BE49-F238E27FC236}">
                <a16:creationId xmlns:a16="http://schemas.microsoft.com/office/drawing/2014/main" id="{F4166C9F-BEC0-1078-E8FD-9FD310DBD37D}"/>
              </a:ext>
            </a:extLst>
          </p:cNvPr>
          <p:cNvPicPr>
            <a:picLocks noGrp="1" noChangeAspect="1"/>
          </p:cNvPicPr>
          <p:nvPr>
            <p:ph type="pic" sz="quarter" idx="12"/>
          </p:nvPr>
        </p:nvPicPr>
        <p:blipFill rotWithShape="1">
          <a:blip r:embed="rId2"/>
          <a:srcRect t="-390335" b="-390335"/>
          <a:stretch>
            <a:fillRect/>
          </a:stretch>
        </p:blipFill>
        <p:spPr>
          <a:prstGeom prst="rect">
            <a:avLst/>
          </a:prstGeom>
        </p:spPr>
      </p:pic>
    </p:spTree>
    <p:extLst>
      <p:ext uri="{BB962C8B-B14F-4D97-AF65-F5344CB8AC3E}">
        <p14:creationId xmlns:p14="http://schemas.microsoft.com/office/powerpoint/2010/main" val="234197957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35D1D-1B61-9ABA-4395-39BF796B5AA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35381CB-43ED-5140-652C-3FC1BA692D35}"/>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7" name="文本占位符 6">
            <a:extLst>
              <a:ext uri="{FF2B5EF4-FFF2-40B4-BE49-F238E27FC236}">
                <a16:creationId xmlns:a16="http://schemas.microsoft.com/office/drawing/2014/main" id="{4F9FAF2F-417F-2196-0EEB-0397F5B8CAB1}"/>
              </a:ext>
            </a:extLst>
          </p:cNvPr>
          <p:cNvSpPr>
            <a:spLocks noGrp="1"/>
          </p:cNvSpPr>
          <p:nvPr>
            <p:ph type="body" sz="quarter" idx="13"/>
          </p:nvPr>
        </p:nvSpPr>
        <p:spPr/>
        <p:txBody>
          <a:bodyPr/>
          <a:lstStyle/>
          <a:p>
            <a:r>
              <a:rPr lang="zh-CN" altLang="en-US" dirty="0"/>
              <a:t>图 </a:t>
            </a:r>
            <a:r>
              <a:rPr lang="en-US" altLang="zh-CN" dirty="0"/>
              <a:t>12-24</a:t>
            </a:r>
            <a:r>
              <a:rPr lang="zh-CN" altLang="en-US" dirty="0"/>
              <a:t>　备注母版编辑界面</a:t>
            </a:r>
          </a:p>
        </p:txBody>
      </p:sp>
      <p:sp>
        <p:nvSpPr>
          <p:cNvPr id="5" name="文本占位符 4">
            <a:extLst>
              <a:ext uri="{FF2B5EF4-FFF2-40B4-BE49-F238E27FC236}">
                <a16:creationId xmlns:a16="http://schemas.microsoft.com/office/drawing/2014/main" id="{D512769F-390C-5D4E-305E-9CAF4F47605D}"/>
              </a:ext>
            </a:extLst>
          </p:cNvPr>
          <p:cNvSpPr>
            <a:spLocks noGrp="1"/>
          </p:cNvSpPr>
          <p:nvPr>
            <p:ph type="body" sz="quarter" idx="11"/>
          </p:nvPr>
        </p:nvSpPr>
        <p:spPr>
          <a:xfrm>
            <a:off x="174886" y="2257732"/>
            <a:ext cx="5440724" cy="3079497"/>
          </a:xfrm>
        </p:spPr>
        <p:txBody>
          <a:bodyPr/>
          <a:lstStyle/>
          <a:p>
            <a:r>
              <a:rPr lang="en-US" altLang="zh-CN" dirty="0"/>
              <a:t>12.3.3</a:t>
            </a:r>
            <a:r>
              <a:rPr lang="zh-CN" altLang="en-US" dirty="0"/>
              <a:t>　添加演讲者备注</a:t>
            </a:r>
            <a:endParaRPr lang="en-US" altLang="zh-CN" dirty="0"/>
          </a:p>
          <a:p>
            <a:r>
              <a:rPr lang="en-US" altLang="zh-CN" dirty="0"/>
              <a:t>02</a:t>
            </a:r>
            <a:r>
              <a:rPr lang="zh-CN" altLang="en-US" dirty="0"/>
              <a:t>　进入备注母版编辑界面，如图</a:t>
            </a:r>
            <a:r>
              <a:rPr lang="en-US" altLang="zh-CN" dirty="0"/>
              <a:t>12-24 </a:t>
            </a:r>
            <a:r>
              <a:rPr lang="zh-CN" altLang="en-US" dirty="0"/>
              <a:t>所示。用户可以根据实际需求，在这里对备注文字的字体、字号进行调整，确保备注内容在展示时清晰易读，满足不同场景下的使用需求。</a:t>
            </a:r>
          </a:p>
        </p:txBody>
      </p:sp>
      <p:pic>
        <p:nvPicPr>
          <p:cNvPr id="8" name="图片占位符 7">
            <a:extLst>
              <a:ext uri="{FF2B5EF4-FFF2-40B4-BE49-F238E27FC236}">
                <a16:creationId xmlns:a16="http://schemas.microsoft.com/office/drawing/2014/main" id="{5834EC88-F598-C8C3-3830-4ACC266F0302}"/>
              </a:ext>
            </a:extLst>
          </p:cNvPr>
          <p:cNvPicPr>
            <a:picLocks noGrp="1" noChangeAspect="1"/>
          </p:cNvPicPr>
          <p:nvPr>
            <p:ph type="pic" sz="quarter" idx="12"/>
          </p:nvPr>
        </p:nvPicPr>
        <p:blipFill rotWithShape="1">
          <a:blip r:embed="rId2"/>
          <a:srcRect l="-13519" r="-13519"/>
          <a:stretch>
            <a:fillRect/>
          </a:stretch>
        </p:blipFill>
        <p:spPr>
          <a:prstGeom prst="rect">
            <a:avLst/>
          </a:prstGeom>
        </p:spPr>
      </p:pic>
    </p:spTree>
    <p:extLst>
      <p:ext uri="{BB962C8B-B14F-4D97-AF65-F5344CB8AC3E}">
        <p14:creationId xmlns:p14="http://schemas.microsoft.com/office/powerpoint/2010/main" val="149892454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749C2-45C2-9D04-75F1-4C1ECB495C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A379AE1-D276-8E2F-EA01-B2472832423B}"/>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09FB43BE-AB6D-DBBF-47F1-862EC9A466A3}"/>
              </a:ext>
            </a:extLst>
          </p:cNvPr>
          <p:cNvSpPr>
            <a:spLocks noGrp="1"/>
          </p:cNvSpPr>
          <p:nvPr>
            <p:ph type="body" sz="quarter" idx="11"/>
          </p:nvPr>
        </p:nvSpPr>
        <p:spPr>
          <a:xfrm>
            <a:off x="174885" y="958274"/>
            <a:ext cx="11842230" cy="5618654"/>
          </a:xfrm>
        </p:spPr>
        <p:txBody>
          <a:bodyPr/>
          <a:lstStyle/>
          <a:p>
            <a:r>
              <a:rPr lang="en-US" altLang="zh-CN" dirty="0"/>
              <a:t>12.3.4</a:t>
            </a:r>
            <a:r>
              <a:rPr lang="zh-CN" altLang="en-US" dirty="0"/>
              <a:t>　放映演示文稿</a:t>
            </a:r>
            <a:endParaRPr lang="en-US" altLang="zh-CN" dirty="0"/>
          </a:p>
          <a:p>
            <a:r>
              <a:rPr lang="zh-CN" altLang="en-US" dirty="0"/>
              <a:t>放映演示文稿的方式有如下两种。</a:t>
            </a:r>
            <a:endParaRPr lang="en-US" altLang="zh-CN" dirty="0"/>
          </a:p>
          <a:p>
            <a:pPr marL="1074738" indent="-342900">
              <a:buSzPct val="80000"/>
              <a:buFont typeface="Wingdings" panose="05000000000000000000" pitchFamily="2" charset="2"/>
              <a:buChar char="l"/>
            </a:pPr>
            <a:r>
              <a:rPr lang="zh-CN" altLang="en-US" dirty="0"/>
              <a:t>从头开始：在“放映”选项卡中单击 “从头开始”按钮。此时，幻灯片将从第一页开始，按照预设的顺序逐张放映整个演示文稿内容。另外，还可以直接按 </a:t>
            </a:r>
            <a:r>
              <a:rPr lang="en-US" altLang="zh-CN" dirty="0"/>
              <a:t>F5 </a:t>
            </a:r>
            <a:r>
              <a:rPr lang="zh-CN" altLang="en-US" dirty="0"/>
              <a:t>键从头开始放映幻灯片。</a:t>
            </a:r>
            <a:endParaRPr lang="en-US" altLang="zh-CN" dirty="0"/>
          </a:p>
          <a:p>
            <a:pPr marL="1074738" indent="-342900">
              <a:buSzPct val="80000"/>
              <a:buFont typeface="Wingdings" panose="05000000000000000000" pitchFamily="2" charset="2"/>
              <a:buChar char="l"/>
            </a:pPr>
            <a:r>
              <a:rPr lang="zh-CN" altLang="en-US" dirty="0"/>
              <a:t>当页开始：单击“放映”选项卡中的“当页开始”按钮。此时，幻灯片将从当前页开始，按照预设的顺序逐张放映演示文稿的内容。另外，还可以按 </a:t>
            </a:r>
            <a:r>
              <a:rPr lang="en-US" altLang="zh-CN" dirty="0"/>
              <a:t>Shift+F5 </a:t>
            </a:r>
            <a:r>
              <a:rPr lang="zh-CN" altLang="en-US" dirty="0"/>
              <a:t>组合键，从当前页开始放映幻灯片。</a:t>
            </a:r>
            <a:endParaRPr lang="en-US" altLang="zh-CN" dirty="0"/>
          </a:p>
          <a:p>
            <a:pPr>
              <a:buSzPct val="80000"/>
            </a:pPr>
            <a:r>
              <a:rPr lang="zh-CN" altLang="en-US" dirty="0"/>
              <a:t>在放映幻灯片的过程中，用户可以通过单击、按空格键或 </a:t>
            </a:r>
            <a:r>
              <a:rPr lang="en-US" altLang="zh-CN" dirty="0" err="1"/>
              <a:t>PgDn</a:t>
            </a:r>
            <a:r>
              <a:rPr lang="en-US" altLang="zh-CN" dirty="0"/>
              <a:t> </a:t>
            </a:r>
            <a:r>
              <a:rPr lang="zh-CN" altLang="en-US" dirty="0"/>
              <a:t>键，切换到下一页幻灯片；通过按 </a:t>
            </a:r>
            <a:r>
              <a:rPr lang="en-US" altLang="zh-CN" dirty="0"/>
              <a:t>Backspace </a:t>
            </a:r>
            <a:r>
              <a:rPr lang="zh-CN" altLang="en-US" dirty="0"/>
              <a:t>键或 </a:t>
            </a:r>
            <a:r>
              <a:rPr lang="en-US" altLang="zh-CN" dirty="0" err="1"/>
              <a:t>PgUp</a:t>
            </a:r>
            <a:r>
              <a:rPr lang="en-US" altLang="zh-CN" dirty="0"/>
              <a:t> </a:t>
            </a:r>
            <a:r>
              <a:rPr lang="zh-CN" altLang="en-US" dirty="0"/>
              <a:t>键，切换到上一页幻灯片；按 </a:t>
            </a:r>
            <a:r>
              <a:rPr lang="en-US" altLang="zh-CN" dirty="0"/>
              <a:t>Esc </a:t>
            </a:r>
            <a:r>
              <a:rPr lang="zh-CN" altLang="en-US" dirty="0"/>
              <a:t>键，则可退出幻灯片放映模式。</a:t>
            </a:r>
          </a:p>
        </p:txBody>
      </p:sp>
    </p:spTree>
    <p:extLst>
      <p:ext uri="{BB962C8B-B14F-4D97-AF65-F5344CB8AC3E}">
        <p14:creationId xmlns:p14="http://schemas.microsoft.com/office/powerpoint/2010/main" val="100580755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834C3-7E52-FF89-7929-8AD9B3712E3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4C58F74-7B7B-EAEB-C2D5-D2DD45BBBFA2}"/>
              </a:ext>
            </a:extLst>
          </p:cNvPr>
          <p:cNvSpPr>
            <a:spLocks noGrp="1"/>
          </p:cNvSpPr>
          <p:nvPr>
            <p:ph type="body" sz="quarter" idx="10"/>
          </p:nvPr>
        </p:nvSpPr>
        <p:spPr/>
        <p:txBody>
          <a:bodyPr/>
          <a:lstStyle/>
          <a:p>
            <a:r>
              <a:rPr lang="en-US" altLang="zh-CN" dirty="0"/>
              <a:t>12.3</a:t>
            </a:r>
            <a:r>
              <a:rPr lang="zh-CN" altLang="en-US" dirty="0"/>
              <a:t>　幻灯片的放映设置</a:t>
            </a:r>
          </a:p>
        </p:txBody>
      </p:sp>
      <p:sp>
        <p:nvSpPr>
          <p:cNvPr id="5" name="文本占位符 4">
            <a:extLst>
              <a:ext uri="{FF2B5EF4-FFF2-40B4-BE49-F238E27FC236}">
                <a16:creationId xmlns:a16="http://schemas.microsoft.com/office/drawing/2014/main" id="{3931C7BE-C52A-1D3B-544A-E52499D17E66}"/>
              </a:ext>
            </a:extLst>
          </p:cNvPr>
          <p:cNvSpPr>
            <a:spLocks noGrp="1"/>
          </p:cNvSpPr>
          <p:nvPr>
            <p:ph type="body" sz="quarter" idx="11"/>
          </p:nvPr>
        </p:nvSpPr>
        <p:spPr>
          <a:xfrm>
            <a:off x="174886" y="1495984"/>
            <a:ext cx="5440724" cy="4602991"/>
          </a:xfrm>
        </p:spPr>
        <p:txBody>
          <a:bodyPr/>
          <a:lstStyle/>
          <a:p>
            <a:r>
              <a:rPr lang="en-US" altLang="zh-CN" dirty="0"/>
              <a:t>12.3.5</a:t>
            </a:r>
            <a:r>
              <a:rPr lang="zh-CN" altLang="en-US" dirty="0"/>
              <a:t>　绘制标记</a:t>
            </a:r>
            <a:endParaRPr lang="en-US" altLang="zh-CN" dirty="0"/>
          </a:p>
          <a:p>
            <a:r>
              <a:rPr lang="en-US" altLang="zh-CN" dirty="0"/>
              <a:t>01</a:t>
            </a:r>
            <a:r>
              <a:rPr lang="zh-CN" altLang="en-US" dirty="0"/>
              <a:t>　在放映幻灯片的过程中，右击屏幕，在弹出的菜单中选择“墨迹画笔”命令，如图 </a:t>
            </a:r>
            <a:r>
              <a:rPr lang="en-US" altLang="zh-CN" dirty="0"/>
              <a:t>12-27 </a:t>
            </a:r>
            <a:r>
              <a:rPr lang="zh-CN" altLang="en-US" dirty="0"/>
              <a:t>所示。</a:t>
            </a:r>
            <a:endParaRPr lang="en-US" altLang="zh-CN" dirty="0"/>
          </a:p>
          <a:p>
            <a:r>
              <a:rPr lang="en-US" altLang="zh-CN" dirty="0"/>
              <a:t>02</a:t>
            </a:r>
            <a:r>
              <a:rPr lang="zh-CN" altLang="en-US" dirty="0"/>
              <a:t>　在展开的子菜单中选择不同的画笔命令，如“圆珠笔”“水彩笔”“荧光笔”，即可在幻灯片上绘制标记。还可通过选择“绘制形状”“墨迹颜色”命令对标记的形状和颜色进行设置。</a:t>
            </a:r>
          </a:p>
        </p:txBody>
      </p:sp>
      <p:pic>
        <p:nvPicPr>
          <p:cNvPr id="7" name="图片占位符 6">
            <a:extLst>
              <a:ext uri="{FF2B5EF4-FFF2-40B4-BE49-F238E27FC236}">
                <a16:creationId xmlns:a16="http://schemas.microsoft.com/office/drawing/2014/main" id="{CC46A930-1696-7B7C-4E7A-9948F051673D}"/>
              </a:ext>
            </a:extLst>
          </p:cNvPr>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11051" r="-11051"/>
          <a:stretch>
            <a:fillRect/>
          </a:stretch>
        </p:blipFill>
        <p:spPr>
          <a:prstGeom prst="rect">
            <a:avLst/>
          </a:prstGeom>
        </p:spPr>
      </p:pic>
      <p:sp>
        <p:nvSpPr>
          <p:cNvPr id="3" name="文本占位符 2">
            <a:extLst>
              <a:ext uri="{FF2B5EF4-FFF2-40B4-BE49-F238E27FC236}">
                <a16:creationId xmlns:a16="http://schemas.microsoft.com/office/drawing/2014/main" id="{C3487A31-3030-EEF7-2909-6E0BAD6C315E}"/>
              </a:ext>
            </a:extLst>
          </p:cNvPr>
          <p:cNvSpPr>
            <a:spLocks noGrp="1"/>
          </p:cNvSpPr>
          <p:nvPr>
            <p:ph type="body" sz="quarter" idx="13"/>
          </p:nvPr>
        </p:nvSpPr>
        <p:spPr/>
        <p:txBody>
          <a:bodyPr/>
          <a:lstStyle/>
          <a:p>
            <a:r>
              <a:rPr lang="zh-CN" altLang="en-US" dirty="0"/>
              <a:t>图 </a:t>
            </a:r>
            <a:r>
              <a:rPr lang="en-US" altLang="zh-CN" dirty="0"/>
              <a:t>12-27</a:t>
            </a:r>
            <a:r>
              <a:rPr lang="zh-CN" altLang="en-US" dirty="0"/>
              <a:t>　选择“墨迹画笔”命令</a:t>
            </a:r>
          </a:p>
        </p:txBody>
      </p:sp>
    </p:spTree>
    <p:extLst>
      <p:ext uri="{BB962C8B-B14F-4D97-AF65-F5344CB8AC3E}">
        <p14:creationId xmlns:p14="http://schemas.microsoft.com/office/powerpoint/2010/main" val="318836169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5F307-C4BD-5B6F-4E41-669BB37C413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BFE9CAF-E3BC-4085-704A-BE68BF3E99D3}"/>
              </a:ext>
            </a:extLst>
          </p:cNvPr>
          <p:cNvSpPr>
            <a:spLocks noGrp="1"/>
          </p:cNvSpPr>
          <p:nvPr>
            <p:ph type="body" sz="quarter" idx="10"/>
          </p:nvPr>
        </p:nvSpPr>
        <p:spPr/>
        <p:txBody>
          <a:bodyPr/>
          <a:lstStyle/>
          <a:p>
            <a:r>
              <a:rPr lang="en-US" altLang="zh-CN" dirty="0"/>
              <a:t>12.4</a:t>
            </a:r>
            <a:r>
              <a:rPr lang="zh-CN" altLang="en-US" dirty="0"/>
              <a:t>　幻灯片的输出与打包</a:t>
            </a:r>
          </a:p>
        </p:txBody>
      </p:sp>
      <p:sp>
        <p:nvSpPr>
          <p:cNvPr id="5" name="文本占位符 4">
            <a:extLst>
              <a:ext uri="{FF2B5EF4-FFF2-40B4-BE49-F238E27FC236}">
                <a16:creationId xmlns:a16="http://schemas.microsoft.com/office/drawing/2014/main" id="{0647379F-9A0B-C976-437B-724C287E3865}"/>
              </a:ext>
            </a:extLst>
          </p:cNvPr>
          <p:cNvSpPr>
            <a:spLocks noGrp="1"/>
          </p:cNvSpPr>
          <p:nvPr>
            <p:ph type="body" sz="quarter" idx="11"/>
          </p:nvPr>
        </p:nvSpPr>
        <p:spPr>
          <a:xfrm>
            <a:off x="174886" y="2511647"/>
            <a:ext cx="5440724" cy="2571666"/>
          </a:xfrm>
        </p:spPr>
        <p:txBody>
          <a:bodyPr/>
          <a:lstStyle/>
          <a:p>
            <a:r>
              <a:rPr lang="en-US" altLang="zh-CN" dirty="0"/>
              <a:t>12.4.1</a:t>
            </a:r>
            <a:r>
              <a:rPr lang="zh-CN" altLang="en-US" dirty="0"/>
              <a:t>　将演示文稿输出为 </a:t>
            </a:r>
            <a:r>
              <a:rPr lang="en-US" altLang="zh-CN" dirty="0"/>
              <a:t>PDF </a:t>
            </a:r>
            <a:r>
              <a:rPr lang="zh-CN" altLang="en-US" dirty="0"/>
              <a:t>文件</a:t>
            </a:r>
            <a:endParaRPr lang="en-US" altLang="zh-CN" dirty="0"/>
          </a:p>
          <a:p>
            <a:r>
              <a:rPr lang="en-US" altLang="zh-CN" dirty="0"/>
              <a:t>01</a:t>
            </a:r>
            <a:r>
              <a:rPr lang="zh-CN" altLang="en-US" dirty="0"/>
              <a:t>　单击界面左上角的“文件”按钮，在弹出的菜单中选择“另存为”命令，如图 </a:t>
            </a:r>
            <a:r>
              <a:rPr lang="en-US" altLang="zh-CN" dirty="0"/>
              <a:t>12-28 </a:t>
            </a:r>
            <a:r>
              <a:rPr lang="zh-CN" altLang="en-US" dirty="0"/>
              <a:t>所示。</a:t>
            </a:r>
          </a:p>
        </p:txBody>
      </p:sp>
      <p:sp>
        <p:nvSpPr>
          <p:cNvPr id="3" name="文本占位符 2">
            <a:extLst>
              <a:ext uri="{FF2B5EF4-FFF2-40B4-BE49-F238E27FC236}">
                <a16:creationId xmlns:a16="http://schemas.microsoft.com/office/drawing/2014/main" id="{AE8AFA2C-98BB-7D15-9A25-79CA2EB3F98C}"/>
              </a:ext>
            </a:extLst>
          </p:cNvPr>
          <p:cNvSpPr>
            <a:spLocks noGrp="1"/>
          </p:cNvSpPr>
          <p:nvPr>
            <p:ph type="body" sz="quarter" idx="13"/>
          </p:nvPr>
        </p:nvSpPr>
        <p:spPr/>
        <p:txBody>
          <a:bodyPr/>
          <a:lstStyle/>
          <a:p>
            <a:r>
              <a:rPr lang="zh-CN" altLang="en-US" dirty="0"/>
              <a:t>图 </a:t>
            </a:r>
            <a:r>
              <a:rPr lang="en-US" altLang="zh-CN" dirty="0"/>
              <a:t>12-28</a:t>
            </a:r>
            <a:r>
              <a:rPr lang="zh-CN" altLang="en-US" dirty="0"/>
              <a:t>　选择“另存为”命令</a:t>
            </a:r>
          </a:p>
        </p:txBody>
      </p:sp>
      <p:pic>
        <p:nvPicPr>
          <p:cNvPr id="9" name="图片占位符 8">
            <a:extLst>
              <a:ext uri="{FF2B5EF4-FFF2-40B4-BE49-F238E27FC236}">
                <a16:creationId xmlns:a16="http://schemas.microsoft.com/office/drawing/2014/main" id="{C50564C4-5B42-83B8-83F2-0225D5329F87}"/>
              </a:ext>
            </a:extLst>
          </p:cNvPr>
          <p:cNvPicPr>
            <a:picLocks noGrp="1" noChangeAspect="1"/>
          </p:cNvPicPr>
          <p:nvPr>
            <p:ph type="pic" sz="quarter" idx="12"/>
          </p:nvPr>
        </p:nvPicPr>
        <p:blipFill rotWithShape="1">
          <a:blip r:embed="rId2"/>
          <a:srcRect t="-28171" b="-28171"/>
          <a:stretch>
            <a:fillRect/>
          </a:stretch>
        </p:blipFill>
        <p:spPr>
          <a:prstGeom prst="rect">
            <a:avLst/>
          </a:prstGeom>
        </p:spPr>
      </p:pic>
    </p:spTree>
    <p:extLst>
      <p:ext uri="{BB962C8B-B14F-4D97-AF65-F5344CB8AC3E}">
        <p14:creationId xmlns:p14="http://schemas.microsoft.com/office/powerpoint/2010/main" val="251021232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3C1F7-D5F4-7794-C9BF-E54D993A7D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753A272-CCB5-6B57-E163-06B1E56F5705}"/>
              </a:ext>
            </a:extLst>
          </p:cNvPr>
          <p:cNvSpPr>
            <a:spLocks noGrp="1"/>
          </p:cNvSpPr>
          <p:nvPr>
            <p:ph type="body" sz="quarter" idx="10"/>
          </p:nvPr>
        </p:nvSpPr>
        <p:spPr/>
        <p:txBody>
          <a:bodyPr/>
          <a:lstStyle/>
          <a:p>
            <a:r>
              <a:rPr lang="en-US" altLang="zh-CN" dirty="0"/>
              <a:t>12.4</a:t>
            </a:r>
            <a:r>
              <a:rPr lang="zh-CN" altLang="en-US" dirty="0"/>
              <a:t>　幻灯片的输出与打包</a:t>
            </a:r>
          </a:p>
        </p:txBody>
      </p:sp>
      <p:sp>
        <p:nvSpPr>
          <p:cNvPr id="5" name="文本占位符 4">
            <a:extLst>
              <a:ext uri="{FF2B5EF4-FFF2-40B4-BE49-F238E27FC236}">
                <a16:creationId xmlns:a16="http://schemas.microsoft.com/office/drawing/2014/main" id="{C2757D6B-F44A-3E4D-5105-A8E9A2D238F8}"/>
              </a:ext>
            </a:extLst>
          </p:cNvPr>
          <p:cNvSpPr>
            <a:spLocks noGrp="1"/>
          </p:cNvSpPr>
          <p:nvPr>
            <p:ph type="body" sz="quarter" idx="11"/>
          </p:nvPr>
        </p:nvSpPr>
        <p:spPr>
          <a:xfrm>
            <a:off x="174886" y="988154"/>
            <a:ext cx="5440724" cy="5618654"/>
          </a:xfrm>
        </p:spPr>
        <p:txBody>
          <a:bodyPr/>
          <a:lstStyle/>
          <a:p>
            <a:r>
              <a:rPr lang="en-US" altLang="zh-CN" dirty="0"/>
              <a:t>12.4.1</a:t>
            </a:r>
            <a:r>
              <a:rPr lang="zh-CN" altLang="en-US" dirty="0"/>
              <a:t>　将演示文稿输出为 </a:t>
            </a:r>
            <a:r>
              <a:rPr lang="en-US" altLang="zh-CN" dirty="0"/>
              <a:t>PDF </a:t>
            </a:r>
            <a:r>
              <a:rPr lang="zh-CN" altLang="en-US" dirty="0"/>
              <a:t>文件</a:t>
            </a:r>
            <a:endParaRPr lang="en-US" altLang="zh-CN" dirty="0"/>
          </a:p>
          <a:p>
            <a:r>
              <a:rPr lang="en-US" altLang="zh-CN" dirty="0"/>
              <a:t>02</a:t>
            </a:r>
            <a:r>
              <a:rPr lang="zh-CN" altLang="en-US" dirty="0"/>
              <a:t>　在弹出的“另存为”对话框中，选择文件的保存位置，并设置“文件名称”，单击“文件类型”下拉按钮，在展开的文件类型列表中选择“</a:t>
            </a:r>
            <a:r>
              <a:rPr lang="en-US" altLang="zh-CN" dirty="0"/>
              <a:t>PDF </a:t>
            </a:r>
            <a:r>
              <a:rPr lang="zh-CN" altLang="en-US" dirty="0"/>
              <a:t>文件格式</a:t>
            </a:r>
            <a:r>
              <a:rPr lang="en-US" altLang="zh-CN" dirty="0"/>
              <a:t>(*.pdf)”</a:t>
            </a:r>
            <a:r>
              <a:rPr lang="zh-CN" altLang="en-US" dirty="0"/>
              <a:t>选项，如图 </a:t>
            </a:r>
            <a:r>
              <a:rPr lang="en-US" altLang="zh-CN" dirty="0"/>
              <a:t>12-29 </a:t>
            </a:r>
            <a:r>
              <a:rPr lang="zh-CN" altLang="en-US" dirty="0"/>
              <a:t>所示。设置完成后，单击对话框中的“保存”按钮，系统就会按照用户要求，将演示文稿逐页输出为相应的 </a:t>
            </a:r>
            <a:r>
              <a:rPr lang="en-US" altLang="zh-CN" dirty="0"/>
              <a:t>PDF </a:t>
            </a:r>
            <a:r>
              <a:rPr lang="zh-CN" altLang="en-US" dirty="0"/>
              <a:t>文件，并保存在指定的位置。</a:t>
            </a:r>
          </a:p>
        </p:txBody>
      </p:sp>
      <p:sp>
        <p:nvSpPr>
          <p:cNvPr id="3" name="文本占位符 2">
            <a:extLst>
              <a:ext uri="{FF2B5EF4-FFF2-40B4-BE49-F238E27FC236}">
                <a16:creationId xmlns:a16="http://schemas.microsoft.com/office/drawing/2014/main" id="{FD5E8774-0202-14B1-8678-A7B3EE682DD9}"/>
              </a:ext>
            </a:extLst>
          </p:cNvPr>
          <p:cNvSpPr>
            <a:spLocks noGrp="1"/>
          </p:cNvSpPr>
          <p:nvPr>
            <p:ph type="body" sz="quarter" idx="13"/>
          </p:nvPr>
        </p:nvSpPr>
        <p:spPr/>
        <p:txBody>
          <a:bodyPr/>
          <a:lstStyle/>
          <a:p>
            <a:r>
              <a:rPr lang="zh-CN" altLang="en-US" dirty="0"/>
              <a:t>图 </a:t>
            </a:r>
            <a:r>
              <a:rPr lang="en-US" altLang="zh-CN" dirty="0"/>
              <a:t>12-29</a:t>
            </a:r>
            <a:r>
              <a:rPr lang="zh-CN" altLang="en-US" dirty="0"/>
              <a:t>　保存为 </a:t>
            </a:r>
            <a:r>
              <a:rPr lang="en-US" altLang="zh-CN" dirty="0"/>
              <a:t>PDF </a:t>
            </a:r>
            <a:r>
              <a:rPr lang="zh-CN" altLang="en-US" dirty="0"/>
              <a:t>文件格式</a:t>
            </a:r>
          </a:p>
        </p:txBody>
      </p:sp>
      <p:pic>
        <p:nvPicPr>
          <p:cNvPr id="8" name="图片占位符 7">
            <a:extLst>
              <a:ext uri="{FF2B5EF4-FFF2-40B4-BE49-F238E27FC236}">
                <a16:creationId xmlns:a16="http://schemas.microsoft.com/office/drawing/2014/main" id="{1F2080D2-058F-3B14-8188-F841355F71E0}"/>
              </a:ext>
            </a:extLst>
          </p:cNvPr>
          <p:cNvPicPr>
            <a:picLocks noGrp="1" noChangeAspect="1"/>
          </p:cNvPicPr>
          <p:nvPr>
            <p:ph type="pic" sz="quarter" idx="12"/>
          </p:nvPr>
        </p:nvPicPr>
        <p:blipFill rotWithShape="1">
          <a:blip r:embed="rId2"/>
          <a:srcRect t="-89443" b="-89443"/>
          <a:stretch>
            <a:fillRect/>
          </a:stretch>
        </p:blipFill>
        <p:spPr>
          <a:prstGeom prst="rect">
            <a:avLst/>
          </a:prstGeom>
        </p:spPr>
      </p:pic>
    </p:spTree>
    <p:extLst>
      <p:ext uri="{BB962C8B-B14F-4D97-AF65-F5344CB8AC3E}">
        <p14:creationId xmlns:p14="http://schemas.microsoft.com/office/powerpoint/2010/main" val="423302544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77BD-D138-4D5D-6A24-4C5FFCBC247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A8D834C-00BA-B8A9-A5A3-3D31ABE21B42}"/>
              </a:ext>
            </a:extLst>
          </p:cNvPr>
          <p:cNvSpPr>
            <a:spLocks noGrp="1"/>
          </p:cNvSpPr>
          <p:nvPr>
            <p:ph type="body" sz="quarter" idx="10"/>
          </p:nvPr>
        </p:nvSpPr>
        <p:spPr/>
        <p:txBody>
          <a:bodyPr/>
          <a:lstStyle/>
          <a:p>
            <a:r>
              <a:rPr lang="en-US" altLang="zh-CN" dirty="0"/>
              <a:t>12.4</a:t>
            </a:r>
            <a:r>
              <a:rPr lang="zh-CN" altLang="en-US" dirty="0"/>
              <a:t>　幻灯片的输出与打包</a:t>
            </a:r>
          </a:p>
        </p:txBody>
      </p:sp>
      <p:sp>
        <p:nvSpPr>
          <p:cNvPr id="5" name="文本占位符 4">
            <a:extLst>
              <a:ext uri="{FF2B5EF4-FFF2-40B4-BE49-F238E27FC236}">
                <a16:creationId xmlns:a16="http://schemas.microsoft.com/office/drawing/2014/main" id="{93D19E80-2C21-5CDB-B57F-24D8F98DD83D}"/>
              </a:ext>
            </a:extLst>
          </p:cNvPr>
          <p:cNvSpPr>
            <a:spLocks noGrp="1"/>
          </p:cNvSpPr>
          <p:nvPr>
            <p:ph type="body" sz="quarter" idx="11"/>
          </p:nvPr>
        </p:nvSpPr>
        <p:spPr>
          <a:xfrm>
            <a:off x="174886" y="1749901"/>
            <a:ext cx="5440724" cy="4095160"/>
          </a:xfrm>
        </p:spPr>
        <p:txBody>
          <a:bodyPr/>
          <a:lstStyle/>
          <a:p>
            <a:r>
              <a:rPr lang="en-US" altLang="zh-CN" dirty="0"/>
              <a:t>12.4.2</a:t>
            </a:r>
            <a:r>
              <a:rPr lang="zh-CN" altLang="en-US" dirty="0"/>
              <a:t>　将演示文稿输出为图片</a:t>
            </a:r>
            <a:endParaRPr lang="en-US" altLang="zh-CN" dirty="0"/>
          </a:p>
          <a:p>
            <a:r>
              <a:rPr lang="en-US" altLang="zh-CN" dirty="0"/>
              <a:t>01</a:t>
            </a:r>
            <a:r>
              <a:rPr lang="zh-CN" altLang="en-US" dirty="0"/>
              <a:t>　单击界面左上角的“文件”按钮，在弹出的菜单中选择“另存为”命令。  </a:t>
            </a:r>
            <a:endParaRPr lang="en-US" altLang="zh-CN" dirty="0"/>
          </a:p>
          <a:p>
            <a:r>
              <a:rPr lang="en-US" altLang="zh-CN" dirty="0"/>
              <a:t>02</a:t>
            </a:r>
            <a:r>
              <a:rPr lang="zh-CN" altLang="en-US" dirty="0"/>
              <a:t>　在弹出的“另存为”对话框中，选择文件的保存位置，并设置“文件名称”，单击“文件类型”下拉按钮，在展开的文件类型列表中选择“</a:t>
            </a:r>
            <a:r>
              <a:rPr lang="en-US" altLang="zh-CN" dirty="0"/>
              <a:t>JPEG </a:t>
            </a:r>
            <a:r>
              <a:rPr lang="zh-CN" altLang="en-US" dirty="0"/>
              <a:t>文件交换格式</a:t>
            </a:r>
            <a:r>
              <a:rPr lang="en-US" altLang="zh-CN" dirty="0"/>
              <a:t>(*.jpg)” </a:t>
            </a:r>
            <a:r>
              <a:rPr lang="zh-CN" altLang="en-US" dirty="0"/>
              <a:t>选项，如图 </a:t>
            </a:r>
            <a:r>
              <a:rPr lang="en-US" altLang="zh-CN" dirty="0"/>
              <a:t>12-30 </a:t>
            </a:r>
            <a:r>
              <a:rPr lang="zh-CN" altLang="en-US" dirty="0"/>
              <a:t>所示。</a:t>
            </a:r>
          </a:p>
        </p:txBody>
      </p:sp>
      <p:sp>
        <p:nvSpPr>
          <p:cNvPr id="3" name="文本占位符 2">
            <a:extLst>
              <a:ext uri="{FF2B5EF4-FFF2-40B4-BE49-F238E27FC236}">
                <a16:creationId xmlns:a16="http://schemas.microsoft.com/office/drawing/2014/main" id="{8401DE3D-0C05-C3C7-B109-7ABAAD554E38}"/>
              </a:ext>
            </a:extLst>
          </p:cNvPr>
          <p:cNvSpPr>
            <a:spLocks noGrp="1"/>
          </p:cNvSpPr>
          <p:nvPr>
            <p:ph type="body" sz="quarter" idx="13"/>
          </p:nvPr>
        </p:nvSpPr>
        <p:spPr/>
        <p:txBody>
          <a:bodyPr/>
          <a:lstStyle/>
          <a:p>
            <a:r>
              <a:rPr lang="zh-CN" altLang="en-US" dirty="0"/>
              <a:t>图 </a:t>
            </a:r>
            <a:r>
              <a:rPr lang="en-US" altLang="zh-CN" dirty="0"/>
              <a:t>12-30</a:t>
            </a:r>
            <a:r>
              <a:rPr lang="zh-CN" altLang="en-US" dirty="0"/>
              <a:t>　保存为 </a:t>
            </a:r>
            <a:r>
              <a:rPr lang="en-US" altLang="zh-CN" dirty="0"/>
              <a:t>JPEG </a:t>
            </a:r>
            <a:r>
              <a:rPr lang="zh-CN" altLang="en-US" dirty="0"/>
              <a:t>格式</a:t>
            </a:r>
          </a:p>
        </p:txBody>
      </p:sp>
      <p:pic>
        <p:nvPicPr>
          <p:cNvPr id="9" name="图片占位符 8">
            <a:extLst>
              <a:ext uri="{FF2B5EF4-FFF2-40B4-BE49-F238E27FC236}">
                <a16:creationId xmlns:a16="http://schemas.microsoft.com/office/drawing/2014/main" id="{C9EE5E77-1277-20C4-297A-A68D031C1E88}"/>
              </a:ext>
            </a:extLst>
          </p:cNvPr>
          <p:cNvPicPr>
            <a:picLocks noGrp="1" noChangeAspect="1"/>
          </p:cNvPicPr>
          <p:nvPr>
            <p:ph type="pic" sz="quarter" idx="12"/>
          </p:nvPr>
        </p:nvPicPr>
        <p:blipFill rotWithShape="1">
          <a:blip r:embed="rId2"/>
          <a:srcRect t="-96139" b="-96139"/>
          <a:stretch>
            <a:fillRect/>
          </a:stretch>
        </p:blipFill>
        <p:spPr>
          <a:prstGeom prst="rect">
            <a:avLst/>
          </a:prstGeom>
        </p:spPr>
      </p:pic>
    </p:spTree>
    <p:extLst>
      <p:ext uri="{BB962C8B-B14F-4D97-AF65-F5344CB8AC3E}">
        <p14:creationId xmlns:p14="http://schemas.microsoft.com/office/powerpoint/2010/main" val="242653595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26F2BC-E6E3-3788-D471-22DE713A58C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FCD2E9C-D918-8734-BF8D-825CDC5C086D}"/>
              </a:ext>
            </a:extLst>
          </p:cNvPr>
          <p:cNvSpPr>
            <a:spLocks noGrp="1"/>
          </p:cNvSpPr>
          <p:nvPr>
            <p:ph type="body" sz="quarter" idx="10"/>
          </p:nvPr>
        </p:nvSpPr>
        <p:spPr/>
        <p:txBody>
          <a:bodyPr/>
          <a:lstStyle/>
          <a:p>
            <a:r>
              <a:rPr lang="en-US" altLang="zh-CN" dirty="0"/>
              <a:t>12.4</a:t>
            </a:r>
            <a:r>
              <a:rPr lang="zh-CN" altLang="en-US" dirty="0"/>
              <a:t>　幻灯片的输出与打包</a:t>
            </a:r>
          </a:p>
        </p:txBody>
      </p:sp>
      <p:sp>
        <p:nvSpPr>
          <p:cNvPr id="5" name="文本占位符 4">
            <a:extLst>
              <a:ext uri="{FF2B5EF4-FFF2-40B4-BE49-F238E27FC236}">
                <a16:creationId xmlns:a16="http://schemas.microsoft.com/office/drawing/2014/main" id="{33880762-A177-4E22-ACD7-4409F2910A31}"/>
              </a:ext>
            </a:extLst>
          </p:cNvPr>
          <p:cNvSpPr>
            <a:spLocks noGrp="1"/>
          </p:cNvSpPr>
          <p:nvPr>
            <p:ph type="body" sz="quarter" idx="11"/>
          </p:nvPr>
        </p:nvSpPr>
        <p:spPr>
          <a:xfrm>
            <a:off x="174886" y="2765564"/>
            <a:ext cx="5440724" cy="2063835"/>
          </a:xfrm>
        </p:spPr>
        <p:txBody>
          <a:bodyPr/>
          <a:lstStyle/>
          <a:p>
            <a:r>
              <a:rPr lang="en-US" altLang="zh-CN" dirty="0"/>
              <a:t>12.4.3</a:t>
            </a:r>
            <a:r>
              <a:rPr lang="zh-CN" altLang="en-US" dirty="0"/>
              <a:t>　打包演示文稿</a:t>
            </a:r>
            <a:endParaRPr lang="en-US" altLang="zh-CN" dirty="0"/>
          </a:p>
          <a:p>
            <a:r>
              <a:rPr lang="en-US" altLang="zh-CN" dirty="0"/>
              <a:t>01</a:t>
            </a:r>
            <a:r>
              <a:rPr lang="zh-CN" altLang="en-US" dirty="0"/>
              <a:t>　单击界面左上角的“文件”按钮，在弹出的菜单中选择“文件打包”命令，如图 </a:t>
            </a:r>
            <a:r>
              <a:rPr lang="en-US" altLang="zh-CN" dirty="0"/>
              <a:t>12-31 </a:t>
            </a:r>
            <a:r>
              <a:rPr lang="zh-CN" altLang="en-US" dirty="0"/>
              <a:t>所示。</a:t>
            </a:r>
          </a:p>
        </p:txBody>
      </p:sp>
      <p:sp>
        <p:nvSpPr>
          <p:cNvPr id="3" name="文本占位符 2">
            <a:extLst>
              <a:ext uri="{FF2B5EF4-FFF2-40B4-BE49-F238E27FC236}">
                <a16:creationId xmlns:a16="http://schemas.microsoft.com/office/drawing/2014/main" id="{5675CD5E-21DF-07E7-81D1-1844B55BEDD3}"/>
              </a:ext>
            </a:extLst>
          </p:cNvPr>
          <p:cNvSpPr>
            <a:spLocks noGrp="1"/>
          </p:cNvSpPr>
          <p:nvPr>
            <p:ph type="body" sz="quarter" idx="13"/>
          </p:nvPr>
        </p:nvSpPr>
        <p:spPr/>
        <p:txBody>
          <a:bodyPr/>
          <a:lstStyle/>
          <a:p>
            <a:r>
              <a:rPr lang="zh-CN" altLang="en-US" dirty="0"/>
              <a:t>图 </a:t>
            </a:r>
            <a:r>
              <a:rPr lang="en-US" altLang="zh-CN" dirty="0"/>
              <a:t>12-31</a:t>
            </a:r>
            <a:r>
              <a:rPr lang="zh-CN" altLang="en-US" dirty="0"/>
              <a:t>　选择“文件打包”命令</a:t>
            </a:r>
          </a:p>
        </p:txBody>
      </p:sp>
      <p:pic>
        <p:nvPicPr>
          <p:cNvPr id="8" name="图片占位符 7">
            <a:extLst>
              <a:ext uri="{FF2B5EF4-FFF2-40B4-BE49-F238E27FC236}">
                <a16:creationId xmlns:a16="http://schemas.microsoft.com/office/drawing/2014/main" id="{77D1D505-562D-FFB0-7F61-4F231D507EE8}"/>
              </a:ext>
            </a:extLst>
          </p:cNvPr>
          <p:cNvPicPr>
            <a:picLocks noGrp="1" noChangeAspect="1"/>
          </p:cNvPicPr>
          <p:nvPr>
            <p:ph type="pic" sz="quarter" idx="12"/>
          </p:nvPr>
        </p:nvPicPr>
        <p:blipFill rotWithShape="1">
          <a:blip r:embed="rId2"/>
          <a:srcRect l="-5928" r="-5928"/>
          <a:stretch>
            <a:fillRect/>
          </a:stretch>
        </p:blipFill>
        <p:spPr>
          <a:prstGeom prst="rect">
            <a:avLst/>
          </a:prstGeom>
        </p:spPr>
      </p:pic>
    </p:spTree>
    <p:extLst>
      <p:ext uri="{BB962C8B-B14F-4D97-AF65-F5344CB8AC3E}">
        <p14:creationId xmlns:p14="http://schemas.microsoft.com/office/powerpoint/2010/main" val="393953456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22A4F-6279-1409-50B8-83AEE1AB383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E1F6340-C09F-8D03-F104-C2AED744EC50}"/>
              </a:ext>
            </a:extLst>
          </p:cNvPr>
          <p:cNvSpPr>
            <a:spLocks noGrp="1"/>
          </p:cNvSpPr>
          <p:nvPr>
            <p:ph type="body" sz="quarter" idx="10"/>
          </p:nvPr>
        </p:nvSpPr>
        <p:spPr/>
        <p:txBody>
          <a:bodyPr/>
          <a:lstStyle/>
          <a:p>
            <a:r>
              <a:rPr lang="en-US" altLang="zh-CN" dirty="0"/>
              <a:t>12.4</a:t>
            </a:r>
            <a:r>
              <a:rPr lang="zh-CN" altLang="en-US" dirty="0"/>
              <a:t>　幻灯片的输出与打包</a:t>
            </a:r>
          </a:p>
        </p:txBody>
      </p:sp>
      <p:sp>
        <p:nvSpPr>
          <p:cNvPr id="5" name="文本占位符 4">
            <a:extLst>
              <a:ext uri="{FF2B5EF4-FFF2-40B4-BE49-F238E27FC236}">
                <a16:creationId xmlns:a16="http://schemas.microsoft.com/office/drawing/2014/main" id="{9FE8AB8C-512A-EEFA-FA58-B7DA017DA20D}"/>
              </a:ext>
            </a:extLst>
          </p:cNvPr>
          <p:cNvSpPr>
            <a:spLocks noGrp="1"/>
          </p:cNvSpPr>
          <p:nvPr>
            <p:ph type="body" sz="quarter" idx="11"/>
          </p:nvPr>
        </p:nvSpPr>
        <p:spPr>
          <a:xfrm>
            <a:off x="174885" y="1973934"/>
            <a:ext cx="11842230" cy="3587329"/>
          </a:xfrm>
        </p:spPr>
        <p:txBody>
          <a:bodyPr/>
          <a:lstStyle/>
          <a:p>
            <a:r>
              <a:rPr lang="en-US" altLang="zh-CN" dirty="0"/>
              <a:t>12.4.3</a:t>
            </a:r>
            <a:r>
              <a:rPr lang="zh-CN" altLang="en-US" dirty="0"/>
              <a:t>　打包演示文稿</a:t>
            </a:r>
            <a:endParaRPr lang="en-US" altLang="zh-CN" dirty="0"/>
          </a:p>
          <a:p>
            <a:r>
              <a:rPr lang="en-US" altLang="zh-CN" dirty="0"/>
              <a:t>02</a:t>
            </a:r>
            <a:r>
              <a:rPr lang="zh-CN" altLang="en-US" dirty="0"/>
              <a:t>　在弹出的“文件打包”子菜单中选择所需命令即可开始打包。</a:t>
            </a:r>
            <a:endParaRPr lang="en-US" altLang="zh-CN" dirty="0"/>
          </a:p>
          <a:p>
            <a:r>
              <a:rPr lang="zh-CN" altLang="en-US" dirty="0"/>
              <a:t>“文件打包”子菜单中的两个命令如下：</a:t>
            </a:r>
            <a:endParaRPr lang="en-US" altLang="zh-CN" dirty="0"/>
          </a:p>
          <a:p>
            <a:pPr marL="1074738" indent="-342900">
              <a:buSzPct val="80000"/>
              <a:buFont typeface="Wingdings" panose="05000000000000000000" pitchFamily="2" charset="2"/>
              <a:buChar char="l"/>
            </a:pPr>
            <a:r>
              <a:rPr lang="zh-CN" altLang="en-US" dirty="0"/>
              <a:t>将演示文档打包成文件夹：将演示文稿及其所有相关资源文件整理成一个文件夹，便于文件的管理和传输。</a:t>
            </a:r>
            <a:endParaRPr lang="en-US" altLang="zh-CN" dirty="0"/>
          </a:p>
          <a:p>
            <a:pPr marL="1074738" indent="-342900">
              <a:buSzPct val="80000"/>
              <a:buFont typeface="Wingdings" panose="05000000000000000000" pitchFamily="2" charset="2"/>
              <a:buChar char="l"/>
            </a:pPr>
            <a:r>
              <a:rPr lang="zh-CN" altLang="en-US" dirty="0"/>
              <a:t>将演示文档打包成压缩文件：将演示文稿及其所有相关资源文件压缩成一个体积更小的压缩包，方便用户进行存储或通过邮件等方式进行分享。</a:t>
            </a:r>
          </a:p>
        </p:txBody>
      </p:sp>
    </p:spTree>
    <p:extLst>
      <p:ext uri="{BB962C8B-B14F-4D97-AF65-F5344CB8AC3E}">
        <p14:creationId xmlns:p14="http://schemas.microsoft.com/office/powerpoint/2010/main" val="119894692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BD995-517C-0415-0B64-7AC3B45E8CC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7E6C330-E242-5719-2418-0017870B3F7F}"/>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572D7BA4-397D-1BC0-7755-B0C46BADD186}"/>
              </a:ext>
            </a:extLst>
          </p:cNvPr>
          <p:cNvSpPr>
            <a:spLocks noGrp="1"/>
          </p:cNvSpPr>
          <p:nvPr>
            <p:ph type="body" sz="quarter" idx="11"/>
          </p:nvPr>
        </p:nvSpPr>
        <p:spPr>
          <a:xfrm>
            <a:off x="174886" y="2511645"/>
            <a:ext cx="5440724" cy="2571666"/>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en-US" altLang="zh-CN" dirty="0"/>
              <a:t>02</a:t>
            </a:r>
            <a:r>
              <a:rPr lang="zh-CN" altLang="en-US" dirty="0"/>
              <a:t>　单击“字号”下拉按钮，在弹出的下拉列表中选择文本的字号，如图 </a:t>
            </a:r>
            <a:r>
              <a:rPr lang="en-US" altLang="zh-CN" dirty="0"/>
              <a:t>2-25 </a:t>
            </a:r>
            <a:r>
              <a:rPr lang="zh-CN" altLang="en-US" dirty="0"/>
              <a:t>所示。</a:t>
            </a:r>
          </a:p>
        </p:txBody>
      </p:sp>
      <p:sp>
        <p:nvSpPr>
          <p:cNvPr id="3" name="文本占位符 2">
            <a:extLst>
              <a:ext uri="{FF2B5EF4-FFF2-40B4-BE49-F238E27FC236}">
                <a16:creationId xmlns:a16="http://schemas.microsoft.com/office/drawing/2014/main" id="{3AE8F447-500A-A0A1-8964-44A89B887FBE}"/>
              </a:ext>
            </a:extLst>
          </p:cNvPr>
          <p:cNvSpPr>
            <a:spLocks noGrp="1"/>
          </p:cNvSpPr>
          <p:nvPr>
            <p:ph type="body" sz="quarter" idx="13"/>
          </p:nvPr>
        </p:nvSpPr>
        <p:spPr/>
        <p:txBody>
          <a:bodyPr/>
          <a:lstStyle/>
          <a:p>
            <a:r>
              <a:rPr lang="zh-CN" altLang="en-US" dirty="0"/>
              <a:t>图 </a:t>
            </a:r>
            <a:r>
              <a:rPr lang="en-US" altLang="zh-CN" dirty="0"/>
              <a:t>2-25</a:t>
            </a:r>
            <a:r>
              <a:rPr lang="zh-CN" altLang="en-US" dirty="0"/>
              <a:t>　设置字号</a:t>
            </a:r>
          </a:p>
        </p:txBody>
      </p:sp>
      <p:pic>
        <p:nvPicPr>
          <p:cNvPr id="9" name="图片占位符 8">
            <a:extLst>
              <a:ext uri="{FF2B5EF4-FFF2-40B4-BE49-F238E27FC236}">
                <a16:creationId xmlns:a16="http://schemas.microsoft.com/office/drawing/2014/main" id="{922CFDF7-892A-319F-A6E2-677E7F8A64FF}"/>
              </a:ext>
            </a:extLst>
          </p:cNvPr>
          <p:cNvPicPr>
            <a:picLocks noGrp="1" noChangeAspect="1"/>
          </p:cNvPicPr>
          <p:nvPr>
            <p:ph type="pic" sz="quarter" idx="12"/>
          </p:nvPr>
        </p:nvPicPr>
        <p:blipFill rotWithShape="1">
          <a:blip r:embed="rId2"/>
          <a:srcRect l="-91179" r="-91179"/>
          <a:stretch>
            <a:fillRect/>
          </a:stretch>
        </p:blipFill>
        <p:spPr>
          <a:prstGeom prst="rect">
            <a:avLst/>
          </a:prstGeom>
        </p:spPr>
      </p:pic>
    </p:spTree>
    <p:extLst>
      <p:ext uri="{BB962C8B-B14F-4D97-AF65-F5344CB8AC3E}">
        <p14:creationId xmlns:p14="http://schemas.microsoft.com/office/powerpoint/2010/main" val="37438054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74420E2-A1CD-2AF2-4860-BDE6BE8DDB2A}"/>
              </a:ext>
            </a:extLst>
          </p:cNvPr>
          <p:cNvSpPr>
            <a:spLocks noGrp="1"/>
          </p:cNvSpPr>
          <p:nvPr>
            <p:ph type="body" sz="quarter" idx="11"/>
          </p:nvPr>
        </p:nvSpPr>
        <p:spPr>
          <a:xfrm>
            <a:off x="3700463" y="2759587"/>
            <a:ext cx="7781925" cy="1338828"/>
          </a:xfrm>
        </p:spPr>
        <p:txBody>
          <a:bodyPr/>
          <a:lstStyle/>
          <a:p>
            <a:pPr>
              <a:spcBef>
                <a:spcPts val="0"/>
              </a:spcBef>
            </a:pPr>
            <a:r>
              <a:rPr lang="zh-CN" altLang="en-US" dirty="0"/>
              <a:t>使用 </a:t>
            </a:r>
            <a:r>
              <a:rPr lang="en-US" altLang="zh-CN" dirty="0"/>
              <a:t>WPS AI </a:t>
            </a:r>
            <a:r>
              <a:rPr lang="zh-CN" altLang="en-US" dirty="0"/>
              <a:t>一键生成与</a:t>
            </a:r>
            <a:endParaRPr lang="en-US" altLang="zh-CN" dirty="0"/>
          </a:p>
          <a:p>
            <a:pPr>
              <a:spcBef>
                <a:spcPts val="0"/>
              </a:spcBef>
            </a:pPr>
            <a:r>
              <a:rPr lang="zh-CN" altLang="en-US" dirty="0"/>
              <a:t>美化演示文稿</a:t>
            </a:r>
          </a:p>
        </p:txBody>
      </p:sp>
      <p:sp>
        <p:nvSpPr>
          <p:cNvPr id="4" name="文本占位符 3">
            <a:extLst>
              <a:ext uri="{FF2B5EF4-FFF2-40B4-BE49-F238E27FC236}">
                <a16:creationId xmlns:a16="http://schemas.microsoft.com/office/drawing/2014/main" id="{38358724-FF82-3B2B-E376-8506BBA4FB92}"/>
              </a:ext>
            </a:extLst>
          </p:cNvPr>
          <p:cNvSpPr>
            <a:spLocks noGrp="1"/>
          </p:cNvSpPr>
          <p:nvPr>
            <p:ph type="body" sz="quarter" idx="10"/>
          </p:nvPr>
        </p:nvSpPr>
        <p:spPr>
          <a:xfrm>
            <a:off x="354509" y="3071210"/>
            <a:ext cx="3535363" cy="715581"/>
          </a:xfrm>
        </p:spPr>
        <p:txBody>
          <a:bodyPr/>
          <a:lstStyle/>
          <a:p>
            <a:r>
              <a:rPr lang="zh-CN" altLang="en-US" dirty="0"/>
              <a:t>第 </a:t>
            </a:r>
            <a:r>
              <a:rPr lang="en-US" altLang="zh-CN" dirty="0"/>
              <a:t>13 </a:t>
            </a:r>
            <a:r>
              <a:rPr lang="zh-CN" altLang="en-US" dirty="0"/>
              <a:t>章</a:t>
            </a:r>
          </a:p>
        </p:txBody>
      </p:sp>
    </p:spTree>
    <p:extLst>
      <p:ext uri="{BB962C8B-B14F-4D97-AF65-F5344CB8AC3E}">
        <p14:creationId xmlns:p14="http://schemas.microsoft.com/office/powerpoint/2010/main" val="131015456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6B80258-5DE6-2871-59EA-E79E61F5B904}"/>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446EDF73-1414-B77C-7930-DC23B0AD60A1}"/>
              </a:ext>
            </a:extLst>
          </p:cNvPr>
          <p:cNvSpPr>
            <a:spLocks noGrp="1"/>
          </p:cNvSpPr>
          <p:nvPr>
            <p:ph type="body" sz="quarter" idx="11"/>
          </p:nvPr>
        </p:nvSpPr>
        <p:spPr>
          <a:xfrm>
            <a:off x="174886" y="1495985"/>
            <a:ext cx="5440724" cy="4602991"/>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01</a:t>
            </a:r>
            <a:r>
              <a:rPr lang="zh-CN" altLang="en-US" dirty="0"/>
              <a:t>　新建空白演示文稿。</a:t>
            </a:r>
            <a:endParaRPr lang="en-US" altLang="zh-CN" dirty="0"/>
          </a:p>
          <a:p>
            <a:r>
              <a:rPr lang="zh-CN" altLang="en-US" dirty="0"/>
              <a:t>启动 </a:t>
            </a:r>
            <a:r>
              <a:rPr lang="en-US" altLang="zh-CN" dirty="0"/>
              <a:t>WPS </a:t>
            </a:r>
            <a:r>
              <a:rPr lang="zh-CN" altLang="en-US" dirty="0"/>
              <a:t>软件，在主界面单击“新建”按钮，执行“</a:t>
            </a:r>
            <a:r>
              <a:rPr lang="en-US" altLang="zh-CN" dirty="0"/>
              <a:t>Office </a:t>
            </a:r>
            <a:r>
              <a:rPr lang="zh-CN" altLang="en-US" dirty="0"/>
              <a:t>文档”→“演示”命令，如图 </a:t>
            </a:r>
            <a:r>
              <a:rPr lang="en-US" altLang="zh-CN" dirty="0"/>
              <a:t>13-1 </a:t>
            </a:r>
            <a:r>
              <a:rPr lang="zh-CN" altLang="en-US" dirty="0"/>
              <a:t>所示，在打开的“新建演示文稿”窗口中，选择“空白演示文稿”命令，如图 </a:t>
            </a:r>
            <a:r>
              <a:rPr lang="en-US" altLang="zh-CN" dirty="0"/>
              <a:t>13-2 </a:t>
            </a:r>
            <a:r>
              <a:rPr lang="zh-CN" altLang="en-US" dirty="0"/>
              <a:t>所示，在 </a:t>
            </a:r>
            <a:r>
              <a:rPr lang="en-US" altLang="zh-CN" dirty="0"/>
              <a:t>WPS </a:t>
            </a:r>
            <a:r>
              <a:rPr lang="zh-CN" altLang="en-US" dirty="0"/>
              <a:t>中新建一个空白演示文稿。</a:t>
            </a:r>
          </a:p>
        </p:txBody>
      </p:sp>
      <p:pic>
        <p:nvPicPr>
          <p:cNvPr id="9" name="图片占位符 8">
            <a:extLst>
              <a:ext uri="{FF2B5EF4-FFF2-40B4-BE49-F238E27FC236}">
                <a16:creationId xmlns:a16="http://schemas.microsoft.com/office/drawing/2014/main" id="{D98F4F92-8548-FEB0-9BDE-487C5091CFA7}"/>
              </a:ext>
            </a:extLst>
          </p:cNvPr>
          <p:cNvPicPr>
            <a:picLocks noGrp="1" noChangeAspect="1"/>
          </p:cNvPicPr>
          <p:nvPr>
            <p:ph type="pic" sz="quarter" idx="12"/>
          </p:nvPr>
        </p:nvPicPr>
        <p:blipFill rotWithShape="1">
          <a:blip r:embed="rId2"/>
          <a:srcRect t="-29888" b="-29888"/>
          <a:stretch>
            <a:fillRect/>
          </a:stretch>
        </p:blipFill>
        <p:spPr>
          <a:prstGeom prst="rect">
            <a:avLst/>
          </a:prstGeom>
        </p:spPr>
      </p:pic>
      <p:sp>
        <p:nvSpPr>
          <p:cNvPr id="7" name="文本占位符 6">
            <a:extLst>
              <a:ext uri="{FF2B5EF4-FFF2-40B4-BE49-F238E27FC236}">
                <a16:creationId xmlns:a16="http://schemas.microsoft.com/office/drawing/2014/main" id="{4DA6DFCA-D748-AF60-C2CC-1CDDDE770AA5}"/>
              </a:ext>
            </a:extLst>
          </p:cNvPr>
          <p:cNvSpPr>
            <a:spLocks noGrp="1"/>
          </p:cNvSpPr>
          <p:nvPr>
            <p:ph type="body" sz="quarter" idx="13"/>
          </p:nvPr>
        </p:nvSpPr>
        <p:spPr/>
        <p:txBody>
          <a:bodyPr/>
          <a:lstStyle/>
          <a:p>
            <a:r>
              <a:rPr lang="zh-CN" altLang="en-US" dirty="0"/>
              <a:t>图 </a:t>
            </a:r>
            <a:r>
              <a:rPr lang="en-US" altLang="zh-CN" dirty="0"/>
              <a:t>13-1</a:t>
            </a:r>
            <a:r>
              <a:rPr lang="zh-CN" altLang="en-US" dirty="0"/>
              <a:t>　新建演示文稿</a:t>
            </a:r>
          </a:p>
        </p:txBody>
      </p:sp>
    </p:spTree>
    <p:extLst>
      <p:ext uri="{BB962C8B-B14F-4D97-AF65-F5344CB8AC3E}">
        <p14:creationId xmlns:p14="http://schemas.microsoft.com/office/powerpoint/2010/main" val="12615523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26BEF-BACE-2532-A03E-76D2E09B11C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5BC2C4-8C0B-625F-4F50-EF12206733FB}"/>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pic>
        <p:nvPicPr>
          <p:cNvPr id="10" name="图片占位符 9">
            <a:extLst>
              <a:ext uri="{FF2B5EF4-FFF2-40B4-BE49-F238E27FC236}">
                <a16:creationId xmlns:a16="http://schemas.microsoft.com/office/drawing/2014/main" id="{BEFA18E3-C23B-E9E1-97F6-E2B8E765ABDF}"/>
              </a:ext>
            </a:extLst>
          </p:cNvPr>
          <p:cNvPicPr>
            <a:picLocks noGrp="1" noChangeAspect="1"/>
          </p:cNvPicPr>
          <p:nvPr>
            <p:ph type="pic" sz="quarter" idx="12"/>
          </p:nvPr>
        </p:nvPicPr>
        <p:blipFill rotWithShape="1">
          <a:blip r:embed="rId2"/>
          <a:srcRect l="-21533" r="-21533"/>
          <a:stretch>
            <a:fillRect/>
          </a:stretch>
        </p:blipFill>
        <p:spPr>
          <a:prstGeom prst="rect">
            <a:avLst/>
          </a:prstGeom>
        </p:spPr>
      </p:pic>
      <p:sp>
        <p:nvSpPr>
          <p:cNvPr id="7" name="文本占位符 6">
            <a:extLst>
              <a:ext uri="{FF2B5EF4-FFF2-40B4-BE49-F238E27FC236}">
                <a16:creationId xmlns:a16="http://schemas.microsoft.com/office/drawing/2014/main" id="{8BAF78EB-89C1-167C-65BE-2D3454686040}"/>
              </a:ext>
            </a:extLst>
          </p:cNvPr>
          <p:cNvSpPr>
            <a:spLocks noGrp="1"/>
          </p:cNvSpPr>
          <p:nvPr>
            <p:ph type="body" sz="quarter" idx="13"/>
          </p:nvPr>
        </p:nvSpPr>
        <p:spPr>
          <a:prstGeom prst="rect">
            <a:avLst/>
          </a:prstGeom>
        </p:spPr>
        <p:txBody>
          <a:bodyPr/>
          <a:lstStyle/>
          <a:p>
            <a:r>
              <a:rPr lang="zh-CN" altLang="en-US" dirty="0"/>
              <a:t>图 </a:t>
            </a:r>
            <a:r>
              <a:rPr lang="en-US" altLang="zh-CN" dirty="0"/>
              <a:t>13-2</a:t>
            </a:r>
            <a:r>
              <a:rPr lang="zh-CN" altLang="en-US" dirty="0"/>
              <a:t>　空白演示文稿</a:t>
            </a:r>
          </a:p>
        </p:txBody>
      </p:sp>
    </p:spTree>
    <p:extLst>
      <p:ext uri="{BB962C8B-B14F-4D97-AF65-F5344CB8AC3E}">
        <p14:creationId xmlns:p14="http://schemas.microsoft.com/office/powerpoint/2010/main" val="201211610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15C2E-F855-FD49-332D-7B048C3613C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70570E1-C44A-4E31-1151-A636507B1A68}"/>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FB53F08E-C19F-7D82-848B-0C033BAEC9B6}"/>
              </a:ext>
            </a:extLst>
          </p:cNvPr>
          <p:cNvSpPr>
            <a:spLocks noGrp="1"/>
          </p:cNvSpPr>
          <p:nvPr>
            <p:ph type="body" sz="quarter" idx="11"/>
          </p:nvPr>
        </p:nvSpPr>
        <p:spPr>
          <a:xfrm>
            <a:off x="174886" y="2511647"/>
            <a:ext cx="5440724" cy="2571666"/>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02</a:t>
            </a:r>
            <a:r>
              <a:rPr lang="zh-CN" altLang="en-US" dirty="0"/>
              <a:t>　使用 </a:t>
            </a:r>
            <a:r>
              <a:rPr lang="en-US" altLang="zh-CN" dirty="0"/>
              <a:t>WPS AI </a:t>
            </a:r>
            <a:r>
              <a:rPr lang="zh-CN" altLang="en-US" dirty="0"/>
              <a:t>生成 </a:t>
            </a:r>
            <a:r>
              <a:rPr lang="en-US" altLang="zh-CN" dirty="0"/>
              <a:t>PPT</a:t>
            </a:r>
            <a:r>
              <a:rPr lang="zh-CN" altLang="en-US" dirty="0"/>
              <a:t>。</a:t>
            </a:r>
            <a:endParaRPr lang="en-US" altLang="zh-CN" dirty="0"/>
          </a:p>
          <a:p>
            <a:r>
              <a:rPr lang="zh-CN" altLang="en-US" dirty="0"/>
              <a:t>单击“</a:t>
            </a:r>
            <a:r>
              <a:rPr lang="en-US" altLang="zh-CN" dirty="0"/>
              <a:t>WPS AI”</a:t>
            </a:r>
            <a:r>
              <a:rPr lang="zh-CN" altLang="en-US" dirty="0"/>
              <a:t>选项卡中的“</a:t>
            </a:r>
            <a:r>
              <a:rPr lang="en-US" altLang="zh-CN" dirty="0"/>
              <a:t>AI </a:t>
            </a:r>
            <a:r>
              <a:rPr lang="zh-CN" altLang="en-US" dirty="0"/>
              <a:t>生成 </a:t>
            </a:r>
            <a:r>
              <a:rPr lang="en-US" altLang="zh-CN" dirty="0"/>
              <a:t>PPT”</a:t>
            </a:r>
            <a:r>
              <a:rPr lang="zh-CN" altLang="en-US" dirty="0"/>
              <a:t>按钮，如图 </a:t>
            </a:r>
            <a:r>
              <a:rPr lang="en-US" altLang="zh-CN" dirty="0"/>
              <a:t>13-3 </a:t>
            </a:r>
            <a:r>
              <a:rPr lang="zh-CN" altLang="en-US" dirty="0"/>
              <a:t>所示。</a:t>
            </a:r>
          </a:p>
        </p:txBody>
      </p:sp>
      <p:sp>
        <p:nvSpPr>
          <p:cNvPr id="7" name="文本占位符 6">
            <a:extLst>
              <a:ext uri="{FF2B5EF4-FFF2-40B4-BE49-F238E27FC236}">
                <a16:creationId xmlns:a16="http://schemas.microsoft.com/office/drawing/2014/main" id="{9621E042-941F-43C5-CA33-46F09EA3B37B}"/>
              </a:ext>
            </a:extLst>
          </p:cNvPr>
          <p:cNvSpPr>
            <a:spLocks noGrp="1"/>
          </p:cNvSpPr>
          <p:nvPr>
            <p:ph type="body" sz="quarter" idx="13"/>
          </p:nvPr>
        </p:nvSpPr>
        <p:spPr/>
        <p:txBody>
          <a:bodyPr/>
          <a:lstStyle/>
          <a:p>
            <a:r>
              <a:rPr lang="zh-CN" altLang="en-US" dirty="0"/>
              <a:t>图 </a:t>
            </a:r>
            <a:r>
              <a:rPr lang="en-US" altLang="zh-CN" dirty="0"/>
              <a:t>13-3</a:t>
            </a:r>
            <a:r>
              <a:rPr lang="zh-CN" altLang="en-US" dirty="0"/>
              <a:t>　</a:t>
            </a:r>
            <a:r>
              <a:rPr lang="en-US" altLang="zh-CN" dirty="0"/>
              <a:t>AI </a:t>
            </a:r>
            <a:r>
              <a:rPr lang="zh-CN" altLang="en-US" dirty="0"/>
              <a:t>生成 </a:t>
            </a:r>
            <a:r>
              <a:rPr lang="en-US" altLang="zh-CN" dirty="0"/>
              <a:t>PPT</a:t>
            </a:r>
            <a:endParaRPr lang="zh-CN" altLang="en-US" dirty="0"/>
          </a:p>
        </p:txBody>
      </p:sp>
      <p:pic>
        <p:nvPicPr>
          <p:cNvPr id="8" name="图片占位符 7">
            <a:extLst>
              <a:ext uri="{FF2B5EF4-FFF2-40B4-BE49-F238E27FC236}">
                <a16:creationId xmlns:a16="http://schemas.microsoft.com/office/drawing/2014/main" id="{114744E5-383F-095F-9EEF-408C99E2C41E}"/>
              </a:ext>
            </a:extLst>
          </p:cNvPr>
          <p:cNvPicPr>
            <a:picLocks noGrp="1" noChangeAspect="1"/>
          </p:cNvPicPr>
          <p:nvPr>
            <p:ph type="pic" sz="quarter" idx="12"/>
          </p:nvPr>
        </p:nvPicPr>
        <p:blipFill rotWithShape="1">
          <a:blip r:embed="rId2"/>
          <a:srcRect t="-31654" b="-31654"/>
          <a:stretch>
            <a:fillRect/>
          </a:stretch>
        </p:blipFill>
        <p:spPr>
          <a:prstGeom prst="rect">
            <a:avLst/>
          </a:prstGeom>
        </p:spPr>
      </p:pic>
    </p:spTree>
    <p:extLst>
      <p:ext uri="{BB962C8B-B14F-4D97-AF65-F5344CB8AC3E}">
        <p14:creationId xmlns:p14="http://schemas.microsoft.com/office/powerpoint/2010/main" val="100433168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1DBFD-1534-190F-86D6-87E9C8FC2A8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6AE0DBF-6B93-3B78-B592-E7BD9FE00C8E}"/>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04C8BA39-4FFA-CE8E-8F31-CF511DB5FCD8}"/>
              </a:ext>
            </a:extLst>
          </p:cNvPr>
          <p:cNvSpPr>
            <a:spLocks noGrp="1"/>
          </p:cNvSpPr>
          <p:nvPr>
            <p:ph type="body" sz="quarter" idx="11"/>
          </p:nvPr>
        </p:nvSpPr>
        <p:spPr>
          <a:xfrm>
            <a:off x="174886" y="1495984"/>
            <a:ext cx="5440724" cy="4602991"/>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03</a:t>
            </a:r>
            <a:r>
              <a:rPr lang="zh-CN" altLang="en-US" dirty="0"/>
              <a:t>　选择“营销推广”模板。</a:t>
            </a:r>
            <a:endParaRPr lang="en-US" altLang="zh-CN" dirty="0"/>
          </a:p>
          <a:p>
            <a:r>
              <a:rPr lang="zh-CN" altLang="en-US" dirty="0"/>
              <a:t>“</a:t>
            </a:r>
            <a:r>
              <a:rPr lang="en-US" altLang="zh-CN" dirty="0"/>
              <a:t>AI </a:t>
            </a:r>
            <a:r>
              <a:rPr lang="zh-CN" altLang="en-US" dirty="0"/>
              <a:t>生成 </a:t>
            </a:r>
            <a:r>
              <a:rPr lang="en-US" altLang="zh-CN" dirty="0"/>
              <a:t>PPT”</a:t>
            </a:r>
            <a:r>
              <a:rPr lang="zh-CN" altLang="en-US" dirty="0"/>
              <a:t>下拉列表中有三个选项，分别是“主题生成 </a:t>
            </a:r>
            <a:r>
              <a:rPr lang="en-US" altLang="zh-CN" dirty="0"/>
              <a:t>PPT”“</a:t>
            </a:r>
            <a:r>
              <a:rPr lang="zh-CN" altLang="en-US" dirty="0"/>
              <a:t>文档生成</a:t>
            </a:r>
            <a:r>
              <a:rPr lang="en-US" altLang="zh-CN" dirty="0"/>
              <a:t>PPT”“</a:t>
            </a:r>
            <a:r>
              <a:rPr lang="zh-CN" altLang="en-US" dirty="0"/>
              <a:t>大纲生成 </a:t>
            </a:r>
            <a:r>
              <a:rPr lang="en-US" altLang="zh-CN" dirty="0"/>
              <a:t>PPT”</a:t>
            </a:r>
            <a:r>
              <a:rPr lang="zh-CN" altLang="en-US" dirty="0"/>
              <a:t>，选择“主题生成 </a:t>
            </a:r>
            <a:r>
              <a:rPr lang="en-US" altLang="zh-CN" dirty="0"/>
              <a:t>PPT”</a:t>
            </a:r>
            <a:r>
              <a:rPr lang="zh-CN" altLang="en-US" dirty="0"/>
              <a:t>选项，在弹出的“挑选模板创作”列表中选择“跨界营销案例分享模板”，如图 </a:t>
            </a:r>
            <a:r>
              <a:rPr lang="en-US" altLang="zh-CN" dirty="0"/>
              <a:t>13-4 </a:t>
            </a:r>
            <a:r>
              <a:rPr lang="zh-CN" altLang="en-US" dirty="0"/>
              <a:t>所示。</a:t>
            </a:r>
          </a:p>
        </p:txBody>
      </p:sp>
      <p:sp>
        <p:nvSpPr>
          <p:cNvPr id="7" name="文本占位符 6">
            <a:extLst>
              <a:ext uri="{FF2B5EF4-FFF2-40B4-BE49-F238E27FC236}">
                <a16:creationId xmlns:a16="http://schemas.microsoft.com/office/drawing/2014/main" id="{517BA1EC-4AD9-E892-C706-C63A116B1495}"/>
              </a:ext>
            </a:extLst>
          </p:cNvPr>
          <p:cNvSpPr>
            <a:spLocks noGrp="1"/>
          </p:cNvSpPr>
          <p:nvPr>
            <p:ph type="body" sz="quarter" idx="13"/>
          </p:nvPr>
        </p:nvSpPr>
        <p:spPr/>
        <p:txBody>
          <a:bodyPr/>
          <a:lstStyle/>
          <a:p>
            <a:r>
              <a:rPr lang="zh-CN" altLang="en-US" dirty="0"/>
              <a:t>图 </a:t>
            </a:r>
            <a:r>
              <a:rPr lang="en-US" altLang="zh-CN" dirty="0"/>
              <a:t>13-4</a:t>
            </a:r>
            <a:r>
              <a:rPr lang="zh-CN" altLang="en-US" dirty="0"/>
              <a:t>　选择模板</a:t>
            </a:r>
          </a:p>
        </p:txBody>
      </p:sp>
      <p:pic>
        <p:nvPicPr>
          <p:cNvPr id="9" name="图片占位符 8">
            <a:extLst>
              <a:ext uri="{FF2B5EF4-FFF2-40B4-BE49-F238E27FC236}">
                <a16:creationId xmlns:a16="http://schemas.microsoft.com/office/drawing/2014/main" id="{26180107-2746-6EAC-F4EB-BCCDD6918F05}"/>
              </a:ext>
            </a:extLst>
          </p:cNvPr>
          <p:cNvPicPr>
            <a:picLocks noGrp="1" noChangeAspect="1"/>
          </p:cNvPicPr>
          <p:nvPr>
            <p:ph type="pic" sz="quarter" idx="12"/>
          </p:nvPr>
        </p:nvPicPr>
        <p:blipFill rotWithShape="1">
          <a:blip r:embed="rId2"/>
          <a:srcRect t="-27804" b="-27804"/>
          <a:stretch>
            <a:fillRect/>
          </a:stretch>
        </p:blipFill>
        <p:spPr>
          <a:prstGeom prst="rect">
            <a:avLst/>
          </a:prstGeom>
        </p:spPr>
      </p:pic>
    </p:spTree>
    <p:extLst>
      <p:ext uri="{BB962C8B-B14F-4D97-AF65-F5344CB8AC3E}">
        <p14:creationId xmlns:p14="http://schemas.microsoft.com/office/powerpoint/2010/main" val="414539523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3E9A4-589F-742C-45A2-EE0108EE41B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7D3C48E-F3EF-F55E-111E-1F5FA85CEA43}"/>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02B6D6DA-9EDC-1C14-59FD-059374076EFE}"/>
              </a:ext>
            </a:extLst>
          </p:cNvPr>
          <p:cNvSpPr>
            <a:spLocks noGrp="1"/>
          </p:cNvSpPr>
          <p:nvPr>
            <p:ph type="body" sz="quarter" idx="11"/>
          </p:nvPr>
        </p:nvSpPr>
        <p:spPr>
          <a:xfrm>
            <a:off x="174886" y="2765562"/>
            <a:ext cx="5440724" cy="2063835"/>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04</a:t>
            </a:r>
            <a:r>
              <a:rPr lang="zh-CN" altLang="en-US" dirty="0"/>
              <a:t>　在对话框内填写核心需求，如图 </a:t>
            </a:r>
            <a:r>
              <a:rPr lang="en-US" altLang="zh-CN" dirty="0"/>
              <a:t>13-5 </a:t>
            </a:r>
            <a:r>
              <a:rPr lang="zh-CN" altLang="en-US" dirty="0"/>
              <a:t>所示。</a:t>
            </a:r>
          </a:p>
        </p:txBody>
      </p:sp>
      <p:sp>
        <p:nvSpPr>
          <p:cNvPr id="7" name="文本占位符 6">
            <a:extLst>
              <a:ext uri="{FF2B5EF4-FFF2-40B4-BE49-F238E27FC236}">
                <a16:creationId xmlns:a16="http://schemas.microsoft.com/office/drawing/2014/main" id="{7EF168E6-359F-E07F-52A4-BE21B6E983BF}"/>
              </a:ext>
            </a:extLst>
          </p:cNvPr>
          <p:cNvSpPr>
            <a:spLocks noGrp="1"/>
          </p:cNvSpPr>
          <p:nvPr>
            <p:ph type="body" sz="quarter" idx="13"/>
          </p:nvPr>
        </p:nvSpPr>
        <p:spPr/>
        <p:txBody>
          <a:bodyPr/>
          <a:lstStyle/>
          <a:p>
            <a:r>
              <a:rPr lang="zh-CN" altLang="en-US" dirty="0"/>
              <a:t>图 </a:t>
            </a:r>
            <a:r>
              <a:rPr lang="en-US" altLang="zh-CN" dirty="0"/>
              <a:t>13-5</a:t>
            </a:r>
            <a:r>
              <a:rPr lang="zh-CN" altLang="en-US" dirty="0"/>
              <a:t>　输入内容</a:t>
            </a:r>
          </a:p>
        </p:txBody>
      </p:sp>
      <p:pic>
        <p:nvPicPr>
          <p:cNvPr id="8" name="图片占位符 7">
            <a:extLst>
              <a:ext uri="{FF2B5EF4-FFF2-40B4-BE49-F238E27FC236}">
                <a16:creationId xmlns:a16="http://schemas.microsoft.com/office/drawing/2014/main" id="{DD4C0226-ECAD-7E22-8477-B103783AF91C}"/>
              </a:ext>
            </a:extLst>
          </p:cNvPr>
          <p:cNvPicPr>
            <a:picLocks noGrp="1" noChangeAspect="1"/>
          </p:cNvPicPr>
          <p:nvPr>
            <p:ph type="pic" sz="quarter" idx="12"/>
          </p:nvPr>
        </p:nvPicPr>
        <p:blipFill rotWithShape="1">
          <a:blip r:embed="rId2"/>
          <a:srcRect t="-30809" b="-30809"/>
          <a:stretch>
            <a:fillRect/>
          </a:stretch>
        </p:blipFill>
        <p:spPr>
          <a:prstGeom prst="rect">
            <a:avLst/>
          </a:prstGeom>
        </p:spPr>
      </p:pic>
    </p:spTree>
    <p:extLst>
      <p:ext uri="{BB962C8B-B14F-4D97-AF65-F5344CB8AC3E}">
        <p14:creationId xmlns:p14="http://schemas.microsoft.com/office/powerpoint/2010/main" val="21773396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FECE8-0B01-C3FD-E082-4552ED4BADD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36F723-E2B1-00AD-5517-AB216B0D4115}"/>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9038747B-4DF2-6120-9143-9090D5469DB8}"/>
              </a:ext>
            </a:extLst>
          </p:cNvPr>
          <p:cNvSpPr>
            <a:spLocks noGrp="1"/>
          </p:cNvSpPr>
          <p:nvPr>
            <p:ph type="body" sz="quarter" idx="11"/>
          </p:nvPr>
        </p:nvSpPr>
        <p:spPr>
          <a:xfrm>
            <a:off x="174886" y="988153"/>
            <a:ext cx="5440724" cy="5618654"/>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05</a:t>
            </a:r>
            <a:r>
              <a:rPr lang="zh-CN" altLang="en-US" dirty="0"/>
              <a:t>　单击“发送”按钮，</a:t>
            </a:r>
            <a:r>
              <a:rPr lang="en-US" altLang="zh-CN" dirty="0"/>
              <a:t>AI </a:t>
            </a:r>
            <a:r>
              <a:rPr lang="zh-CN" altLang="en-US" dirty="0"/>
              <a:t>将自动对文档的逻辑框架进行细致拆解，生成 </a:t>
            </a:r>
            <a:r>
              <a:rPr lang="en-US" altLang="zh-CN" dirty="0"/>
              <a:t>PPT </a:t>
            </a:r>
            <a:r>
              <a:rPr lang="zh-CN" altLang="en-US" dirty="0"/>
              <a:t>大纲，如图 </a:t>
            </a:r>
            <a:r>
              <a:rPr lang="en-US" altLang="zh-CN" dirty="0"/>
              <a:t>13-6 </a:t>
            </a:r>
            <a:r>
              <a:rPr lang="zh-CN" altLang="en-US" dirty="0"/>
              <a:t>所示。系统会自动生成封面的设计构思，完成目录的编排与梳理、数据的全面整合与展示等，并最终形成结论与建议，确保整个文档结构清晰、逻辑严密、内容完整。</a:t>
            </a:r>
            <a:r>
              <a:rPr lang="en-US" altLang="zh-CN" dirty="0"/>
              <a:t>PPT </a:t>
            </a:r>
            <a:r>
              <a:rPr lang="zh-CN" altLang="en-US" dirty="0"/>
              <a:t>大纲生成后，用户可根据需要在大纲视图中调整章节顺序和具体细节。</a:t>
            </a:r>
          </a:p>
        </p:txBody>
      </p:sp>
      <p:sp>
        <p:nvSpPr>
          <p:cNvPr id="7" name="文本占位符 6">
            <a:extLst>
              <a:ext uri="{FF2B5EF4-FFF2-40B4-BE49-F238E27FC236}">
                <a16:creationId xmlns:a16="http://schemas.microsoft.com/office/drawing/2014/main" id="{AEB85F71-2C8E-1832-C9E7-AD5FA0F8CC64}"/>
              </a:ext>
            </a:extLst>
          </p:cNvPr>
          <p:cNvSpPr>
            <a:spLocks noGrp="1"/>
          </p:cNvSpPr>
          <p:nvPr>
            <p:ph type="body" sz="quarter" idx="13"/>
          </p:nvPr>
        </p:nvSpPr>
        <p:spPr/>
        <p:txBody>
          <a:bodyPr/>
          <a:lstStyle/>
          <a:p>
            <a:r>
              <a:rPr lang="zh-CN" altLang="en-US" dirty="0"/>
              <a:t>图 </a:t>
            </a:r>
            <a:r>
              <a:rPr lang="en-US" altLang="zh-CN" dirty="0"/>
              <a:t>13-6</a:t>
            </a:r>
            <a:r>
              <a:rPr lang="zh-CN" altLang="en-US" dirty="0"/>
              <a:t>　</a:t>
            </a:r>
            <a:r>
              <a:rPr lang="en-US" altLang="zh-CN" dirty="0"/>
              <a:t>PPT </a:t>
            </a:r>
            <a:r>
              <a:rPr lang="zh-CN" altLang="en-US" dirty="0"/>
              <a:t>大纲</a:t>
            </a:r>
          </a:p>
        </p:txBody>
      </p:sp>
      <p:pic>
        <p:nvPicPr>
          <p:cNvPr id="9" name="图片占位符 8">
            <a:extLst>
              <a:ext uri="{FF2B5EF4-FFF2-40B4-BE49-F238E27FC236}">
                <a16:creationId xmlns:a16="http://schemas.microsoft.com/office/drawing/2014/main" id="{A186F620-26C3-98B3-808E-07A4F8D125E0}"/>
              </a:ext>
            </a:extLst>
          </p:cNvPr>
          <p:cNvPicPr>
            <a:picLocks noGrp="1" noChangeAspect="1"/>
          </p:cNvPicPr>
          <p:nvPr>
            <p:ph type="pic" sz="quarter" idx="12"/>
          </p:nvPr>
        </p:nvPicPr>
        <p:blipFill rotWithShape="1">
          <a:blip r:embed="rId2"/>
          <a:srcRect t="-28970" b="-28970"/>
          <a:stretch>
            <a:fillRect/>
          </a:stretch>
        </p:blipFill>
        <p:spPr>
          <a:prstGeom prst="rect">
            <a:avLst/>
          </a:prstGeom>
        </p:spPr>
      </p:pic>
    </p:spTree>
    <p:extLst>
      <p:ext uri="{BB962C8B-B14F-4D97-AF65-F5344CB8AC3E}">
        <p14:creationId xmlns:p14="http://schemas.microsoft.com/office/powerpoint/2010/main" val="149217604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905B9-22B0-D6AC-7350-96D460F84AE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8496CA8-55D8-9DE2-733B-0AE8B953675A}"/>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941B0636-9EBB-EB40-4F2C-AA6EA68B4ACD}"/>
              </a:ext>
            </a:extLst>
          </p:cNvPr>
          <p:cNvSpPr>
            <a:spLocks noGrp="1"/>
          </p:cNvSpPr>
          <p:nvPr>
            <p:ph type="body" sz="quarter" idx="11"/>
          </p:nvPr>
        </p:nvSpPr>
        <p:spPr>
          <a:xfrm>
            <a:off x="174886" y="1749900"/>
            <a:ext cx="5440724" cy="4095160"/>
          </a:xfrm>
        </p:spPr>
        <p:txBody>
          <a:bodyPr/>
          <a:lstStyle/>
          <a:p>
            <a:r>
              <a:rPr lang="en-US" altLang="zh-CN" dirty="0"/>
              <a:t>13.1.1</a:t>
            </a:r>
            <a:r>
              <a:rPr lang="zh-CN" altLang="en-US" dirty="0"/>
              <a:t>　利用 </a:t>
            </a:r>
            <a:r>
              <a:rPr lang="en-US" altLang="zh-CN" dirty="0"/>
              <a:t>AI </a:t>
            </a:r>
            <a:r>
              <a:rPr lang="zh-CN" altLang="en-US" dirty="0"/>
              <a:t>自动生成数据营销报告 </a:t>
            </a:r>
            <a:r>
              <a:rPr lang="en-US" altLang="zh-CN" dirty="0"/>
              <a:t>PPT</a:t>
            </a:r>
          </a:p>
          <a:p>
            <a:r>
              <a:rPr lang="en-US" altLang="zh-CN" dirty="0"/>
              <a:t>06</a:t>
            </a:r>
            <a:r>
              <a:rPr lang="zh-CN" altLang="en-US" dirty="0"/>
              <a:t>　单击“创建 </a:t>
            </a:r>
            <a:r>
              <a:rPr lang="en-US" altLang="zh-CN" dirty="0"/>
              <a:t>PPT”</a:t>
            </a:r>
            <a:r>
              <a:rPr lang="zh-CN" altLang="en-US" dirty="0"/>
              <a:t>按钮，系统将根据预设模板和用户输入的内容，快速生成一份结构完整、设计精美的演示文稿，如图 </a:t>
            </a:r>
            <a:r>
              <a:rPr lang="en-US" altLang="zh-CN" dirty="0"/>
              <a:t>13-7 </a:t>
            </a:r>
            <a:r>
              <a:rPr lang="zh-CN" altLang="en-US" dirty="0"/>
              <a:t>所示。</a:t>
            </a:r>
            <a:endParaRPr lang="en-US" altLang="zh-CN" dirty="0"/>
          </a:p>
          <a:p>
            <a:r>
              <a:rPr lang="zh-CN" altLang="en-US" dirty="0"/>
              <a:t>至此，一份数据营销报告 </a:t>
            </a:r>
            <a:r>
              <a:rPr lang="en-US" altLang="zh-CN" dirty="0"/>
              <a:t>PPT </a:t>
            </a:r>
            <a:r>
              <a:rPr lang="zh-CN" altLang="en-US" dirty="0"/>
              <a:t>便制作完成。</a:t>
            </a:r>
          </a:p>
        </p:txBody>
      </p:sp>
      <p:sp>
        <p:nvSpPr>
          <p:cNvPr id="7" name="文本占位符 6">
            <a:extLst>
              <a:ext uri="{FF2B5EF4-FFF2-40B4-BE49-F238E27FC236}">
                <a16:creationId xmlns:a16="http://schemas.microsoft.com/office/drawing/2014/main" id="{32B9F8E4-7BCF-1923-CC05-6E8482536DA5}"/>
              </a:ext>
            </a:extLst>
          </p:cNvPr>
          <p:cNvSpPr>
            <a:spLocks noGrp="1"/>
          </p:cNvSpPr>
          <p:nvPr>
            <p:ph type="body" sz="quarter" idx="13"/>
          </p:nvPr>
        </p:nvSpPr>
        <p:spPr/>
        <p:txBody>
          <a:bodyPr/>
          <a:lstStyle/>
          <a:p>
            <a:r>
              <a:rPr lang="zh-CN" altLang="en-US" dirty="0"/>
              <a:t>图 </a:t>
            </a:r>
            <a:r>
              <a:rPr lang="en-US" altLang="zh-CN" dirty="0"/>
              <a:t>13-7</a:t>
            </a:r>
            <a:r>
              <a:rPr lang="zh-CN" altLang="en-US" dirty="0"/>
              <a:t>　生成的 </a:t>
            </a:r>
            <a:r>
              <a:rPr lang="en-US" altLang="zh-CN" dirty="0"/>
              <a:t>PPT</a:t>
            </a:r>
            <a:endParaRPr lang="zh-CN" altLang="en-US" dirty="0"/>
          </a:p>
        </p:txBody>
      </p:sp>
      <p:pic>
        <p:nvPicPr>
          <p:cNvPr id="8" name="图片占位符 7">
            <a:extLst>
              <a:ext uri="{FF2B5EF4-FFF2-40B4-BE49-F238E27FC236}">
                <a16:creationId xmlns:a16="http://schemas.microsoft.com/office/drawing/2014/main" id="{5903EEAA-EECD-1EE7-CB4C-BC5AA98306B3}"/>
              </a:ext>
            </a:extLst>
          </p:cNvPr>
          <p:cNvPicPr>
            <a:picLocks noGrp="1" noChangeAspect="1"/>
          </p:cNvPicPr>
          <p:nvPr>
            <p:ph type="pic" sz="quarter" idx="12"/>
          </p:nvPr>
        </p:nvPicPr>
        <p:blipFill rotWithShape="1">
          <a:blip r:embed="rId2"/>
          <a:srcRect t="-29179" b="-29179"/>
          <a:stretch>
            <a:fillRect/>
          </a:stretch>
        </p:blipFill>
        <p:spPr>
          <a:prstGeom prst="rect">
            <a:avLst/>
          </a:prstGeom>
        </p:spPr>
      </p:pic>
    </p:spTree>
    <p:extLst>
      <p:ext uri="{BB962C8B-B14F-4D97-AF65-F5344CB8AC3E}">
        <p14:creationId xmlns:p14="http://schemas.microsoft.com/office/powerpoint/2010/main" val="127093740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E9F6C-BBAA-EADF-6DB2-2923A26D566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58B55C-08E8-1C64-A2FC-697BB3AD3FC1}"/>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628A6B52-6C49-CEB7-F264-7302E6D766BE}"/>
              </a:ext>
            </a:extLst>
          </p:cNvPr>
          <p:cNvSpPr>
            <a:spLocks noGrp="1"/>
          </p:cNvSpPr>
          <p:nvPr>
            <p:ph type="body" sz="quarter" idx="11"/>
          </p:nvPr>
        </p:nvSpPr>
        <p:spPr>
          <a:xfrm>
            <a:off x="174886" y="2511648"/>
            <a:ext cx="5440724" cy="2571666"/>
          </a:xfrm>
        </p:spPr>
        <p:txBody>
          <a:bodyPr/>
          <a:lstStyle/>
          <a:p>
            <a:r>
              <a:rPr lang="en-US" altLang="zh-CN" dirty="0"/>
              <a:t>13.1.2</a:t>
            </a:r>
            <a:r>
              <a:rPr lang="zh-CN" altLang="en-US" dirty="0"/>
              <a:t>　利用 </a:t>
            </a:r>
            <a:r>
              <a:rPr lang="en-US" altLang="zh-CN" dirty="0"/>
              <a:t>AI </a:t>
            </a:r>
            <a:r>
              <a:rPr lang="zh-CN" altLang="en-US" dirty="0"/>
              <a:t>自动生成行业技术分析报告 </a:t>
            </a:r>
            <a:r>
              <a:rPr lang="en-US" altLang="zh-CN" dirty="0"/>
              <a:t>PPT</a:t>
            </a:r>
          </a:p>
          <a:p>
            <a:r>
              <a:rPr lang="en-US" altLang="zh-CN" dirty="0"/>
              <a:t>01</a:t>
            </a:r>
            <a:r>
              <a:rPr lang="zh-CN" altLang="en-US" dirty="0"/>
              <a:t>　启动 </a:t>
            </a:r>
            <a:r>
              <a:rPr lang="en-US" altLang="zh-CN" dirty="0"/>
              <a:t>WPS </a:t>
            </a:r>
            <a:r>
              <a:rPr lang="zh-CN" altLang="en-US" dirty="0"/>
              <a:t>软件，单击主界面左侧的“</a:t>
            </a:r>
            <a:r>
              <a:rPr lang="en-US" altLang="zh-CN" dirty="0"/>
              <a:t>AIPPT”</a:t>
            </a:r>
            <a:r>
              <a:rPr lang="zh-CN" altLang="en-US" dirty="0"/>
              <a:t>按钮，如图 </a:t>
            </a:r>
            <a:r>
              <a:rPr lang="en-US" altLang="zh-CN" dirty="0"/>
              <a:t>13-8 </a:t>
            </a:r>
            <a:r>
              <a:rPr lang="zh-CN" altLang="en-US" dirty="0"/>
              <a:t>所示，激活</a:t>
            </a:r>
            <a:r>
              <a:rPr lang="en-US" altLang="zh-CN" dirty="0"/>
              <a:t>WPS </a:t>
            </a:r>
            <a:r>
              <a:rPr lang="zh-CN" altLang="en-US" dirty="0"/>
              <a:t>演示文稿中的 </a:t>
            </a:r>
            <a:r>
              <a:rPr lang="en-US" altLang="zh-CN" dirty="0"/>
              <a:t>AI </a:t>
            </a:r>
            <a:r>
              <a:rPr lang="zh-CN" altLang="en-US" dirty="0"/>
              <a:t>智能辅助功能。</a:t>
            </a:r>
          </a:p>
        </p:txBody>
      </p:sp>
      <p:sp>
        <p:nvSpPr>
          <p:cNvPr id="7" name="文本占位符 6">
            <a:extLst>
              <a:ext uri="{FF2B5EF4-FFF2-40B4-BE49-F238E27FC236}">
                <a16:creationId xmlns:a16="http://schemas.microsoft.com/office/drawing/2014/main" id="{08CB73A0-DF13-C3C9-D440-DAF4BE30F6C7}"/>
              </a:ext>
            </a:extLst>
          </p:cNvPr>
          <p:cNvSpPr>
            <a:spLocks noGrp="1"/>
          </p:cNvSpPr>
          <p:nvPr>
            <p:ph type="body" sz="quarter" idx="13"/>
          </p:nvPr>
        </p:nvSpPr>
        <p:spPr/>
        <p:txBody>
          <a:bodyPr/>
          <a:lstStyle/>
          <a:p>
            <a:r>
              <a:rPr lang="zh-CN" altLang="en-US" dirty="0"/>
              <a:t>图 </a:t>
            </a:r>
            <a:r>
              <a:rPr lang="en-US" altLang="zh-CN" dirty="0"/>
              <a:t>13-8</a:t>
            </a:r>
            <a:r>
              <a:rPr lang="zh-CN" altLang="en-US" dirty="0"/>
              <a:t>　“</a:t>
            </a:r>
            <a:r>
              <a:rPr lang="en-US" altLang="zh-CN" dirty="0"/>
              <a:t>AIPPT”</a:t>
            </a:r>
            <a:r>
              <a:rPr lang="zh-CN" altLang="en-US" dirty="0"/>
              <a:t>按钮</a:t>
            </a:r>
          </a:p>
        </p:txBody>
      </p:sp>
      <p:pic>
        <p:nvPicPr>
          <p:cNvPr id="9" name="图片占位符 8">
            <a:extLst>
              <a:ext uri="{FF2B5EF4-FFF2-40B4-BE49-F238E27FC236}">
                <a16:creationId xmlns:a16="http://schemas.microsoft.com/office/drawing/2014/main" id="{AECF7C67-588A-AE0E-621B-7177BD4756FE}"/>
              </a:ext>
            </a:extLst>
          </p:cNvPr>
          <p:cNvPicPr>
            <a:picLocks noGrp="1" noChangeAspect="1"/>
          </p:cNvPicPr>
          <p:nvPr>
            <p:ph type="pic" sz="quarter" idx="12"/>
          </p:nvPr>
        </p:nvPicPr>
        <p:blipFill rotWithShape="1">
          <a:blip r:embed="rId2"/>
          <a:srcRect l="-2545" r="-2545"/>
          <a:stretch>
            <a:fillRect/>
          </a:stretch>
        </p:blipFill>
        <p:spPr>
          <a:prstGeom prst="rect">
            <a:avLst/>
          </a:prstGeom>
        </p:spPr>
      </p:pic>
    </p:spTree>
    <p:extLst>
      <p:ext uri="{BB962C8B-B14F-4D97-AF65-F5344CB8AC3E}">
        <p14:creationId xmlns:p14="http://schemas.microsoft.com/office/powerpoint/2010/main" val="46434076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1D546-7C3C-4046-F741-0E8EC07866A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468BD91-B97E-27DE-AA73-AA1998989B5B}"/>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720A1043-51B5-9B5B-368B-F9427505AB3A}"/>
              </a:ext>
            </a:extLst>
          </p:cNvPr>
          <p:cNvSpPr>
            <a:spLocks noGrp="1"/>
          </p:cNvSpPr>
          <p:nvPr>
            <p:ph type="body" sz="quarter" idx="11"/>
          </p:nvPr>
        </p:nvSpPr>
        <p:spPr>
          <a:xfrm>
            <a:off x="174886" y="2765563"/>
            <a:ext cx="5440724" cy="2063835"/>
          </a:xfrm>
        </p:spPr>
        <p:txBody>
          <a:bodyPr/>
          <a:lstStyle/>
          <a:p>
            <a:r>
              <a:rPr lang="en-US" altLang="zh-CN" dirty="0"/>
              <a:t>13.1.2</a:t>
            </a:r>
            <a:r>
              <a:rPr lang="zh-CN" altLang="en-US" dirty="0"/>
              <a:t>　利用 </a:t>
            </a:r>
            <a:r>
              <a:rPr lang="en-US" altLang="zh-CN" dirty="0"/>
              <a:t>AI </a:t>
            </a:r>
            <a:r>
              <a:rPr lang="zh-CN" altLang="en-US" dirty="0"/>
              <a:t>自动生成行业技术分析报告 </a:t>
            </a:r>
            <a:r>
              <a:rPr lang="en-US" altLang="zh-CN" dirty="0"/>
              <a:t>PPT</a:t>
            </a:r>
          </a:p>
          <a:p>
            <a:r>
              <a:rPr lang="en-US" altLang="zh-CN" dirty="0"/>
              <a:t>02</a:t>
            </a:r>
            <a:r>
              <a:rPr lang="zh-CN" altLang="en-US" dirty="0"/>
              <a:t>　在对话框内输入核心需求，如图 </a:t>
            </a:r>
            <a:r>
              <a:rPr lang="en-US" altLang="zh-CN" dirty="0"/>
              <a:t>13-9 </a:t>
            </a:r>
            <a:r>
              <a:rPr lang="zh-CN" altLang="en-US" dirty="0"/>
              <a:t>所示。</a:t>
            </a:r>
          </a:p>
        </p:txBody>
      </p:sp>
      <p:sp>
        <p:nvSpPr>
          <p:cNvPr id="7" name="文本占位符 6">
            <a:extLst>
              <a:ext uri="{FF2B5EF4-FFF2-40B4-BE49-F238E27FC236}">
                <a16:creationId xmlns:a16="http://schemas.microsoft.com/office/drawing/2014/main" id="{220B86AF-B9F4-88BE-50E9-FBE1169E86EC}"/>
              </a:ext>
            </a:extLst>
          </p:cNvPr>
          <p:cNvSpPr>
            <a:spLocks noGrp="1"/>
          </p:cNvSpPr>
          <p:nvPr>
            <p:ph type="body" sz="quarter" idx="13"/>
          </p:nvPr>
        </p:nvSpPr>
        <p:spPr/>
        <p:txBody>
          <a:bodyPr/>
          <a:lstStyle/>
          <a:p>
            <a:r>
              <a:rPr lang="zh-CN" altLang="en-US" dirty="0"/>
              <a:t>图 </a:t>
            </a:r>
            <a:r>
              <a:rPr lang="en-US" altLang="zh-CN" dirty="0"/>
              <a:t>13-9</a:t>
            </a:r>
            <a:r>
              <a:rPr lang="zh-CN" altLang="en-US" dirty="0"/>
              <a:t>　输入核心需求</a:t>
            </a:r>
          </a:p>
        </p:txBody>
      </p:sp>
      <p:pic>
        <p:nvPicPr>
          <p:cNvPr id="8" name="图片占位符 7">
            <a:extLst>
              <a:ext uri="{FF2B5EF4-FFF2-40B4-BE49-F238E27FC236}">
                <a16:creationId xmlns:a16="http://schemas.microsoft.com/office/drawing/2014/main" id="{151FCD6E-FCDD-6259-FF4B-A57B1F221732}"/>
              </a:ext>
            </a:extLst>
          </p:cNvPr>
          <p:cNvPicPr>
            <a:picLocks noGrp="1" noChangeAspect="1"/>
          </p:cNvPicPr>
          <p:nvPr>
            <p:ph type="pic" sz="quarter" idx="12"/>
          </p:nvPr>
        </p:nvPicPr>
        <p:blipFill rotWithShape="1">
          <a:blip r:embed="rId2"/>
          <a:srcRect t="-72417" b="-72417"/>
          <a:stretch>
            <a:fillRect/>
          </a:stretch>
        </p:blipFill>
        <p:spPr>
          <a:prstGeom prst="rect">
            <a:avLst/>
          </a:prstGeom>
        </p:spPr>
      </p:pic>
    </p:spTree>
    <p:extLst>
      <p:ext uri="{BB962C8B-B14F-4D97-AF65-F5344CB8AC3E}">
        <p14:creationId xmlns:p14="http://schemas.microsoft.com/office/powerpoint/2010/main" val="355003531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62FDB-B3BE-E1C9-D227-CE7E6240F21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2FC422A-C0CB-BA0B-9DEE-FF91103A927E}"/>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8B3443FB-BDCE-D82A-61D2-83F9221EB894}"/>
              </a:ext>
            </a:extLst>
          </p:cNvPr>
          <p:cNvSpPr>
            <a:spLocks noGrp="1"/>
          </p:cNvSpPr>
          <p:nvPr>
            <p:ph type="body" sz="quarter" idx="11"/>
          </p:nvPr>
        </p:nvSpPr>
        <p:spPr>
          <a:xfrm>
            <a:off x="174886" y="2511645"/>
            <a:ext cx="5440724" cy="2571666"/>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en-US" altLang="zh-CN" dirty="0"/>
              <a:t>03</a:t>
            </a:r>
            <a:r>
              <a:rPr lang="zh-CN" altLang="en-US" dirty="0"/>
              <a:t>　单击“字体颜色”下拉按钮，在弹出的下拉列表中选择文本的颜色，如图 </a:t>
            </a:r>
            <a:r>
              <a:rPr lang="en-US" altLang="zh-CN" dirty="0"/>
              <a:t>2-26 </a:t>
            </a:r>
            <a:r>
              <a:rPr lang="zh-CN" altLang="en-US" dirty="0"/>
              <a:t>所示。</a:t>
            </a:r>
          </a:p>
        </p:txBody>
      </p:sp>
      <p:sp>
        <p:nvSpPr>
          <p:cNvPr id="3" name="文本占位符 2">
            <a:extLst>
              <a:ext uri="{FF2B5EF4-FFF2-40B4-BE49-F238E27FC236}">
                <a16:creationId xmlns:a16="http://schemas.microsoft.com/office/drawing/2014/main" id="{F7F364ED-98E3-1244-14CE-ADA3370FE5B3}"/>
              </a:ext>
            </a:extLst>
          </p:cNvPr>
          <p:cNvSpPr>
            <a:spLocks noGrp="1"/>
          </p:cNvSpPr>
          <p:nvPr>
            <p:ph type="body" sz="quarter" idx="13"/>
          </p:nvPr>
        </p:nvSpPr>
        <p:spPr/>
        <p:txBody>
          <a:bodyPr/>
          <a:lstStyle/>
          <a:p>
            <a:r>
              <a:rPr lang="zh-CN" altLang="en-US" dirty="0"/>
              <a:t>图 </a:t>
            </a:r>
            <a:r>
              <a:rPr lang="en-US" altLang="zh-CN" dirty="0"/>
              <a:t>2-26</a:t>
            </a:r>
            <a:r>
              <a:rPr lang="zh-CN" altLang="en-US" dirty="0"/>
              <a:t>　设置字体颜色</a:t>
            </a:r>
          </a:p>
        </p:txBody>
      </p:sp>
      <p:pic>
        <p:nvPicPr>
          <p:cNvPr id="8" name="图片占位符 7">
            <a:extLst>
              <a:ext uri="{FF2B5EF4-FFF2-40B4-BE49-F238E27FC236}">
                <a16:creationId xmlns:a16="http://schemas.microsoft.com/office/drawing/2014/main" id="{D38C06C6-16C6-84CF-952C-1E5D012B20DB}"/>
              </a:ext>
            </a:extLst>
          </p:cNvPr>
          <p:cNvPicPr>
            <a:picLocks noGrp="1" noChangeAspect="1"/>
          </p:cNvPicPr>
          <p:nvPr>
            <p:ph type="pic" sz="quarter" idx="12"/>
          </p:nvPr>
        </p:nvPicPr>
        <p:blipFill rotWithShape="1">
          <a:blip r:embed="rId2"/>
          <a:srcRect l="-53896" r="-53896"/>
          <a:stretch>
            <a:fillRect/>
          </a:stretch>
        </p:blipFill>
        <p:spPr>
          <a:prstGeom prst="rect">
            <a:avLst/>
          </a:prstGeom>
        </p:spPr>
      </p:pic>
    </p:spTree>
    <p:extLst>
      <p:ext uri="{BB962C8B-B14F-4D97-AF65-F5344CB8AC3E}">
        <p14:creationId xmlns:p14="http://schemas.microsoft.com/office/powerpoint/2010/main" val="376502216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CBE8B-23A8-1007-301D-41F89BF4C69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3F44047-16E2-1B6C-B0BE-B01E1991597B}"/>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5" name="文本占位符 4">
            <a:extLst>
              <a:ext uri="{FF2B5EF4-FFF2-40B4-BE49-F238E27FC236}">
                <a16:creationId xmlns:a16="http://schemas.microsoft.com/office/drawing/2014/main" id="{E70BB50A-7F52-01E6-A611-4F35B46B006B}"/>
              </a:ext>
            </a:extLst>
          </p:cNvPr>
          <p:cNvSpPr>
            <a:spLocks noGrp="1"/>
          </p:cNvSpPr>
          <p:nvPr>
            <p:ph type="body" sz="quarter" idx="11"/>
          </p:nvPr>
        </p:nvSpPr>
        <p:spPr>
          <a:xfrm>
            <a:off x="174886" y="2003816"/>
            <a:ext cx="5440724" cy="3587329"/>
          </a:xfrm>
        </p:spPr>
        <p:txBody>
          <a:bodyPr/>
          <a:lstStyle/>
          <a:p>
            <a:r>
              <a:rPr lang="en-US" altLang="zh-CN" dirty="0"/>
              <a:t>13.1.2</a:t>
            </a:r>
            <a:r>
              <a:rPr lang="zh-CN" altLang="en-US" dirty="0"/>
              <a:t>　利用 </a:t>
            </a:r>
            <a:r>
              <a:rPr lang="en-US" altLang="zh-CN" dirty="0"/>
              <a:t>AI </a:t>
            </a:r>
            <a:r>
              <a:rPr lang="zh-CN" altLang="en-US" dirty="0"/>
              <a:t>自动生成行业技术分析报告 </a:t>
            </a:r>
            <a:r>
              <a:rPr lang="en-US" altLang="zh-CN" dirty="0"/>
              <a:t>PPT</a:t>
            </a:r>
          </a:p>
          <a:p>
            <a:r>
              <a:rPr lang="en-US" altLang="zh-CN" dirty="0"/>
              <a:t>03</a:t>
            </a:r>
            <a:r>
              <a:rPr lang="zh-CN" altLang="en-US" dirty="0"/>
              <a:t>　单击“发送”按钮，</a:t>
            </a:r>
            <a:r>
              <a:rPr lang="en-US" altLang="zh-CN" dirty="0"/>
              <a:t>AI</a:t>
            </a:r>
            <a:r>
              <a:rPr lang="zh-CN" altLang="en-US" dirty="0"/>
              <a:t>将自动对文档的逻辑框架进行细致拆解，生成</a:t>
            </a:r>
            <a:r>
              <a:rPr lang="en-US" altLang="zh-CN" dirty="0"/>
              <a:t>PPT </a:t>
            </a:r>
            <a:r>
              <a:rPr lang="zh-CN" altLang="en-US" dirty="0"/>
              <a:t>大纲，单击“挑选模板”按钮，如图 </a:t>
            </a:r>
            <a:r>
              <a:rPr lang="en-US" altLang="zh-CN" dirty="0"/>
              <a:t>13-10 </a:t>
            </a:r>
            <a:r>
              <a:rPr lang="zh-CN" altLang="en-US" dirty="0"/>
              <a:t>所示，从众多的预设模板中选择“直播市场调研报告模板”，如图 </a:t>
            </a:r>
            <a:r>
              <a:rPr lang="en-US" altLang="zh-CN" dirty="0"/>
              <a:t>13-11 </a:t>
            </a:r>
            <a:r>
              <a:rPr lang="zh-CN" altLang="en-US" dirty="0"/>
              <a:t>所示。</a:t>
            </a:r>
          </a:p>
        </p:txBody>
      </p:sp>
      <p:sp>
        <p:nvSpPr>
          <p:cNvPr id="7" name="文本占位符 6">
            <a:extLst>
              <a:ext uri="{FF2B5EF4-FFF2-40B4-BE49-F238E27FC236}">
                <a16:creationId xmlns:a16="http://schemas.microsoft.com/office/drawing/2014/main" id="{913F91E6-C00E-E753-33FA-C07BB694ADDA}"/>
              </a:ext>
            </a:extLst>
          </p:cNvPr>
          <p:cNvSpPr>
            <a:spLocks noGrp="1"/>
          </p:cNvSpPr>
          <p:nvPr>
            <p:ph type="body" sz="quarter" idx="13"/>
          </p:nvPr>
        </p:nvSpPr>
        <p:spPr/>
        <p:txBody>
          <a:bodyPr/>
          <a:lstStyle/>
          <a:p>
            <a:r>
              <a:rPr lang="zh-CN" altLang="en-US" dirty="0"/>
              <a:t>图 </a:t>
            </a:r>
            <a:r>
              <a:rPr lang="en-US" altLang="zh-CN" dirty="0"/>
              <a:t>13-10</a:t>
            </a:r>
            <a:r>
              <a:rPr lang="zh-CN" altLang="en-US" dirty="0"/>
              <a:t>　单击“挑选模板”按钮</a:t>
            </a:r>
          </a:p>
        </p:txBody>
      </p:sp>
      <p:pic>
        <p:nvPicPr>
          <p:cNvPr id="9" name="图片占位符 8">
            <a:extLst>
              <a:ext uri="{FF2B5EF4-FFF2-40B4-BE49-F238E27FC236}">
                <a16:creationId xmlns:a16="http://schemas.microsoft.com/office/drawing/2014/main" id="{57E208E1-AB96-BC70-6BC6-C826FD9E6030}"/>
              </a:ext>
            </a:extLst>
          </p:cNvPr>
          <p:cNvPicPr>
            <a:picLocks noGrp="1" noChangeAspect="1"/>
          </p:cNvPicPr>
          <p:nvPr>
            <p:ph type="pic" sz="quarter" idx="12"/>
          </p:nvPr>
        </p:nvPicPr>
        <p:blipFill rotWithShape="1">
          <a:blip r:embed="rId2"/>
          <a:srcRect t="-26448" b="-26448"/>
          <a:stretch>
            <a:fillRect/>
          </a:stretch>
        </p:blipFill>
        <p:spPr>
          <a:prstGeom prst="rect">
            <a:avLst/>
          </a:prstGeom>
        </p:spPr>
      </p:pic>
    </p:spTree>
    <p:extLst>
      <p:ext uri="{BB962C8B-B14F-4D97-AF65-F5344CB8AC3E}">
        <p14:creationId xmlns:p14="http://schemas.microsoft.com/office/powerpoint/2010/main" val="126653578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2B601-E194-DCFB-68B0-2E8CC462B50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C1DC0F6-963F-0760-8D0D-D489C7D19886}"/>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pic>
        <p:nvPicPr>
          <p:cNvPr id="10" name="图片占位符 9">
            <a:extLst>
              <a:ext uri="{FF2B5EF4-FFF2-40B4-BE49-F238E27FC236}">
                <a16:creationId xmlns:a16="http://schemas.microsoft.com/office/drawing/2014/main" id="{EB123DD5-4E81-84D8-4514-DD812BD26CCE}"/>
              </a:ext>
            </a:extLst>
          </p:cNvPr>
          <p:cNvPicPr>
            <a:picLocks noGrp="1" noChangeAspect="1"/>
          </p:cNvPicPr>
          <p:nvPr>
            <p:ph type="pic" sz="quarter" idx="12"/>
          </p:nvPr>
        </p:nvPicPr>
        <p:blipFill rotWithShape="1">
          <a:blip r:embed="rId2"/>
          <a:srcRect l="-13988" r="-13988"/>
          <a:stretch>
            <a:fillRect/>
          </a:stretch>
        </p:blipFill>
        <p:spPr>
          <a:prstGeom prst="rect">
            <a:avLst/>
          </a:prstGeom>
        </p:spPr>
      </p:pic>
      <p:sp>
        <p:nvSpPr>
          <p:cNvPr id="7" name="文本占位符 6">
            <a:extLst>
              <a:ext uri="{FF2B5EF4-FFF2-40B4-BE49-F238E27FC236}">
                <a16:creationId xmlns:a16="http://schemas.microsoft.com/office/drawing/2014/main" id="{6FD9FB03-86D3-CDD2-C5CB-1A47650C69BC}"/>
              </a:ext>
            </a:extLst>
          </p:cNvPr>
          <p:cNvSpPr>
            <a:spLocks noGrp="1"/>
          </p:cNvSpPr>
          <p:nvPr>
            <p:ph type="body" sz="quarter" idx="13"/>
          </p:nvPr>
        </p:nvSpPr>
        <p:spPr>
          <a:prstGeom prst="rect">
            <a:avLst/>
          </a:prstGeom>
        </p:spPr>
        <p:txBody>
          <a:bodyPr/>
          <a:lstStyle/>
          <a:p>
            <a:r>
              <a:rPr lang="zh-CN" altLang="en-US" dirty="0"/>
              <a:t>图 </a:t>
            </a:r>
            <a:r>
              <a:rPr lang="en-US" altLang="zh-CN" dirty="0"/>
              <a:t>13-11</a:t>
            </a:r>
            <a:r>
              <a:rPr lang="zh-CN" altLang="en-US" dirty="0"/>
              <a:t>　选择“直播市场调研报告模板”</a:t>
            </a:r>
          </a:p>
        </p:txBody>
      </p:sp>
    </p:spTree>
    <p:extLst>
      <p:ext uri="{BB962C8B-B14F-4D97-AF65-F5344CB8AC3E}">
        <p14:creationId xmlns:p14="http://schemas.microsoft.com/office/powerpoint/2010/main" val="15427993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D1E10-32AE-F1D1-5BD2-10B4F3344B5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BE9A587-2F5E-F9E9-D56D-75DDE34B11F2}"/>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0BFE8A1A-21CF-0525-3726-8FE280ED8298}"/>
              </a:ext>
            </a:extLst>
          </p:cNvPr>
          <p:cNvSpPr>
            <a:spLocks noGrp="1"/>
          </p:cNvSpPr>
          <p:nvPr>
            <p:ph type="body" sz="quarter" idx="11"/>
          </p:nvPr>
        </p:nvSpPr>
        <p:spPr>
          <a:xfrm>
            <a:off x="174886" y="1749899"/>
            <a:ext cx="5440724" cy="4095160"/>
          </a:xfrm>
          <a:prstGeom prst="rect">
            <a:avLst/>
          </a:prstGeom>
        </p:spPr>
        <p:txBody>
          <a:bodyPr/>
          <a:lstStyle/>
          <a:p>
            <a:r>
              <a:rPr lang="en-US" altLang="zh-CN" dirty="0"/>
              <a:t>13.1.2</a:t>
            </a:r>
            <a:r>
              <a:rPr lang="zh-CN" altLang="en-US" dirty="0"/>
              <a:t>　利用 </a:t>
            </a:r>
            <a:r>
              <a:rPr lang="en-US" altLang="zh-CN" dirty="0"/>
              <a:t>AI </a:t>
            </a:r>
            <a:r>
              <a:rPr lang="zh-CN" altLang="en-US" dirty="0"/>
              <a:t>自动生成行业技术分析报告 </a:t>
            </a:r>
            <a:r>
              <a:rPr lang="en-US" altLang="zh-CN" dirty="0"/>
              <a:t>PPT</a:t>
            </a:r>
          </a:p>
          <a:p>
            <a:r>
              <a:rPr lang="en-US" altLang="zh-CN" dirty="0"/>
              <a:t>04</a:t>
            </a:r>
            <a:r>
              <a:rPr lang="zh-CN" altLang="en-US" dirty="0"/>
              <a:t>　单击“创建 </a:t>
            </a:r>
            <a:r>
              <a:rPr lang="en-US" altLang="zh-CN" dirty="0"/>
              <a:t>PPT”</a:t>
            </a:r>
            <a:r>
              <a:rPr lang="zh-CN" altLang="en-US" dirty="0"/>
              <a:t>按钮，系统将根据预设模板和输入的内容，快速生成一份结构完整、设计精美的演示文稿，如图 </a:t>
            </a:r>
            <a:r>
              <a:rPr lang="en-US" altLang="zh-CN" dirty="0"/>
              <a:t>13-12 </a:t>
            </a:r>
            <a:r>
              <a:rPr lang="zh-CN" altLang="en-US" dirty="0"/>
              <a:t>所示。</a:t>
            </a:r>
            <a:endParaRPr lang="en-US" altLang="zh-CN" dirty="0"/>
          </a:p>
          <a:p>
            <a:r>
              <a:rPr lang="zh-CN" altLang="en-US" dirty="0"/>
              <a:t>至此，一份行业技术分析报告 </a:t>
            </a:r>
            <a:r>
              <a:rPr lang="en-US" altLang="zh-CN" dirty="0"/>
              <a:t>PPT </a:t>
            </a:r>
            <a:r>
              <a:rPr lang="zh-CN" altLang="en-US" dirty="0"/>
              <a:t>便制作完成。</a:t>
            </a:r>
          </a:p>
        </p:txBody>
      </p:sp>
      <p:pic>
        <p:nvPicPr>
          <p:cNvPr id="9" name="图片占位符 8">
            <a:extLst>
              <a:ext uri="{FF2B5EF4-FFF2-40B4-BE49-F238E27FC236}">
                <a16:creationId xmlns:a16="http://schemas.microsoft.com/office/drawing/2014/main" id="{D0696DD5-E4E6-A2CC-13BE-AFE5BC4A0222}"/>
              </a:ext>
            </a:extLst>
          </p:cNvPr>
          <p:cNvPicPr>
            <a:picLocks noGrp="1" noChangeAspect="1"/>
          </p:cNvPicPr>
          <p:nvPr>
            <p:ph type="pic" sz="quarter" idx="12"/>
          </p:nvPr>
        </p:nvPicPr>
        <p:blipFill rotWithShape="1">
          <a:blip r:embed="rId2"/>
          <a:srcRect t="-32052" b="-32052"/>
          <a:stretch>
            <a:fillRect/>
          </a:stretch>
        </p:blipFill>
        <p:spPr>
          <a:prstGeom prst="rect">
            <a:avLst/>
          </a:prstGeom>
        </p:spPr>
      </p:pic>
      <p:sp>
        <p:nvSpPr>
          <p:cNvPr id="6" name="文本占位符 5">
            <a:extLst>
              <a:ext uri="{FF2B5EF4-FFF2-40B4-BE49-F238E27FC236}">
                <a16:creationId xmlns:a16="http://schemas.microsoft.com/office/drawing/2014/main" id="{E9825A0C-F562-E05F-64C4-09EBE7DD16A7}"/>
              </a:ext>
            </a:extLst>
          </p:cNvPr>
          <p:cNvSpPr>
            <a:spLocks noGrp="1"/>
          </p:cNvSpPr>
          <p:nvPr>
            <p:ph type="body" sz="quarter" idx="13"/>
          </p:nvPr>
        </p:nvSpPr>
        <p:spPr/>
        <p:txBody>
          <a:bodyPr/>
          <a:lstStyle/>
          <a:p>
            <a:r>
              <a:rPr lang="zh-CN" altLang="en-US" dirty="0"/>
              <a:t>图 </a:t>
            </a:r>
            <a:r>
              <a:rPr lang="en-US" altLang="zh-CN" dirty="0"/>
              <a:t>13-12</a:t>
            </a:r>
            <a:r>
              <a:rPr lang="zh-CN" altLang="en-US" dirty="0"/>
              <a:t>　生成的 </a:t>
            </a:r>
            <a:r>
              <a:rPr lang="en-US" altLang="zh-CN" dirty="0"/>
              <a:t>PPT</a:t>
            </a:r>
            <a:endParaRPr lang="zh-CN" altLang="en-US" dirty="0"/>
          </a:p>
        </p:txBody>
      </p:sp>
    </p:spTree>
    <p:extLst>
      <p:ext uri="{BB962C8B-B14F-4D97-AF65-F5344CB8AC3E}">
        <p14:creationId xmlns:p14="http://schemas.microsoft.com/office/powerpoint/2010/main" val="93871797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495AA-F531-1C5B-AC87-EE003F35C6D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B72177D-EC91-F66E-E623-8C90C7204449}"/>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FC448974-D77A-8123-3B9B-2A46C0D76079}"/>
              </a:ext>
            </a:extLst>
          </p:cNvPr>
          <p:cNvSpPr>
            <a:spLocks noGrp="1"/>
          </p:cNvSpPr>
          <p:nvPr>
            <p:ph type="body" sz="quarter" idx="11"/>
          </p:nvPr>
        </p:nvSpPr>
        <p:spPr>
          <a:xfrm>
            <a:off x="174886" y="2003815"/>
            <a:ext cx="5440724" cy="3587329"/>
          </a:xfrm>
          <a:prstGeom prst="rect">
            <a:avLst/>
          </a:prstGeom>
        </p:spPr>
        <p:txBody>
          <a:bodyPr/>
          <a:lstStyle/>
          <a:p>
            <a:r>
              <a:rPr lang="en-US" altLang="zh-CN" dirty="0"/>
              <a:t>13.1.3</a:t>
            </a:r>
            <a:r>
              <a:rPr lang="zh-CN" altLang="en-US" dirty="0"/>
              <a:t>　利用 </a:t>
            </a:r>
            <a:r>
              <a:rPr lang="en-US" altLang="zh-CN" dirty="0"/>
              <a:t>AI </a:t>
            </a:r>
            <a:r>
              <a:rPr lang="zh-CN" altLang="en-US" dirty="0"/>
              <a:t>自动生成个人述职报告 </a:t>
            </a:r>
            <a:r>
              <a:rPr lang="en-US" altLang="zh-CN" dirty="0"/>
              <a:t>PPT</a:t>
            </a:r>
          </a:p>
          <a:p>
            <a:r>
              <a:rPr lang="en-US" altLang="zh-CN" dirty="0"/>
              <a:t>01</a:t>
            </a:r>
            <a:r>
              <a:rPr lang="zh-CN" altLang="en-US" dirty="0"/>
              <a:t>　启动</a:t>
            </a:r>
            <a:r>
              <a:rPr lang="en-US" altLang="zh-CN" dirty="0"/>
              <a:t>WPS</a:t>
            </a:r>
            <a:r>
              <a:rPr lang="zh-CN" altLang="en-US" dirty="0"/>
              <a:t>软件，单击主界面左侧的“</a:t>
            </a:r>
            <a:r>
              <a:rPr lang="en-US" altLang="zh-CN" dirty="0"/>
              <a:t>AIPPT” </a:t>
            </a:r>
            <a:r>
              <a:rPr lang="zh-CN" altLang="en-US" dirty="0"/>
              <a:t>按钮，激活 </a:t>
            </a:r>
            <a:r>
              <a:rPr lang="en-US" altLang="zh-CN" dirty="0"/>
              <a:t>WPS </a:t>
            </a:r>
            <a:r>
              <a:rPr lang="zh-CN" altLang="en-US" dirty="0"/>
              <a:t>演示文稿中的 </a:t>
            </a:r>
            <a:r>
              <a:rPr lang="en-US" altLang="zh-CN" dirty="0"/>
              <a:t>AI </a:t>
            </a:r>
            <a:r>
              <a:rPr lang="zh-CN" altLang="en-US" dirty="0"/>
              <a:t>智能辅助功能。</a:t>
            </a:r>
          </a:p>
          <a:p>
            <a:r>
              <a:rPr lang="zh-CN" altLang="en-US" dirty="0"/>
              <a:t> </a:t>
            </a:r>
            <a:r>
              <a:rPr lang="en-US" altLang="zh-CN" dirty="0"/>
              <a:t>02</a:t>
            </a:r>
            <a:r>
              <a:rPr lang="zh-CN" altLang="en-US" dirty="0"/>
              <a:t>　在对话框内输入核心需求，如图 </a:t>
            </a:r>
            <a:r>
              <a:rPr lang="en-US" altLang="zh-CN" dirty="0"/>
              <a:t>13-13 </a:t>
            </a:r>
            <a:r>
              <a:rPr lang="zh-CN" altLang="en-US" dirty="0"/>
              <a:t>所示。</a:t>
            </a:r>
          </a:p>
        </p:txBody>
      </p:sp>
      <p:sp>
        <p:nvSpPr>
          <p:cNvPr id="6" name="文本占位符 5">
            <a:extLst>
              <a:ext uri="{FF2B5EF4-FFF2-40B4-BE49-F238E27FC236}">
                <a16:creationId xmlns:a16="http://schemas.microsoft.com/office/drawing/2014/main" id="{F4A09BE0-6878-69DF-1E6A-3235F1300B9E}"/>
              </a:ext>
            </a:extLst>
          </p:cNvPr>
          <p:cNvSpPr>
            <a:spLocks noGrp="1"/>
          </p:cNvSpPr>
          <p:nvPr>
            <p:ph type="body" sz="quarter" idx="13"/>
          </p:nvPr>
        </p:nvSpPr>
        <p:spPr/>
        <p:txBody>
          <a:bodyPr/>
          <a:lstStyle/>
          <a:p>
            <a:r>
              <a:rPr lang="zh-CN" altLang="en-US" dirty="0"/>
              <a:t>图 </a:t>
            </a:r>
            <a:r>
              <a:rPr lang="en-US" altLang="zh-CN" dirty="0"/>
              <a:t>13-13</a:t>
            </a:r>
            <a:r>
              <a:rPr lang="zh-CN" altLang="en-US" dirty="0"/>
              <a:t>　输入核心需求</a:t>
            </a:r>
          </a:p>
        </p:txBody>
      </p:sp>
      <p:pic>
        <p:nvPicPr>
          <p:cNvPr id="8" name="图片占位符 7">
            <a:extLst>
              <a:ext uri="{FF2B5EF4-FFF2-40B4-BE49-F238E27FC236}">
                <a16:creationId xmlns:a16="http://schemas.microsoft.com/office/drawing/2014/main" id="{28D289CB-3E0D-7662-1BC2-F347CCD158D9}"/>
              </a:ext>
            </a:extLst>
          </p:cNvPr>
          <p:cNvPicPr>
            <a:picLocks noGrp="1" noChangeAspect="1"/>
          </p:cNvPicPr>
          <p:nvPr>
            <p:ph type="pic" sz="quarter" idx="12"/>
          </p:nvPr>
        </p:nvPicPr>
        <p:blipFill rotWithShape="1">
          <a:blip r:embed="rId2"/>
          <a:srcRect t="-46895" b="-46895"/>
          <a:stretch>
            <a:fillRect/>
          </a:stretch>
        </p:blipFill>
        <p:spPr>
          <a:prstGeom prst="rect">
            <a:avLst/>
          </a:prstGeom>
        </p:spPr>
      </p:pic>
    </p:spTree>
    <p:extLst>
      <p:ext uri="{BB962C8B-B14F-4D97-AF65-F5344CB8AC3E}">
        <p14:creationId xmlns:p14="http://schemas.microsoft.com/office/powerpoint/2010/main" val="147159101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B44AE0-2621-9549-AC73-D767097707A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6E7360E-6861-7ACE-A44F-C8FB8418540B}"/>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C04C1234-970F-2147-F9AC-FBEE3B1449A1}"/>
              </a:ext>
            </a:extLst>
          </p:cNvPr>
          <p:cNvSpPr>
            <a:spLocks noGrp="1"/>
          </p:cNvSpPr>
          <p:nvPr>
            <p:ph type="body" sz="quarter" idx="11"/>
          </p:nvPr>
        </p:nvSpPr>
        <p:spPr>
          <a:xfrm>
            <a:off x="174886" y="2003815"/>
            <a:ext cx="5440724" cy="3587329"/>
          </a:xfrm>
          <a:prstGeom prst="rect">
            <a:avLst/>
          </a:prstGeom>
        </p:spPr>
        <p:txBody>
          <a:bodyPr/>
          <a:lstStyle/>
          <a:p>
            <a:r>
              <a:rPr lang="en-US" altLang="zh-CN" dirty="0"/>
              <a:t>13.1.3</a:t>
            </a:r>
            <a:r>
              <a:rPr lang="zh-CN" altLang="en-US" dirty="0"/>
              <a:t>　利用 </a:t>
            </a:r>
            <a:r>
              <a:rPr lang="en-US" altLang="zh-CN" dirty="0"/>
              <a:t>AI </a:t>
            </a:r>
            <a:r>
              <a:rPr lang="zh-CN" altLang="en-US" dirty="0"/>
              <a:t>自动生成个人述职报告 </a:t>
            </a:r>
            <a:r>
              <a:rPr lang="en-US" altLang="zh-CN" dirty="0"/>
              <a:t>PPT</a:t>
            </a:r>
          </a:p>
          <a:p>
            <a:r>
              <a:rPr lang="en-US" altLang="zh-CN" dirty="0"/>
              <a:t>03</a:t>
            </a:r>
            <a:r>
              <a:rPr lang="zh-CN" altLang="en-US" dirty="0"/>
              <a:t>　单击“发送”按钮，</a:t>
            </a:r>
            <a:r>
              <a:rPr lang="en-US" altLang="zh-CN" dirty="0"/>
              <a:t>AI </a:t>
            </a:r>
            <a:r>
              <a:rPr lang="zh-CN" altLang="en-US" dirty="0"/>
              <a:t>将自动对文档的逻辑框架进行细致拆解，生成</a:t>
            </a:r>
            <a:r>
              <a:rPr lang="en-US" altLang="zh-CN" dirty="0"/>
              <a:t>PPT</a:t>
            </a:r>
            <a:r>
              <a:rPr lang="zh-CN" altLang="en-US" dirty="0"/>
              <a:t>大纲，单击“挑选模板”按钮，如图 </a:t>
            </a:r>
            <a:r>
              <a:rPr lang="en-US" altLang="zh-CN" dirty="0"/>
              <a:t>13-14 </a:t>
            </a:r>
            <a:r>
              <a:rPr lang="zh-CN" altLang="en-US" dirty="0"/>
              <a:t>所示，从众多的预设模板中选择“员工转正汇报模板”，如图 </a:t>
            </a:r>
            <a:r>
              <a:rPr lang="en-US" altLang="zh-CN" dirty="0"/>
              <a:t>13-15 </a:t>
            </a:r>
            <a:r>
              <a:rPr lang="zh-CN" altLang="en-US" dirty="0"/>
              <a:t>所示。</a:t>
            </a:r>
          </a:p>
        </p:txBody>
      </p:sp>
      <p:sp>
        <p:nvSpPr>
          <p:cNvPr id="6" name="文本占位符 5">
            <a:extLst>
              <a:ext uri="{FF2B5EF4-FFF2-40B4-BE49-F238E27FC236}">
                <a16:creationId xmlns:a16="http://schemas.microsoft.com/office/drawing/2014/main" id="{66DB6DB8-97FF-0BB3-49EB-75925D7E9371}"/>
              </a:ext>
            </a:extLst>
          </p:cNvPr>
          <p:cNvSpPr>
            <a:spLocks noGrp="1"/>
          </p:cNvSpPr>
          <p:nvPr>
            <p:ph type="body" sz="quarter" idx="13"/>
          </p:nvPr>
        </p:nvSpPr>
        <p:spPr/>
        <p:txBody>
          <a:bodyPr/>
          <a:lstStyle/>
          <a:p>
            <a:r>
              <a:rPr lang="zh-CN" altLang="en-US" dirty="0"/>
              <a:t>图 </a:t>
            </a:r>
            <a:r>
              <a:rPr lang="en-US" altLang="zh-CN" dirty="0"/>
              <a:t>13-14</a:t>
            </a:r>
            <a:r>
              <a:rPr lang="zh-CN" altLang="en-US" dirty="0"/>
              <a:t>　单击“挑选模板”按钮</a:t>
            </a:r>
          </a:p>
        </p:txBody>
      </p:sp>
      <p:pic>
        <p:nvPicPr>
          <p:cNvPr id="9" name="图片占位符 8">
            <a:extLst>
              <a:ext uri="{FF2B5EF4-FFF2-40B4-BE49-F238E27FC236}">
                <a16:creationId xmlns:a16="http://schemas.microsoft.com/office/drawing/2014/main" id="{93C7D0A6-492B-68F9-0027-611D8FE643D4}"/>
              </a:ext>
            </a:extLst>
          </p:cNvPr>
          <p:cNvPicPr>
            <a:picLocks noGrp="1" noChangeAspect="1"/>
          </p:cNvPicPr>
          <p:nvPr>
            <p:ph type="pic" sz="quarter" idx="12"/>
          </p:nvPr>
        </p:nvPicPr>
        <p:blipFill rotWithShape="1">
          <a:blip r:embed="rId2"/>
          <a:srcRect t="-27408" b="-27408"/>
          <a:stretch>
            <a:fillRect/>
          </a:stretch>
        </p:blipFill>
        <p:spPr>
          <a:prstGeom prst="rect">
            <a:avLst/>
          </a:prstGeom>
        </p:spPr>
      </p:pic>
    </p:spTree>
    <p:extLst>
      <p:ext uri="{BB962C8B-B14F-4D97-AF65-F5344CB8AC3E}">
        <p14:creationId xmlns:p14="http://schemas.microsoft.com/office/powerpoint/2010/main" val="355473476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5029F-BABA-5E31-2A1A-4A8EF0D5A27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A537E6-BC4C-2AB0-5A06-B1727EE329D6}"/>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pic>
        <p:nvPicPr>
          <p:cNvPr id="10" name="图片占位符 9">
            <a:extLst>
              <a:ext uri="{FF2B5EF4-FFF2-40B4-BE49-F238E27FC236}">
                <a16:creationId xmlns:a16="http://schemas.microsoft.com/office/drawing/2014/main" id="{FE93EE33-806B-7ABE-2D0B-867545D35951}"/>
              </a:ext>
            </a:extLst>
          </p:cNvPr>
          <p:cNvPicPr>
            <a:picLocks noGrp="1" noChangeAspect="1"/>
          </p:cNvPicPr>
          <p:nvPr>
            <p:ph type="pic" sz="quarter" idx="12"/>
          </p:nvPr>
        </p:nvPicPr>
        <p:blipFill rotWithShape="1">
          <a:blip r:embed="rId2"/>
          <a:srcRect l="-15442" r="-15442"/>
          <a:stretch>
            <a:fillRect/>
          </a:stretch>
        </p:blipFill>
        <p:spPr>
          <a:prstGeom prst="rect">
            <a:avLst/>
          </a:prstGeom>
        </p:spPr>
      </p:pic>
      <p:sp>
        <p:nvSpPr>
          <p:cNvPr id="6" name="文本占位符 5">
            <a:extLst>
              <a:ext uri="{FF2B5EF4-FFF2-40B4-BE49-F238E27FC236}">
                <a16:creationId xmlns:a16="http://schemas.microsoft.com/office/drawing/2014/main" id="{42CBB9A2-1AC9-657D-CDD7-7AEA4FF391BF}"/>
              </a:ext>
            </a:extLst>
          </p:cNvPr>
          <p:cNvSpPr>
            <a:spLocks noGrp="1"/>
          </p:cNvSpPr>
          <p:nvPr>
            <p:ph type="body" sz="quarter" idx="13"/>
          </p:nvPr>
        </p:nvSpPr>
        <p:spPr>
          <a:prstGeom prst="rect">
            <a:avLst/>
          </a:prstGeom>
        </p:spPr>
        <p:txBody>
          <a:bodyPr/>
          <a:lstStyle/>
          <a:p>
            <a:r>
              <a:rPr lang="zh-CN" altLang="en-US" dirty="0"/>
              <a:t>图 </a:t>
            </a:r>
            <a:r>
              <a:rPr lang="en-US" altLang="zh-CN" dirty="0"/>
              <a:t>13-15</a:t>
            </a:r>
            <a:r>
              <a:rPr lang="zh-CN" altLang="en-US" dirty="0"/>
              <a:t>　选择“员工转正汇报模板”</a:t>
            </a:r>
          </a:p>
        </p:txBody>
      </p:sp>
    </p:spTree>
    <p:extLst>
      <p:ext uri="{BB962C8B-B14F-4D97-AF65-F5344CB8AC3E}">
        <p14:creationId xmlns:p14="http://schemas.microsoft.com/office/powerpoint/2010/main" val="302609354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9C63A-6991-E259-3EA8-0D93336C43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3E0C26E-0952-8307-98EA-5DA106959438}"/>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4B93A9D8-55C9-8944-C0FF-9AFBFC03344E}"/>
              </a:ext>
            </a:extLst>
          </p:cNvPr>
          <p:cNvSpPr>
            <a:spLocks noGrp="1"/>
          </p:cNvSpPr>
          <p:nvPr>
            <p:ph type="body" sz="quarter" idx="11"/>
          </p:nvPr>
        </p:nvSpPr>
        <p:spPr>
          <a:xfrm>
            <a:off x="174886" y="1749900"/>
            <a:ext cx="5440724" cy="4095160"/>
          </a:xfrm>
          <a:prstGeom prst="rect">
            <a:avLst/>
          </a:prstGeom>
        </p:spPr>
        <p:txBody>
          <a:bodyPr/>
          <a:lstStyle/>
          <a:p>
            <a:r>
              <a:rPr lang="en-US" altLang="zh-CN" dirty="0"/>
              <a:t>13.1.3</a:t>
            </a:r>
            <a:r>
              <a:rPr lang="zh-CN" altLang="en-US" dirty="0"/>
              <a:t>　利用 </a:t>
            </a:r>
            <a:r>
              <a:rPr lang="en-US" altLang="zh-CN" dirty="0"/>
              <a:t>AI </a:t>
            </a:r>
            <a:r>
              <a:rPr lang="zh-CN" altLang="en-US" dirty="0"/>
              <a:t>自动生成个人述职报告 </a:t>
            </a:r>
            <a:r>
              <a:rPr lang="en-US" altLang="zh-CN" dirty="0"/>
              <a:t>PPT</a:t>
            </a:r>
          </a:p>
          <a:p>
            <a:r>
              <a:rPr lang="en-US" altLang="zh-CN" dirty="0"/>
              <a:t>04</a:t>
            </a:r>
            <a:r>
              <a:rPr lang="zh-CN" altLang="en-US" dirty="0"/>
              <a:t>　单击“创建 </a:t>
            </a:r>
            <a:r>
              <a:rPr lang="en-US" altLang="zh-CN" dirty="0"/>
              <a:t>PPT”</a:t>
            </a:r>
            <a:r>
              <a:rPr lang="zh-CN" altLang="en-US" dirty="0"/>
              <a:t>按钮，系统将根据预设模板和输入的内容，快速生成一份结构完整、设计精美的演示文稿，如图 </a:t>
            </a:r>
            <a:r>
              <a:rPr lang="en-US" altLang="zh-CN" dirty="0"/>
              <a:t>13-16 </a:t>
            </a:r>
            <a:r>
              <a:rPr lang="zh-CN" altLang="en-US" dirty="0"/>
              <a:t>所示。</a:t>
            </a:r>
            <a:endParaRPr lang="en-US" altLang="zh-CN" dirty="0"/>
          </a:p>
          <a:p>
            <a:r>
              <a:rPr lang="zh-CN" altLang="en-US" dirty="0"/>
              <a:t>至此，一份个人述职报告 </a:t>
            </a:r>
            <a:r>
              <a:rPr lang="en-US" altLang="zh-CN" dirty="0"/>
              <a:t>PPT </a:t>
            </a:r>
            <a:r>
              <a:rPr lang="zh-CN" altLang="en-US" dirty="0"/>
              <a:t>便制作完成。</a:t>
            </a:r>
          </a:p>
        </p:txBody>
      </p:sp>
      <p:sp>
        <p:nvSpPr>
          <p:cNvPr id="6" name="文本占位符 5">
            <a:extLst>
              <a:ext uri="{FF2B5EF4-FFF2-40B4-BE49-F238E27FC236}">
                <a16:creationId xmlns:a16="http://schemas.microsoft.com/office/drawing/2014/main" id="{99FDE656-FEC4-F601-1763-35881D0654A7}"/>
              </a:ext>
            </a:extLst>
          </p:cNvPr>
          <p:cNvSpPr>
            <a:spLocks noGrp="1"/>
          </p:cNvSpPr>
          <p:nvPr>
            <p:ph type="body" sz="quarter" idx="13"/>
          </p:nvPr>
        </p:nvSpPr>
        <p:spPr/>
        <p:txBody>
          <a:bodyPr/>
          <a:lstStyle/>
          <a:p>
            <a:r>
              <a:rPr lang="zh-CN" altLang="en-US" dirty="0"/>
              <a:t>图 </a:t>
            </a:r>
            <a:r>
              <a:rPr lang="en-US" altLang="zh-CN" dirty="0"/>
              <a:t>13-16</a:t>
            </a:r>
            <a:r>
              <a:rPr lang="zh-CN" altLang="en-US" dirty="0"/>
              <a:t>　生成的 </a:t>
            </a:r>
            <a:r>
              <a:rPr lang="en-US" altLang="zh-CN" dirty="0"/>
              <a:t>PPT</a:t>
            </a:r>
            <a:endParaRPr lang="zh-CN" altLang="en-US" dirty="0"/>
          </a:p>
        </p:txBody>
      </p:sp>
      <p:pic>
        <p:nvPicPr>
          <p:cNvPr id="8" name="图片占位符 7">
            <a:extLst>
              <a:ext uri="{FF2B5EF4-FFF2-40B4-BE49-F238E27FC236}">
                <a16:creationId xmlns:a16="http://schemas.microsoft.com/office/drawing/2014/main" id="{F91E8793-E2D0-F93E-9C73-0F5926921058}"/>
              </a:ext>
            </a:extLst>
          </p:cNvPr>
          <p:cNvPicPr>
            <a:picLocks noGrp="1" noChangeAspect="1"/>
          </p:cNvPicPr>
          <p:nvPr>
            <p:ph type="pic" sz="quarter" idx="12"/>
          </p:nvPr>
        </p:nvPicPr>
        <p:blipFill rotWithShape="1">
          <a:blip r:embed="rId2"/>
          <a:srcRect t="-19706" b="-19706"/>
          <a:stretch>
            <a:fillRect/>
          </a:stretch>
        </p:blipFill>
        <p:spPr>
          <a:prstGeom prst="rect">
            <a:avLst/>
          </a:prstGeom>
        </p:spPr>
      </p:pic>
    </p:spTree>
    <p:extLst>
      <p:ext uri="{BB962C8B-B14F-4D97-AF65-F5344CB8AC3E}">
        <p14:creationId xmlns:p14="http://schemas.microsoft.com/office/powerpoint/2010/main" val="133002684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961B1-98DF-7024-5B2C-15601D6D735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467FD3C-0816-A630-AEE7-2234DC47445B}"/>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1527DAB2-3162-B9C5-AE86-F7FF789A828B}"/>
              </a:ext>
            </a:extLst>
          </p:cNvPr>
          <p:cNvSpPr>
            <a:spLocks noGrp="1"/>
          </p:cNvSpPr>
          <p:nvPr>
            <p:ph type="body" sz="quarter" idx="11"/>
          </p:nvPr>
        </p:nvSpPr>
        <p:spPr>
          <a:xfrm>
            <a:off x="174886" y="1113765"/>
            <a:ext cx="5440724" cy="5367431"/>
          </a:xfrm>
          <a:prstGeom prst="rect">
            <a:avLst/>
          </a:prstGeom>
        </p:spPr>
        <p:txBody>
          <a:bodyPr/>
          <a:lstStyle/>
          <a:p>
            <a:r>
              <a:rPr lang="en-US" altLang="zh-CN" sz="2100" dirty="0"/>
              <a:t>13.1.4</a:t>
            </a:r>
            <a:r>
              <a:rPr lang="zh-CN" altLang="en-US" sz="2100" dirty="0"/>
              <a:t>　利用 </a:t>
            </a:r>
            <a:r>
              <a:rPr lang="en-US" altLang="zh-CN" sz="2100" dirty="0"/>
              <a:t>AI </a:t>
            </a:r>
            <a:r>
              <a:rPr lang="zh-CN" altLang="en-US" sz="2100" dirty="0"/>
              <a:t>自动生成工作总结报告 </a:t>
            </a:r>
            <a:r>
              <a:rPr lang="en-US" altLang="zh-CN" sz="2100" dirty="0"/>
              <a:t>PPT</a:t>
            </a:r>
          </a:p>
          <a:p>
            <a:r>
              <a:rPr lang="en-US" altLang="zh-CN" sz="2100" dirty="0"/>
              <a:t>01</a:t>
            </a:r>
            <a:r>
              <a:rPr lang="zh-CN" altLang="en-US" sz="2100" dirty="0"/>
              <a:t>　启动 </a:t>
            </a:r>
            <a:r>
              <a:rPr lang="en-US" altLang="zh-CN" sz="2100" dirty="0"/>
              <a:t>WPS </a:t>
            </a:r>
            <a:r>
              <a:rPr lang="zh-CN" altLang="en-US" sz="2100" dirty="0"/>
              <a:t>软件，单击主界面左侧的“</a:t>
            </a:r>
            <a:r>
              <a:rPr lang="en-US" altLang="zh-CN" sz="2100" dirty="0"/>
              <a:t>AIPPT”</a:t>
            </a:r>
            <a:r>
              <a:rPr lang="zh-CN" altLang="en-US" sz="2100" dirty="0"/>
              <a:t>按钮，激活 </a:t>
            </a:r>
            <a:r>
              <a:rPr lang="en-US" altLang="zh-CN" sz="2100" dirty="0"/>
              <a:t>WPS </a:t>
            </a:r>
            <a:r>
              <a:rPr lang="zh-CN" altLang="en-US" sz="2100" dirty="0"/>
              <a:t>演示文稿中的 </a:t>
            </a:r>
            <a:r>
              <a:rPr lang="en-US" altLang="zh-CN" sz="2100" dirty="0"/>
              <a:t>AI </a:t>
            </a:r>
            <a:r>
              <a:rPr lang="zh-CN" altLang="en-US" sz="2100" dirty="0"/>
              <a:t>智能辅助功能。</a:t>
            </a:r>
          </a:p>
          <a:p>
            <a:r>
              <a:rPr lang="en-US" altLang="zh-CN" sz="2100" dirty="0"/>
              <a:t>02</a:t>
            </a:r>
            <a:r>
              <a:rPr lang="zh-CN" altLang="en-US" sz="2100" dirty="0"/>
              <a:t>　选择“总结报告”模板，单击“上传文档”按钮，如图 </a:t>
            </a:r>
            <a:r>
              <a:rPr lang="en-US" altLang="zh-CN" sz="2100" dirty="0"/>
              <a:t>13-17 </a:t>
            </a:r>
            <a:r>
              <a:rPr lang="zh-CN" altLang="en-US" sz="2100" dirty="0"/>
              <a:t>所示。上传的文档中必须包含“工作成果”“问题不足”“未来计划”等内容，以确保工作总结报告的全面性和针对性，更好地反映过去一年的工作情况，并确定未来的工作方向。</a:t>
            </a:r>
          </a:p>
        </p:txBody>
      </p:sp>
      <p:sp>
        <p:nvSpPr>
          <p:cNvPr id="6" name="文本占位符 5">
            <a:extLst>
              <a:ext uri="{FF2B5EF4-FFF2-40B4-BE49-F238E27FC236}">
                <a16:creationId xmlns:a16="http://schemas.microsoft.com/office/drawing/2014/main" id="{F40ADCC3-423C-7DB8-B65A-B8A55F947904}"/>
              </a:ext>
            </a:extLst>
          </p:cNvPr>
          <p:cNvSpPr>
            <a:spLocks noGrp="1"/>
          </p:cNvSpPr>
          <p:nvPr>
            <p:ph type="body" sz="quarter" idx="13"/>
          </p:nvPr>
        </p:nvSpPr>
        <p:spPr/>
        <p:txBody>
          <a:bodyPr/>
          <a:lstStyle/>
          <a:p>
            <a:r>
              <a:rPr lang="zh-CN" altLang="en-US" dirty="0"/>
              <a:t>图 </a:t>
            </a:r>
            <a:r>
              <a:rPr lang="en-US" altLang="zh-CN" dirty="0"/>
              <a:t>13-17</a:t>
            </a:r>
            <a:r>
              <a:rPr lang="zh-CN" altLang="en-US" dirty="0"/>
              <a:t>　单击“上传文档”按钮</a:t>
            </a:r>
          </a:p>
        </p:txBody>
      </p:sp>
      <p:pic>
        <p:nvPicPr>
          <p:cNvPr id="9" name="图片占位符 8">
            <a:extLst>
              <a:ext uri="{FF2B5EF4-FFF2-40B4-BE49-F238E27FC236}">
                <a16:creationId xmlns:a16="http://schemas.microsoft.com/office/drawing/2014/main" id="{C95651BD-9843-4540-2D56-1D9FE8F08DB3}"/>
              </a:ext>
            </a:extLst>
          </p:cNvPr>
          <p:cNvPicPr>
            <a:picLocks noGrp="1" noChangeAspect="1"/>
          </p:cNvPicPr>
          <p:nvPr>
            <p:ph type="pic" sz="quarter" idx="12"/>
          </p:nvPr>
        </p:nvPicPr>
        <p:blipFill rotWithShape="1">
          <a:blip r:embed="rId2"/>
          <a:srcRect t="-25908" b="-25908"/>
          <a:stretch>
            <a:fillRect/>
          </a:stretch>
        </p:blipFill>
        <p:spPr>
          <a:prstGeom prst="rect">
            <a:avLst/>
          </a:prstGeom>
        </p:spPr>
      </p:pic>
    </p:spTree>
    <p:extLst>
      <p:ext uri="{BB962C8B-B14F-4D97-AF65-F5344CB8AC3E}">
        <p14:creationId xmlns:p14="http://schemas.microsoft.com/office/powerpoint/2010/main" val="140900857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3F49F-F87B-A930-303B-54B5900C29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7132EB04-7163-AE55-05F1-8545B57B4B70}"/>
              </a:ext>
            </a:extLst>
          </p:cNvPr>
          <p:cNvSpPr>
            <a:spLocks noGrp="1"/>
          </p:cNvSpPr>
          <p:nvPr>
            <p:ph type="body" sz="quarter" idx="10"/>
          </p:nvPr>
        </p:nvSpPr>
        <p:spPr>
          <a:xfrm>
            <a:off x="1079500" y="183215"/>
            <a:ext cx="10937615" cy="480131"/>
          </a:xfrm>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CE417AFE-9929-C9DF-64B7-69A82387C418}"/>
              </a:ext>
            </a:extLst>
          </p:cNvPr>
          <p:cNvSpPr>
            <a:spLocks noGrp="1"/>
          </p:cNvSpPr>
          <p:nvPr>
            <p:ph type="body" sz="quarter" idx="11"/>
          </p:nvPr>
        </p:nvSpPr>
        <p:spPr>
          <a:xfrm>
            <a:off x="174625" y="2257552"/>
            <a:ext cx="5440363" cy="3079497"/>
          </a:xfrm>
        </p:spPr>
        <p:txBody>
          <a:bodyPr/>
          <a:lstStyle/>
          <a:p>
            <a:r>
              <a:rPr lang="en-US" altLang="zh-CN" dirty="0"/>
              <a:t>13.1.4</a:t>
            </a:r>
            <a:r>
              <a:rPr lang="zh-CN" altLang="en-US" dirty="0"/>
              <a:t>　利用 </a:t>
            </a:r>
            <a:r>
              <a:rPr lang="en-US" altLang="zh-CN" dirty="0"/>
              <a:t>AI </a:t>
            </a:r>
            <a:r>
              <a:rPr lang="zh-CN" altLang="en-US" dirty="0"/>
              <a:t>自动生成工作总结报告 </a:t>
            </a:r>
            <a:r>
              <a:rPr lang="en-US" altLang="zh-CN" dirty="0"/>
              <a:t>PPT</a:t>
            </a:r>
          </a:p>
          <a:p>
            <a:r>
              <a:rPr lang="en-US" altLang="zh-CN" dirty="0"/>
              <a:t>03</a:t>
            </a:r>
            <a:r>
              <a:rPr lang="zh-CN" altLang="en-US" dirty="0"/>
              <a:t>　单击“发送”按钮，在弹出的“选择大纲生成偏好”对话框中选择“正文润色” 选项，单击“生成大纲”按钮，如图 </a:t>
            </a:r>
            <a:r>
              <a:rPr lang="en-US" altLang="zh-CN" dirty="0"/>
              <a:t>13-18 </a:t>
            </a:r>
            <a:r>
              <a:rPr lang="zh-CN" altLang="en-US" dirty="0"/>
              <a:t>所示。</a:t>
            </a:r>
          </a:p>
        </p:txBody>
      </p:sp>
      <p:sp>
        <p:nvSpPr>
          <p:cNvPr id="6" name="文本占位符 5">
            <a:extLst>
              <a:ext uri="{FF2B5EF4-FFF2-40B4-BE49-F238E27FC236}">
                <a16:creationId xmlns:a16="http://schemas.microsoft.com/office/drawing/2014/main" id="{E83FFEF8-DAD9-A1FD-CBB1-A4F1D7E9B5F5}"/>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13-18</a:t>
            </a:r>
            <a:r>
              <a:rPr lang="zh-CN" altLang="en-US" dirty="0"/>
              <a:t>　选择大纲生成偏好</a:t>
            </a:r>
          </a:p>
        </p:txBody>
      </p:sp>
      <p:pic>
        <p:nvPicPr>
          <p:cNvPr id="13" name="图片占位符 12">
            <a:extLst>
              <a:ext uri="{FF2B5EF4-FFF2-40B4-BE49-F238E27FC236}">
                <a16:creationId xmlns:a16="http://schemas.microsoft.com/office/drawing/2014/main" id="{17EA7B92-56A5-452E-44D3-57128C770316}"/>
              </a:ext>
            </a:extLst>
          </p:cNvPr>
          <p:cNvPicPr>
            <a:picLocks noGrp="1" noChangeAspect="1"/>
          </p:cNvPicPr>
          <p:nvPr>
            <p:ph type="pic" sz="quarter" idx="12"/>
          </p:nvPr>
        </p:nvPicPr>
        <p:blipFill rotWithShape="1">
          <a:blip r:embed="rId2"/>
          <a:srcRect t="-31671" b="-31671"/>
          <a:stretch>
            <a:fillRect/>
          </a:stretch>
        </p:blipFill>
        <p:spPr>
          <a:prstGeom prst="rect">
            <a:avLst/>
          </a:prstGeom>
        </p:spPr>
      </p:pic>
    </p:spTree>
    <p:extLst>
      <p:ext uri="{BB962C8B-B14F-4D97-AF65-F5344CB8AC3E}">
        <p14:creationId xmlns:p14="http://schemas.microsoft.com/office/powerpoint/2010/main" val="388024077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C055F-3C7B-D1F9-169E-0B980E89AE30}"/>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5DD3F67-8B4A-B464-2BBB-8E5F306A3381}"/>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D1F9D233-3500-5584-193F-181353A5D8BA}"/>
              </a:ext>
            </a:extLst>
          </p:cNvPr>
          <p:cNvSpPr>
            <a:spLocks noGrp="1"/>
          </p:cNvSpPr>
          <p:nvPr>
            <p:ph type="body" sz="quarter" idx="11"/>
          </p:nvPr>
        </p:nvSpPr>
        <p:spPr>
          <a:xfrm>
            <a:off x="174885" y="2481767"/>
            <a:ext cx="11842230" cy="2571666"/>
          </a:xfrm>
        </p:spPr>
        <p:txBody>
          <a:bodyPr/>
          <a:lstStyle/>
          <a:p>
            <a:r>
              <a:rPr lang="en-US" altLang="zh-CN" dirty="0"/>
              <a:t>13.1.4</a:t>
            </a:r>
            <a:r>
              <a:rPr lang="zh-CN" altLang="en-US" dirty="0"/>
              <a:t>　利用 </a:t>
            </a:r>
            <a:r>
              <a:rPr lang="en-US" altLang="zh-CN" dirty="0"/>
              <a:t>AI </a:t>
            </a:r>
            <a:r>
              <a:rPr lang="zh-CN" altLang="en-US" dirty="0"/>
              <a:t>自动生成工作总结报告 </a:t>
            </a:r>
            <a:r>
              <a:rPr lang="en-US" altLang="zh-CN" dirty="0"/>
              <a:t>PPT</a:t>
            </a:r>
          </a:p>
          <a:p>
            <a:r>
              <a:rPr lang="zh-CN" altLang="en-US" dirty="0"/>
              <a:t>“选择大纲生成偏好”对话框中的各选项含义如下：</a:t>
            </a:r>
            <a:endParaRPr lang="en-US" altLang="zh-CN" dirty="0"/>
          </a:p>
          <a:p>
            <a:pPr marL="1074738" indent="-342900">
              <a:buSzPct val="80000"/>
              <a:buFont typeface="Wingdings" panose="05000000000000000000" pitchFamily="2" charset="2"/>
              <a:buChar char="l"/>
            </a:pPr>
            <a:r>
              <a:rPr lang="zh-CN" altLang="en-US" dirty="0"/>
              <a:t>保持原文：即保留文档原始内容不变。</a:t>
            </a:r>
            <a:endParaRPr lang="en-US" altLang="zh-CN" dirty="0"/>
          </a:p>
          <a:p>
            <a:pPr marL="1074738" indent="-342900">
              <a:buSzPct val="80000"/>
              <a:buFont typeface="Wingdings" panose="05000000000000000000" pitchFamily="2" charset="2"/>
              <a:buChar char="l"/>
            </a:pPr>
            <a:r>
              <a:rPr lang="zh-CN" altLang="en-US" dirty="0"/>
              <a:t>正文润色：对文档的正文部分进行优化和润色，提升语言表达的流畅性和准确性。</a:t>
            </a:r>
            <a:endParaRPr lang="en-US" altLang="zh-CN" dirty="0"/>
          </a:p>
          <a:p>
            <a:pPr marL="1074738" indent="-342900">
              <a:buSzPct val="80000"/>
              <a:buFont typeface="Wingdings" panose="05000000000000000000" pitchFamily="2" charset="2"/>
              <a:buChar char="l"/>
            </a:pPr>
            <a:r>
              <a:rPr lang="zh-CN" altLang="en-US" dirty="0"/>
              <a:t>全文编排：对整篇文档进行全面的组织和编排，使其结构更加清晰、逻辑更加严密。</a:t>
            </a:r>
          </a:p>
        </p:txBody>
      </p:sp>
    </p:spTree>
    <p:extLst>
      <p:ext uri="{BB962C8B-B14F-4D97-AF65-F5344CB8AC3E}">
        <p14:creationId xmlns:p14="http://schemas.microsoft.com/office/powerpoint/2010/main" val="198617681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664AD-B9DA-2F86-9733-5B5D8BFE19B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0DC919D-992C-5F71-A3AA-1B8EFCFA1A3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536DAAFB-4810-49E7-4C0F-77F8473034B5}"/>
              </a:ext>
            </a:extLst>
          </p:cNvPr>
          <p:cNvSpPr>
            <a:spLocks noGrp="1"/>
          </p:cNvSpPr>
          <p:nvPr>
            <p:ph type="body" sz="quarter" idx="11"/>
          </p:nvPr>
        </p:nvSpPr>
        <p:spPr>
          <a:xfrm>
            <a:off x="174885" y="1973934"/>
            <a:ext cx="11842230" cy="3587329"/>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zh-CN" altLang="en-US" dirty="0"/>
              <a:t>（</a:t>
            </a:r>
            <a:r>
              <a:rPr lang="en-US" altLang="zh-CN" dirty="0"/>
              <a:t>1</a:t>
            </a:r>
            <a:r>
              <a:rPr lang="zh-CN" altLang="en-US" dirty="0"/>
              <a:t>）字体</a:t>
            </a:r>
            <a:endParaRPr lang="en-US" altLang="zh-CN" dirty="0"/>
          </a:p>
          <a:p>
            <a:r>
              <a:rPr lang="zh-CN" altLang="en-US" dirty="0"/>
              <a:t>一般而言，操作系统自带的中文字体种类较为有限，虽然能够满足日常办公的基本排版需求，但在制作海报、传单、贺卡、报刊、杂志等对视觉设计要求较高的文档时，往往显得不足。此时，用户可根据需要下载并安装合适的第三方字体（请注意字体版权许可），以更好地满足设计需求。</a:t>
            </a:r>
          </a:p>
        </p:txBody>
      </p:sp>
    </p:spTree>
    <p:extLst>
      <p:ext uri="{BB962C8B-B14F-4D97-AF65-F5344CB8AC3E}">
        <p14:creationId xmlns:p14="http://schemas.microsoft.com/office/powerpoint/2010/main" val="219011332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77528-8DFB-90FA-4942-43633683B74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2D88615-D0A8-E8A1-5E4C-57BDE864B507}"/>
              </a:ext>
            </a:extLst>
          </p:cNvPr>
          <p:cNvSpPr>
            <a:spLocks noGrp="1"/>
          </p:cNvSpPr>
          <p:nvPr>
            <p:ph type="body" sz="quarter" idx="10"/>
          </p:nvPr>
        </p:nvSpPr>
        <p:spPr>
          <a:xfrm>
            <a:off x="1079500" y="183215"/>
            <a:ext cx="10937615" cy="480131"/>
          </a:xfrm>
        </p:spPr>
        <p:txBody>
          <a:bodyPr/>
          <a:lstStyle/>
          <a:p>
            <a:r>
              <a:rPr lang="en-US" altLang="zh-CN" dirty="0"/>
              <a:t>13.1</a:t>
            </a:r>
            <a:r>
              <a:rPr lang="zh-CN" altLang="en-US" dirty="0"/>
              <a:t>　利用 </a:t>
            </a:r>
            <a:r>
              <a:rPr lang="en-US" altLang="zh-CN" dirty="0"/>
              <a:t>AI </a:t>
            </a:r>
            <a:r>
              <a:rPr lang="zh-CN" altLang="en-US" dirty="0"/>
              <a:t>自动生成演示文稿</a:t>
            </a:r>
          </a:p>
        </p:txBody>
      </p:sp>
      <p:sp>
        <p:nvSpPr>
          <p:cNvPr id="7" name="文本占位符 6">
            <a:extLst>
              <a:ext uri="{FF2B5EF4-FFF2-40B4-BE49-F238E27FC236}">
                <a16:creationId xmlns:a16="http://schemas.microsoft.com/office/drawing/2014/main" id="{FD0D15F3-1B2D-E7BE-2EB5-DA449084EB2A}"/>
              </a:ext>
            </a:extLst>
          </p:cNvPr>
          <p:cNvSpPr>
            <a:spLocks noGrp="1"/>
          </p:cNvSpPr>
          <p:nvPr>
            <p:ph type="body" sz="quarter" idx="11"/>
          </p:nvPr>
        </p:nvSpPr>
        <p:spPr>
          <a:xfrm>
            <a:off x="174625" y="1241889"/>
            <a:ext cx="5440363" cy="5110823"/>
          </a:xfrm>
        </p:spPr>
        <p:txBody>
          <a:bodyPr/>
          <a:lstStyle/>
          <a:p>
            <a:r>
              <a:rPr lang="en-US" altLang="zh-CN" dirty="0"/>
              <a:t>13.1.4</a:t>
            </a:r>
            <a:r>
              <a:rPr lang="zh-CN" altLang="en-US" dirty="0"/>
              <a:t>　利用 </a:t>
            </a:r>
            <a:r>
              <a:rPr lang="en-US" altLang="zh-CN" dirty="0"/>
              <a:t>AI </a:t>
            </a:r>
            <a:r>
              <a:rPr lang="zh-CN" altLang="en-US" dirty="0"/>
              <a:t>自动生成工作总结报告 </a:t>
            </a:r>
            <a:r>
              <a:rPr lang="en-US" altLang="zh-CN" dirty="0"/>
              <a:t>PPT</a:t>
            </a:r>
          </a:p>
          <a:p>
            <a:r>
              <a:rPr lang="en-US" altLang="zh-CN" dirty="0"/>
              <a:t>04</a:t>
            </a:r>
            <a:r>
              <a:rPr lang="zh-CN" altLang="en-US" dirty="0"/>
              <a:t>　用户根据自身需求选择相应的偏好设置后，再次单击“生成大纲”按钮，系统便会生成符合要求的大纲，极大地提升文档处理的效率和品质。</a:t>
            </a:r>
            <a:endParaRPr lang="en-US" altLang="zh-CN" dirty="0"/>
          </a:p>
          <a:p>
            <a:r>
              <a:rPr lang="en-US" altLang="zh-CN" dirty="0"/>
              <a:t>05</a:t>
            </a:r>
            <a:r>
              <a:rPr lang="zh-CN" altLang="en-US" dirty="0"/>
              <a:t>　单击“创建</a:t>
            </a:r>
            <a:r>
              <a:rPr lang="en-US" altLang="zh-CN" dirty="0"/>
              <a:t>PPT”</a:t>
            </a:r>
            <a:r>
              <a:rPr lang="zh-CN" altLang="en-US" dirty="0"/>
              <a:t>按钮，如图</a:t>
            </a:r>
            <a:r>
              <a:rPr lang="en-US" altLang="zh-CN" dirty="0"/>
              <a:t>13-19 </a:t>
            </a:r>
            <a:r>
              <a:rPr lang="zh-CN" altLang="en-US" dirty="0"/>
              <a:t>所示，系统将根据预设模板和输入的内容，快速生成一份结构完整、设计精美的演示文稿，如图 </a:t>
            </a:r>
            <a:r>
              <a:rPr lang="en-US" altLang="zh-CN" dirty="0"/>
              <a:t>13-20 </a:t>
            </a:r>
            <a:r>
              <a:rPr lang="zh-CN" altLang="en-US" dirty="0"/>
              <a:t>所示。</a:t>
            </a:r>
          </a:p>
        </p:txBody>
      </p:sp>
      <p:sp>
        <p:nvSpPr>
          <p:cNvPr id="6" name="文本占位符 5">
            <a:extLst>
              <a:ext uri="{FF2B5EF4-FFF2-40B4-BE49-F238E27FC236}">
                <a16:creationId xmlns:a16="http://schemas.microsoft.com/office/drawing/2014/main" id="{5787555A-F90A-34E9-DBC9-58AE4EE2B36A}"/>
              </a:ext>
            </a:extLst>
          </p:cNvPr>
          <p:cNvSpPr>
            <a:spLocks noGrp="1"/>
          </p:cNvSpPr>
          <p:nvPr>
            <p:ph type="body" sz="quarter" idx="13"/>
          </p:nvPr>
        </p:nvSpPr>
        <p:spPr>
          <a:xfrm>
            <a:off x="5695123" y="6180804"/>
            <a:ext cx="6321991" cy="540341"/>
          </a:xfrm>
        </p:spPr>
        <p:txBody>
          <a:bodyPr/>
          <a:lstStyle/>
          <a:p>
            <a:r>
              <a:rPr lang="zh-CN" altLang="en-US" dirty="0"/>
              <a:t>图 </a:t>
            </a:r>
            <a:r>
              <a:rPr lang="en-US" altLang="zh-CN" dirty="0"/>
              <a:t>13-19</a:t>
            </a:r>
            <a:r>
              <a:rPr lang="zh-CN" altLang="en-US" dirty="0"/>
              <a:t>　单击“创建 </a:t>
            </a:r>
            <a:r>
              <a:rPr lang="en-US" altLang="zh-CN" dirty="0"/>
              <a:t>PPT”</a:t>
            </a:r>
            <a:r>
              <a:rPr lang="zh-CN" altLang="en-US" dirty="0"/>
              <a:t>按钮</a:t>
            </a:r>
          </a:p>
        </p:txBody>
      </p:sp>
      <p:pic>
        <p:nvPicPr>
          <p:cNvPr id="8" name="图片占位符 7">
            <a:extLst>
              <a:ext uri="{FF2B5EF4-FFF2-40B4-BE49-F238E27FC236}">
                <a16:creationId xmlns:a16="http://schemas.microsoft.com/office/drawing/2014/main" id="{70F57236-E8CD-0E9D-8DF8-52F485495340}"/>
              </a:ext>
            </a:extLst>
          </p:cNvPr>
          <p:cNvPicPr>
            <a:picLocks noGrp="1" noChangeAspect="1"/>
          </p:cNvPicPr>
          <p:nvPr>
            <p:ph type="pic" sz="quarter" idx="12"/>
          </p:nvPr>
        </p:nvPicPr>
        <p:blipFill rotWithShape="1">
          <a:blip r:embed="rId2"/>
          <a:srcRect t="-29619" b="-29619"/>
          <a:stretch>
            <a:fillRect/>
          </a:stretch>
        </p:blipFill>
        <p:spPr>
          <a:prstGeom prst="rect">
            <a:avLst/>
          </a:prstGeom>
        </p:spPr>
      </p:pic>
    </p:spTree>
    <p:extLst>
      <p:ext uri="{BB962C8B-B14F-4D97-AF65-F5344CB8AC3E}">
        <p14:creationId xmlns:p14="http://schemas.microsoft.com/office/powerpoint/2010/main" val="40906418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3C821-194D-ABFA-C6A9-915D7A14021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17C72BF-0493-5B78-EA24-E0D35085AD4C}"/>
              </a:ext>
            </a:extLst>
          </p:cNvPr>
          <p:cNvSpPr>
            <a:spLocks noGrp="1"/>
          </p:cNvSpPr>
          <p:nvPr>
            <p:ph type="body" sz="quarter" idx="10"/>
          </p:nvPr>
        </p:nvSpPr>
        <p:spPr/>
        <p:txBody>
          <a:bodyPr/>
          <a:lstStyle/>
          <a:p>
            <a:r>
              <a:rPr lang="en-US" altLang="zh-CN" dirty="0"/>
              <a:t>13.1</a:t>
            </a:r>
            <a:r>
              <a:rPr lang="zh-CN" altLang="en-US" dirty="0"/>
              <a:t>　利用 </a:t>
            </a:r>
            <a:r>
              <a:rPr lang="en-US" altLang="zh-CN" dirty="0"/>
              <a:t>AI </a:t>
            </a:r>
            <a:r>
              <a:rPr lang="zh-CN" altLang="en-US" dirty="0"/>
              <a:t>自动生成演示文稿</a:t>
            </a:r>
          </a:p>
        </p:txBody>
      </p:sp>
      <p:pic>
        <p:nvPicPr>
          <p:cNvPr id="10" name="图片占位符 9">
            <a:extLst>
              <a:ext uri="{FF2B5EF4-FFF2-40B4-BE49-F238E27FC236}">
                <a16:creationId xmlns:a16="http://schemas.microsoft.com/office/drawing/2014/main" id="{3A4F8371-502F-2021-7DB9-168AD9F15A9C}"/>
              </a:ext>
            </a:extLst>
          </p:cNvPr>
          <p:cNvPicPr>
            <a:picLocks noGrp="1" noChangeAspect="1"/>
          </p:cNvPicPr>
          <p:nvPr>
            <p:ph type="pic" sz="quarter" idx="12"/>
          </p:nvPr>
        </p:nvPicPr>
        <p:blipFill rotWithShape="1">
          <a:blip r:embed="rId2"/>
          <a:srcRect l="-9351" r="-9351"/>
          <a:stretch>
            <a:fillRect/>
          </a:stretch>
        </p:blipFill>
        <p:spPr>
          <a:prstGeom prst="rect">
            <a:avLst/>
          </a:prstGeom>
        </p:spPr>
      </p:pic>
      <p:sp>
        <p:nvSpPr>
          <p:cNvPr id="6" name="文本占位符 5">
            <a:extLst>
              <a:ext uri="{FF2B5EF4-FFF2-40B4-BE49-F238E27FC236}">
                <a16:creationId xmlns:a16="http://schemas.microsoft.com/office/drawing/2014/main" id="{ADE0DBF9-0601-C5EF-56AE-519663FCBC50}"/>
              </a:ext>
            </a:extLst>
          </p:cNvPr>
          <p:cNvSpPr>
            <a:spLocks noGrp="1"/>
          </p:cNvSpPr>
          <p:nvPr>
            <p:ph type="body" sz="quarter" idx="13"/>
          </p:nvPr>
        </p:nvSpPr>
        <p:spPr>
          <a:prstGeom prst="rect">
            <a:avLst/>
          </a:prstGeom>
        </p:spPr>
        <p:txBody>
          <a:bodyPr/>
          <a:lstStyle/>
          <a:p>
            <a:r>
              <a:rPr lang="zh-CN" altLang="en-US" dirty="0"/>
              <a:t>图 </a:t>
            </a:r>
            <a:r>
              <a:rPr lang="en-US" altLang="zh-CN" dirty="0"/>
              <a:t>13-20</a:t>
            </a:r>
            <a:r>
              <a:rPr lang="zh-CN" altLang="en-US" dirty="0"/>
              <a:t>　生成的演示文稿</a:t>
            </a:r>
          </a:p>
        </p:txBody>
      </p:sp>
    </p:spTree>
    <p:extLst>
      <p:ext uri="{BB962C8B-B14F-4D97-AF65-F5344CB8AC3E}">
        <p14:creationId xmlns:p14="http://schemas.microsoft.com/office/powerpoint/2010/main" val="239548981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69A7D-586D-0380-AC59-85CE5EF71F1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EFD5B37-6B19-4544-FED5-D00195C83B0E}"/>
              </a:ext>
            </a:extLst>
          </p:cNvPr>
          <p:cNvSpPr>
            <a:spLocks noGrp="1"/>
          </p:cNvSpPr>
          <p:nvPr>
            <p:ph type="body" sz="quarter" idx="10"/>
          </p:nvPr>
        </p:nvSpPr>
        <p:spPr/>
        <p:txBody>
          <a:bodyPr/>
          <a:lstStyle/>
          <a:p>
            <a:r>
              <a:rPr lang="en-US" altLang="zh-CN" dirty="0"/>
              <a:t>13.2</a:t>
            </a:r>
            <a:r>
              <a:rPr lang="zh-CN" altLang="en-US" dirty="0"/>
              <a:t>　通过 </a:t>
            </a:r>
            <a:r>
              <a:rPr lang="en-US" altLang="zh-CN" dirty="0"/>
              <a:t>AI </a:t>
            </a:r>
            <a:r>
              <a:rPr lang="zh-CN" altLang="en-US" dirty="0"/>
              <a:t>排版美化演示文稿</a:t>
            </a:r>
          </a:p>
        </p:txBody>
      </p:sp>
      <p:sp>
        <p:nvSpPr>
          <p:cNvPr id="7" name="文本占位符 6">
            <a:extLst>
              <a:ext uri="{FF2B5EF4-FFF2-40B4-BE49-F238E27FC236}">
                <a16:creationId xmlns:a16="http://schemas.microsoft.com/office/drawing/2014/main" id="{BB5AC3AE-8319-35DA-7E6E-11E68087155E}"/>
              </a:ext>
            </a:extLst>
          </p:cNvPr>
          <p:cNvSpPr>
            <a:spLocks noGrp="1"/>
          </p:cNvSpPr>
          <p:nvPr>
            <p:ph type="body" sz="quarter" idx="11"/>
          </p:nvPr>
        </p:nvSpPr>
        <p:spPr>
          <a:xfrm>
            <a:off x="174885" y="1212188"/>
            <a:ext cx="11842230" cy="5110823"/>
          </a:xfrm>
        </p:spPr>
        <p:txBody>
          <a:bodyPr/>
          <a:lstStyle/>
          <a:p>
            <a:r>
              <a:rPr lang="en-US" altLang="zh-CN" dirty="0"/>
              <a:t>13.2.1</a:t>
            </a:r>
            <a:r>
              <a:rPr lang="zh-CN" altLang="en-US" dirty="0"/>
              <a:t>　通过 </a:t>
            </a:r>
            <a:r>
              <a:rPr lang="en-US" altLang="zh-CN" dirty="0"/>
              <a:t>AI </a:t>
            </a:r>
            <a:r>
              <a:rPr lang="zh-CN" altLang="en-US" dirty="0"/>
              <a:t>更换主题</a:t>
            </a:r>
            <a:endParaRPr lang="en-US" altLang="zh-CN" dirty="0"/>
          </a:p>
          <a:p>
            <a:r>
              <a:rPr lang="zh-CN" altLang="en-US" dirty="0"/>
              <a:t>通过</a:t>
            </a:r>
            <a:r>
              <a:rPr lang="en-US" altLang="zh-CN" dirty="0"/>
              <a:t>AI </a:t>
            </a:r>
            <a:r>
              <a:rPr lang="zh-CN" altLang="en-US" dirty="0"/>
              <a:t>更换主题是指利用人工智能技术，快速替换整套幻灯片的配色、字体和视觉元素等，极大地简化了创意适配和内容重塑的流程，让个性化定制与多场景分发变得更加高效。</a:t>
            </a:r>
            <a:endParaRPr lang="en-US" altLang="zh-CN" dirty="0"/>
          </a:p>
          <a:p>
            <a:r>
              <a:rPr lang="zh-CN" altLang="en-US" dirty="0"/>
              <a:t>通过 </a:t>
            </a:r>
            <a:r>
              <a:rPr lang="en-US" altLang="zh-CN" dirty="0"/>
              <a:t>AI </a:t>
            </a:r>
            <a:r>
              <a:rPr lang="zh-CN" altLang="en-US" dirty="0"/>
              <a:t>更换主题有以下三种操作方法。</a:t>
            </a:r>
            <a:endParaRPr lang="en-US" altLang="zh-CN" dirty="0"/>
          </a:p>
          <a:p>
            <a:pPr marL="1074738" indent="-342900">
              <a:buSzPct val="80000"/>
              <a:buFont typeface="Wingdings" panose="05000000000000000000" pitchFamily="2" charset="2"/>
              <a:buChar char="l"/>
            </a:pPr>
            <a:r>
              <a:rPr lang="zh-CN" altLang="en-US" dirty="0"/>
              <a:t>单击幻灯片页面右侧的“更换主题”按钮，在弹出的“更换主题” 对话框中选择主题样式，系统会立即应用该主题，完成页面的主题更换操作。</a:t>
            </a:r>
            <a:endParaRPr lang="en-US" altLang="zh-CN" dirty="0"/>
          </a:p>
          <a:p>
            <a:pPr marL="1074738" indent="-342900">
              <a:buSzPct val="80000"/>
              <a:buFont typeface="Wingdings" panose="05000000000000000000" pitchFamily="2" charset="2"/>
              <a:buChar char="l"/>
            </a:pPr>
            <a:r>
              <a:rPr lang="zh-CN" altLang="en-US" dirty="0"/>
              <a:t>单击“会员专享”选项卡中的“智能模板”按钮。选择所需的主题模板，即可轻松完成更换主题的操作。</a:t>
            </a:r>
            <a:endParaRPr lang="en-US" altLang="zh-CN" dirty="0"/>
          </a:p>
          <a:p>
            <a:pPr marL="1074738" indent="-342900">
              <a:buSzPct val="80000"/>
              <a:buFont typeface="Wingdings" panose="05000000000000000000" pitchFamily="2" charset="2"/>
              <a:buChar char="l"/>
            </a:pPr>
            <a:r>
              <a:rPr lang="zh-CN" altLang="en-US" dirty="0"/>
              <a:t>单击幻灯片页面底端的“</a:t>
            </a:r>
            <a:r>
              <a:rPr lang="en-US" altLang="zh-CN" dirty="0"/>
              <a:t>1_Office </a:t>
            </a:r>
            <a:r>
              <a:rPr lang="zh-CN" altLang="en-US" dirty="0"/>
              <a:t>主题”，在弹出的“主题方案”对话框中，根据自己的喜好和需求，选择一个主题，系统便会立即应用该主题，实现主题的快速更换。</a:t>
            </a:r>
          </a:p>
        </p:txBody>
      </p:sp>
    </p:spTree>
    <p:extLst>
      <p:ext uri="{BB962C8B-B14F-4D97-AF65-F5344CB8AC3E}">
        <p14:creationId xmlns:p14="http://schemas.microsoft.com/office/powerpoint/2010/main" val="236736957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43386-5515-0AD8-E1BC-B7744A871C8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BF12DB5-D40E-F0C7-BD30-67BF0A259B9A}"/>
              </a:ext>
            </a:extLst>
          </p:cNvPr>
          <p:cNvSpPr>
            <a:spLocks noGrp="1"/>
          </p:cNvSpPr>
          <p:nvPr>
            <p:ph type="body" sz="quarter" idx="10"/>
          </p:nvPr>
        </p:nvSpPr>
        <p:spPr/>
        <p:txBody>
          <a:bodyPr/>
          <a:lstStyle/>
          <a:p>
            <a:r>
              <a:rPr lang="en-US" altLang="zh-CN" dirty="0"/>
              <a:t>13.2</a:t>
            </a:r>
            <a:r>
              <a:rPr lang="zh-CN" altLang="en-US" dirty="0"/>
              <a:t>　通过 </a:t>
            </a:r>
            <a:r>
              <a:rPr lang="en-US" altLang="zh-CN" dirty="0"/>
              <a:t>AI </a:t>
            </a:r>
            <a:r>
              <a:rPr lang="zh-CN" altLang="en-US" dirty="0"/>
              <a:t>排版美化演示文稿</a:t>
            </a:r>
          </a:p>
        </p:txBody>
      </p:sp>
      <p:sp>
        <p:nvSpPr>
          <p:cNvPr id="7" name="文本占位符 6">
            <a:extLst>
              <a:ext uri="{FF2B5EF4-FFF2-40B4-BE49-F238E27FC236}">
                <a16:creationId xmlns:a16="http://schemas.microsoft.com/office/drawing/2014/main" id="{2A7AC32C-A687-61BC-A4D8-9F59E0699399}"/>
              </a:ext>
            </a:extLst>
          </p:cNvPr>
          <p:cNvSpPr>
            <a:spLocks noGrp="1"/>
          </p:cNvSpPr>
          <p:nvPr>
            <p:ph type="body" sz="quarter" idx="11"/>
          </p:nvPr>
        </p:nvSpPr>
        <p:spPr>
          <a:xfrm>
            <a:off x="174885" y="2481766"/>
            <a:ext cx="11842230" cy="2571666"/>
          </a:xfrm>
        </p:spPr>
        <p:txBody>
          <a:bodyPr/>
          <a:lstStyle/>
          <a:p>
            <a:r>
              <a:rPr lang="en-US" altLang="zh-CN" dirty="0"/>
              <a:t>13.2.2</a:t>
            </a:r>
            <a:r>
              <a:rPr lang="zh-CN" altLang="en-US" dirty="0"/>
              <a:t>　通过 </a:t>
            </a:r>
            <a:r>
              <a:rPr lang="en-US" altLang="zh-CN" dirty="0"/>
              <a:t>AI </a:t>
            </a:r>
            <a:r>
              <a:rPr lang="zh-CN" altLang="en-US" dirty="0"/>
              <a:t>更换配色</a:t>
            </a:r>
            <a:endParaRPr lang="en-US" altLang="zh-CN" dirty="0"/>
          </a:p>
          <a:p>
            <a:r>
              <a:rPr lang="zh-CN" altLang="en-US" dirty="0"/>
              <a:t>在用 </a:t>
            </a:r>
            <a:r>
              <a:rPr lang="en-US" altLang="zh-CN" dirty="0"/>
              <a:t>AI </a:t>
            </a:r>
            <a:r>
              <a:rPr lang="zh-CN" altLang="en-US" dirty="0"/>
              <a:t>更换主题的操作过程中，可同时更换演示文稿的配色。更换配色的具体步骤如下：</a:t>
            </a:r>
            <a:endParaRPr lang="en-US" altLang="zh-CN" dirty="0"/>
          </a:p>
          <a:p>
            <a:r>
              <a:rPr lang="en-US" altLang="zh-CN" dirty="0"/>
              <a:t>01</a:t>
            </a:r>
            <a:r>
              <a:rPr lang="zh-CN" altLang="en-US" dirty="0"/>
              <a:t>　单击“更换主题”按钮后，弹出“更换主题”窗格。</a:t>
            </a:r>
            <a:endParaRPr lang="en-US" altLang="zh-CN" dirty="0"/>
          </a:p>
          <a:p>
            <a:r>
              <a:rPr lang="en-US" altLang="zh-CN" dirty="0"/>
              <a:t>02</a:t>
            </a:r>
            <a:r>
              <a:rPr lang="zh-CN" altLang="en-US" dirty="0"/>
              <a:t>　选择“配色方案”选项，在列表中选择合适的配色方案，系统便会自动应用该配色方案，完成页面的配色更换操作。</a:t>
            </a:r>
          </a:p>
        </p:txBody>
      </p:sp>
    </p:spTree>
    <p:extLst>
      <p:ext uri="{BB962C8B-B14F-4D97-AF65-F5344CB8AC3E}">
        <p14:creationId xmlns:p14="http://schemas.microsoft.com/office/powerpoint/2010/main" val="198509002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CEF6E-B8F5-89B1-B2D4-1E16DF2AA48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E2D5AD6-2CEB-9178-5557-3414F8FC07F7}"/>
              </a:ext>
            </a:extLst>
          </p:cNvPr>
          <p:cNvSpPr>
            <a:spLocks noGrp="1"/>
          </p:cNvSpPr>
          <p:nvPr>
            <p:ph type="body" sz="quarter" idx="10"/>
          </p:nvPr>
        </p:nvSpPr>
        <p:spPr/>
        <p:txBody>
          <a:bodyPr/>
          <a:lstStyle/>
          <a:p>
            <a:r>
              <a:rPr lang="en-US" altLang="zh-CN" dirty="0"/>
              <a:t>13.2</a:t>
            </a:r>
            <a:r>
              <a:rPr lang="zh-CN" altLang="en-US" dirty="0"/>
              <a:t>　通过 </a:t>
            </a:r>
            <a:r>
              <a:rPr lang="en-US" altLang="zh-CN" dirty="0"/>
              <a:t>AI </a:t>
            </a:r>
            <a:r>
              <a:rPr lang="zh-CN" altLang="en-US" dirty="0"/>
              <a:t>排版美化演示文稿</a:t>
            </a:r>
          </a:p>
        </p:txBody>
      </p:sp>
      <p:sp>
        <p:nvSpPr>
          <p:cNvPr id="7" name="文本占位符 6">
            <a:extLst>
              <a:ext uri="{FF2B5EF4-FFF2-40B4-BE49-F238E27FC236}">
                <a16:creationId xmlns:a16="http://schemas.microsoft.com/office/drawing/2014/main" id="{F08DCE49-3072-C7D9-F048-22B00F677373}"/>
              </a:ext>
            </a:extLst>
          </p:cNvPr>
          <p:cNvSpPr>
            <a:spLocks noGrp="1"/>
          </p:cNvSpPr>
          <p:nvPr>
            <p:ph type="body" sz="quarter" idx="11"/>
          </p:nvPr>
        </p:nvSpPr>
        <p:spPr>
          <a:xfrm>
            <a:off x="174885" y="2481767"/>
            <a:ext cx="11842230" cy="2571666"/>
          </a:xfrm>
        </p:spPr>
        <p:txBody>
          <a:bodyPr/>
          <a:lstStyle/>
          <a:p>
            <a:r>
              <a:rPr lang="en-US" altLang="zh-CN" dirty="0"/>
              <a:t>13.2.3</a:t>
            </a:r>
            <a:r>
              <a:rPr lang="zh-CN" altLang="en-US" dirty="0"/>
              <a:t>　通过 </a:t>
            </a:r>
            <a:r>
              <a:rPr lang="en-US" altLang="zh-CN" dirty="0"/>
              <a:t>AI </a:t>
            </a:r>
            <a:r>
              <a:rPr lang="zh-CN" altLang="en-US" dirty="0"/>
              <a:t>更换字体</a:t>
            </a:r>
          </a:p>
          <a:p>
            <a:r>
              <a:rPr lang="zh-CN" altLang="en-US" dirty="0"/>
              <a:t>在用 </a:t>
            </a:r>
            <a:r>
              <a:rPr lang="en-US" altLang="zh-CN" dirty="0"/>
              <a:t>AI </a:t>
            </a:r>
            <a:r>
              <a:rPr lang="zh-CN" altLang="en-US" dirty="0"/>
              <a:t>更换主题的操作过程中，可同时更换演示文稿的字体。更换字体的具体步骤如下：</a:t>
            </a:r>
            <a:endParaRPr lang="en-US" altLang="zh-CN" dirty="0"/>
          </a:p>
          <a:p>
            <a:r>
              <a:rPr lang="en-US" altLang="zh-CN" dirty="0"/>
              <a:t>01</a:t>
            </a:r>
            <a:r>
              <a:rPr lang="zh-CN" altLang="en-US" dirty="0"/>
              <a:t>　单击“更换主题”按钮后，弹出“更换主题”窗格。</a:t>
            </a:r>
            <a:endParaRPr lang="en-US" altLang="zh-CN" dirty="0"/>
          </a:p>
          <a:p>
            <a:r>
              <a:rPr lang="en-US" altLang="zh-CN" dirty="0"/>
              <a:t>02</a:t>
            </a:r>
            <a:r>
              <a:rPr lang="zh-CN" altLang="en-US" dirty="0"/>
              <a:t>　选择“字体方案”选项，如图</a:t>
            </a:r>
            <a:r>
              <a:rPr lang="en-US" altLang="zh-CN" dirty="0"/>
              <a:t>13-25 </a:t>
            </a:r>
            <a:r>
              <a:rPr lang="zh-CN" altLang="en-US" dirty="0"/>
              <a:t>所示，在列表中选择合适的字体，勾选“替换全文”复选框，系统便会自动应用该字体方案，完成页面的字体更换操作。</a:t>
            </a:r>
          </a:p>
        </p:txBody>
      </p:sp>
    </p:spTree>
    <p:extLst>
      <p:ext uri="{BB962C8B-B14F-4D97-AF65-F5344CB8AC3E}">
        <p14:creationId xmlns:p14="http://schemas.microsoft.com/office/powerpoint/2010/main" val="115172119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C309DC6-1003-9640-9D34-7BA36F1E0949}"/>
              </a:ext>
            </a:extLst>
          </p:cNvPr>
          <p:cNvSpPr>
            <a:spLocks noGrp="1"/>
          </p:cNvSpPr>
          <p:nvPr>
            <p:ph type="body" sz="quarter" idx="10"/>
          </p:nvPr>
        </p:nvSpPr>
        <p:spPr/>
        <p:txBody>
          <a:bodyPr/>
          <a:lstStyle/>
          <a:p>
            <a:pPr algn="ctr"/>
            <a:r>
              <a:rPr lang="zh-CN" altLang="en-US" dirty="0"/>
              <a:t>感 谢 观 看</a:t>
            </a:r>
          </a:p>
        </p:txBody>
      </p:sp>
    </p:spTree>
    <p:extLst>
      <p:ext uri="{BB962C8B-B14F-4D97-AF65-F5344CB8AC3E}">
        <p14:creationId xmlns:p14="http://schemas.microsoft.com/office/powerpoint/2010/main" val="34153292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33A2C-60CD-2E80-C35E-47CC72FC57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445118C-8212-5D08-223B-5503525F63F3}"/>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A79296ED-21F6-AA07-3A66-8184A38455D7}"/>
              </a:ext>
            </a:extLst>
          </p:cNvPr>
          <p:cNvSpPr>
            <a:spLocks noGrp="1"/>
          </p:cNvSpPr>
          <p:nvPr>
            <p:ph type="body" sz="quarter" idx="11"/>
          </p:nvPr>
        </p:nvSpPr>
        <p:spPr>
          <a:xfrm>
            <a:off x="174885" y="1466104"/>
            <a:ext cx="11842230" cy="4602991"/>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zh-CN" altLang="en-US" dirty="0"/>
              <a:t>（</a:t>
            </a:r>
            <a:r>
              <a:rPr lang="en-US" altLang="zh-CN" dirty="0"/>
              <a:t>2</a:t>
            </a:r>
            <a:r>
              <a:rPr lang="zh-CN" altLang="en-US" dirty="0"/>
              <a:t>）字号</a:t>
            </a:r>
            <a:endParaRPr lang="en-US" altLang="zh-CN" dirty="0"/>
          </a:p>
          <a:p>
            <a:r>
              <a:rPr lang="zh-CN" altLang="en-US" dirty="0"/>
              <a:t>字号大小主要有以下两种表示方式。</a:t>
            </a:r>
            <a:endParaRPr lang="en-US" altLang="zh-CN" dirty="0"/>
          </a:p>
          <a:p>
            <a:pPr marL="1074738" indent="-342900">
              <a:buSzPct val="80000"/>
              <a:buFont typeface="Wingdings" panose="05000000000000000000" pitchFamily="2" charset="2"/>
              <a:buChar char="l"/>
            </a:pPr>
            <a:r>
              <a:rPr lang="zh-CN" altLang="en-US" dirty="0"/>
              <a:t>一是中文传统字号，如“初号”“小初”“一号”“小一”“五号”“小五”等。这一套体系源自印刷排版，在中文办公软件中广泛使用，其中“初号”是该体系中最大的标准字号。</a:t>
            </a:r>
            <a:endParaRPr lang="en-US" altLang="zh-CN" dirty="0"/>
          </a:p>
          <a:p>
            <a:pPr marL="1074738" indent="-342900">
              <a:buSzPct val="80000"/>
              <a:buFont typeface="Wingdings" panose="05000000000000000000" pitchFamily="2" charset="2"/>
              <a:buChar char="l"/>
            </a:pPr>
            <a:r>
              <a:rPr lang="zh-CN" altLang="en-US" dirty="0"/>
              <a:t>二是以“磅”（</a:t>
            </a:r>
            <a:r>
              <a:rPr lang="en-US" altLang="zh-CN" dirty="0"/>
              <a:t>point</a:t>
            </a:r>
            <a:r>
              <a:rPr lang="zh-CN" altLang="en-US" dirty="0"/>
              <a:t>，缩写为</a:t>
            </a:r>
            <a:r>
              <a:rPr lang="en-US" altLang="zh-CN" dirty="0"/>
              <a:t>pt</a:t>
            </a:r>
            <a:r>
              <a:rPr lang="zh-CN" altLang="en-US" dirty="0"/>
              <a:t>）为单位的国际通用方式，直接使用阿拉伯数字表示，如 </a:t>
            </a:r>
            <a:r>
              <a:rPr lang="en-US" altLang="zh-CN" dirty="0"/>
              <a:t>11 </a:t>
            </a:r>
            <a:r>
              <a:rPr lang="zh-CN" altLang="en-US" dirty="0"/>
              <a:t>磅、</a:t>
            </a:r>
            <a:r>
              <a:rPr lang="en-US" altLang="zh-CN" dirty="0"/>
              <a:t>15 </a:t>
            </a:r>
            <a:r>
              <a:rPr lang="zh-CN" altLang="en-US" dirty="0"/>
              <a:t>磅、</a:t>
            </a:r>
            <a:r>
              <a:rPr lang="en-US" altLang="zh-CN" dirty="0"/>
              <a:t>30 </a:t>
            </a:r>
            <a:r>
              <a:rPr lang="zh-CN" altLang="en-US" dirty="0"/>
              <a:t>磅等，数值越大，对应字号越大。</a:t>
            </a:r>
          </a:p>
        </p:txBody>
      </p:sp>
    </p:spTree>
    <p:extLst>
      <p:ext uri="{BB962C8B-B14F-4D97-AF65-F5344CB8AC3E}">
        <p14:creationId xmlns:p14="http://schemas.microsoft.com/office/powerpoint/2010/main" val="23570705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8DB1B-718B-0500-19D6-514A92302D4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3384B3C-B2F4-4BA4-42AF-2C3486C7B041}"/>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F6C01064-5E88-0255-0FD2-941CE9EA566A}"/>
              </a:ext>
            </a:extLst>
          </p:cNvPr>
          <p:cNvSpPr>
            <a:spLocks noGrp="1"/>
          </p:cNvSpPr>
          <p:nvPr>
            <p:ph type="body" sz="quarter" idx="11"/>
          </p:nvPr>
        </p:nvSpPr>
        <p:spPr>
          <a:xfrm>
            <a:off x="174885" y="2481766"/>
            <a:ext cx="11842230" cy="2571666"/>
          </a:xfrm>
        </p:spPr>
        <p:txBody>
          <a:bodyPr/>
          <a:lstStyle/>
          <a:p>
            <a:r>
              <a:rPr lang="en-US" altLang="zh-CN" dirty="0"/>
              <a:t>2.2.1</a:t>
            </a:r>
            <a:r>
              <a:rPr lang="zh-CN" altLang="en-US" dirty="0"/>
              <a:t>　设置文本格式</a:t>
            </a:r>
            <a:endParaRPr lang="en-US" altLang="zh-CN" dirty="0"/>
          </a:p>
          <a:p>
            <a:r>
              <a:rPr lang="en-US" altLang="zh-CN" dirty="0"/>
              <a:t>1. </a:t>
            </a:r>
            <a:r>
              <a:rPr lang="zh-CN" altLang="en-US" dirty="0"/>
              <a:t>设置字体、字号和字体颜色</a:t>
            </a:r>
            <a:endParaRPr lang="en-US" altLang="zh-CN" dirty="0"/>
          </a:p>
          <a:p>
            <a:r>
              <a:rPr lang="zh-CN" altLang="en-US" dirty="0"/>
              <a:t>（</a:t>
            </a:r>
            <a:r>
              <a:rPr lang="en-US" altLang="zh-CN" dirty="0"/>
              <a:t>3</a:t>
            </a:r>
            <a:r>
              <a:rPr lang="zh-CN" altLang="en-US" dirty="0"/>
              <a:t>）字体颜色</a:t>
            </a:r>
            <a:endParaRPr lang="en-US" altLang="zh-CN" dirty="0"/>
          </a:p>
          <a:p>
            <a:r>
              <a:rPr lang="zh-CN" altLang="en-US" dirty="0"/>
              <a:t>“字体颜色”下拉列表仅显示部分代表性颜色。若未找到所需颜色，可在下拉列表中选择“其他字体颜色”选项，随后在打开的“颜色”对话框中进行精确设置。</a:t>
            </a:r>
          </a:p>
        </p:txBody>
      </p:sp>
    </p:spTree>
    <p:extLst>
      <p:ext uri="{BB962C8B-B14F-4D97-AF65-F5344CB8AC3E}">
        <p14:creationId xmlns:p14="http://schemas.microsoft.com/office/powerpoint/2010/main" val="7410374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61E4B-A2D9-CBFE-6A06-C669677E417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2616E0E-D492-C9FB-2A6C-6ECC87CB295B}"/>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3F0E8ABF-5F4E-6B15-E581-D76EC02A6388}"/>
              </a:ext>
            </a:extLst>
          </p:cNvPr>
          <p:cNvSpPr>
            <a:spLocks noGrp="1"/>
          </p:cNvSpPr>
          <p:nvPr>
            <p:ph type="body" sz="quarter" idx="11"/>
          </p:nvPr>
        </p:nvSpPr>
        <p:spPr>
          <a:xfrm>
            <a:off x="174886" y="2511646"/>
            <a:ext cx="5440724" cy="2571666"/>
          </a:xfrm>
        </p:spPr>
        <p:txBody>
          <a:bodyPr/>
          <a:lstStyle/>
          <a:p>
            <a:r>
              <a:rPr lang="en-US" altLang="zh-CN" dirty="0"/>
              <a:t>2.2.1</a:t>
            </a:r>
            <a:r>
              <a:rPr lang="zh-CN" altLang="en-US" dirty="0"/>
              <a:t>　设置文本格式</a:t>
            </a:r>
            <a:endParaRPr lang="en-US" altLang="zh-CN" dirty="0"/>
          </a:p>
          <a:p>
            <a:r>
              <a:rPr lang="en-US" altLang="zh-CN" dirty="0"/>
              <a:t>2. </a:t>
            </a:r>
            <a:r>
              <a:rPr lang="zh-CN" altLang="en-US" dirty="0"/>
              <a:t>设置加粗和倾斜效果</a:t>
            </a:r>
            <a:endParaRPr lang="en-US" altLang="zh-CN" dirty="0"/>
          </a:p>
          <a:p>
            <a:r>
              <a:rPr lang="en-US" altLang="zh-CN" dirty="0"/>
              <a:t>01</a:t>
            </a:r>
            <a:r>
              <a:rPr lang="zh-CN" altLang="en-US" dirty="0"/>
              <a:t>　选中要设置加粗效果的文本，单击“开始”选项卡中的“加粗”按钮 ，便可实现加粗效果，如图 </a:t>
            </a:r>
            <a:r>
              <a:rPr lang="en-US" altLang="zh-CN" dirty="0"/>
              <a:t>2-30 </a:t>
            </a:r>
            <a:r>
              <a:rPr lang="zh-CN" altLang="en-US" dirty="0"/>
              <a:t>所示。</a:t>
            </a:r>
          </a:p>
        </p:txBody>
      </p:sp>
      <p:pic>
        <p:nvPicPr>
          <p:cNvPr id="9" name="图片占位符 8">
            <a:extLst>
              <a:ext uri="{FF2B5EF4-FFF2-40B4-BE49-F238E27FC236}">
                <a16:creationId xmlns:a16="http://schemas.microsoft.com/office/drawing/2014/main" id="{552B2E82-0D0E-1219-20D6-F5BF2C564829}"/>
              </a:ext>
            </a:extLst>
          </p:cNvPr>
          <p:cNvPicPr>
            <a:picLocks noGrp="1" noChangeAspect="1"/>
          </p:cNvPicPr>
          <p:nvPr>
            <p:ph type="pic" sz="quarter" idx="12"/>
          </p:nvPr>
        </p:nvPicPr>
        <p:blipFill rotWithShape="1">
          <a:blip r:embed="rId2"/>
          <a:srcRect t="-14375" b="-14375"/>
          <a:stretch>
            <a:fillRect/>
          </a:stretch>
        </p:blipFill>
        <p:spPr>
          <a:prstGeom prst="rect">
            <a:avLst/>
          </a:prstGeom>
        </p:spPr>
      </p:pic>
      <p:sp>
        <p:nvSpPr>
          <p:cNvPr id="7" name="文本占位符 6">
            <a:extLst>
              <a:ext uri="{FF2B5EF4-FFF2-40B4-BE49-F238E27FC236}">
                <a16:creationId xmlns:a16="http://schemas.microsoft.com/office/drawing/2014/main" id="{2D9F75C3-BFBA-1F6E-FBA2-B53241D73E3B}"/>
              </a:ext>
            </a:extLst>
          </p:cNvPr>
          <p:cNvSpPr>
            <a:spLocks noGrp="1"/>
          </p:cNvSpPr>
          <p:nvPr>
            <p:ph type="body" sz="quarter" idx="13"/>
          </p:nvPr>
        </p:nvSpPr>
        <p:spPr/>
        <p:txBody>
          <a:bodyPr/>
          <a:lstStyle/>
          <a:p>
            <a:r>
              <a:rPr lang="zh-CN" altLang="en-US" dirty="0"/>
              <a:t>图 </a:t>
            </a:r>
            <a:r>
              <a:rPr lang="en-US" altLang="zh-CN" dirty="0"/>
              <a:t>2-30</a:t>
            </a:r>
            <a:r>
              <a:rPr lang="zh-CN" altLang="en-US" dirty="0"/>
              <a:t>　加粗效果</a:t>
            </a:r>
          </a:p>
        </p:txBody>
      </p:sp>
    </p:spTree>
    <p:extLst>
      <p:ext uri="{BB962C8B-B14F-4D97-AF65-F5344CB8AC3E}">
        <p14:creationId xmlns:p14="http://schemas.microsoft.com/office/powerpoint/2010/main" val="15281557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2D8B06-2F2C-8216-61C2-C17D17BA8CD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A0AFDAB-C3F1-28EA-585C-811994F3088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D14904AA-FAA8-CD37-DF3F-3A4122D2D80F}"/>
              </a:ext>
            </a:extLst>
          </p:cNvPr>
          <p:cNvSpPr>
            <a:spLocks noGrp="1"/>
          </p:cNvSpPr>
          <p:nvPr>
            <p:ph type="body" sz="quarter" idx="11"/>
          </p:nvPr>
        </p:nvSpPr>
        <p:spPr>
          <a:xfrm>
            <a:off x="174886" y="2511646"/>
            <a:ext cx="5440724" cy="2571666"/>
          </a:xfrm>
        </p:spPr>
        <p:txBody>
          <a:bodyPr/>
          <a:lstStyle/>
          <a:p>
            <a:r>
              <a:rPr lang="en-US" altLang="zh-CN" dirty="0"/>
              <a:t>2.2.1</a:t>
            </a:r>
            <a:r>
              <a:rPr lang="zh-CN" altLang="en-US" dirty="0"/>
              <a:t>　设置文本格式</a:t>
            </a:r>
            <a:endParaRPr lang="en-US" altLang="zh-CN" dirty="0"/>
          </a:p>
          <a:p>
            <a:r>
              <a:rPr lang="en-US" altLang="zh-CN" dirty="0"/>
              <a:t>2. </a:t>
            </a:r>
            <a:r>
              <a:rPr lang="zh-CN" altLang="en-US" dirty="0"/>
              <a:t>设置加粗和倾斜效果</a:t>
            </a:r>
            <a:endParaRPr lang="en-US" altLang="zh-CN" dirty="0"/>
          </a:p>
          <a:p>
            <a:r>
              <a:rPr lang="en-US" altLang="zh-CN" dirty="0"/>
              <a:t>02</a:t>
            </a:r>
            <a:r>
              <a:rPr lang="zh-CN" altLang="en-US" dirty="0"/>
              <a:t>　选中要设置倾斜效果的文本，单击“倾斜”按钮 ，即可设置倾斜效果，如图 </a:t>
            </a:r>
            <a:r>
              <a:rPr lang="en-US" altLang="zh-CN" dirty="0"/>
              <a:t>2-31 </a:t>
            </a:r>
            <a:r>
              <a:rPr lang="zh-CN" altLang="en-US" dirty="0"/>
              <a:t>所示。</a:t>
            </a:r>
          </a:p>
        </p:txBody>
      </p:sp>
      <p:sp>
        <p:nvSpPr>
          <p:cNvPr id="7" name="文本占位符 6">
            <a:extLst>
              <a:ext uri="{FF2B5EF4-FFF2-40B4-BE49-F238E27FC236}">
                <a16:creationId xmlns:a16="http://schemas.microsoft.com/office/drawing/2014/main" id="{31DC3CC0-28DA-6D50-5930-9C647466B43D}"/>
              </a:ext>
            </a:extLst>
          </p:cNvPr>
          <p:cNvSpPr>
            <a:spLocks noGrp="1"/>
          </p:cNvSpPr>
          <p:nvPr>
            <p:ph type="body" sz="quarter" idx="13"/>
          </p:nvPr>
        </p:nvSpPr>
        <p:spPr/>
        <p:txBody>
          <a:bodyPr/>
          <a:lstStyle/>
          <a:p>
            <a:r>
              <a:rPr lang="zh-CN" altLang="en-US" dirty="0"/>
              <a:t>图 </a:t>
            </a:r>
            <a:r>
              <a:rPr lang="en-US" altLang="zh-CN" dirty="0"/>
              <a:t>2-31</a:t>
            </a:r>
            <a:r>
              <a:rPr lang="zh-CN" altLang="en-US" dirty="0"/>
              <a:t>　倾斜效果</a:t>
            </a:r>
          </a:p>
        </p:txBody>
      </p:sp>
      <p:pic>
        <p:nvPicPr>
          <p:cNvPr id="8" name="图片占位符 7">
            <a:extLst>
              <a:ext uri="{FF2B5EF4-FFF2-40B4-BE49-F238E27FC236}">
                <a16:creationId xmlns:a16="http://schemas.microsoft.com/office/drawing/2014/main" id="{97E002A9-708D-AC26-4C86-48B33205F51C}"/>
              </a:ext>
            </a:extLst>
          </p:cNvPr>
          <p:cNvPicPr>
            <a:picLocks noGrp="1" noChangeAspect="1"/>
          </p:cNvPicPr>
          <p:nvPr>
            <p:ph type="pic" sz="quarter" idx="12"/>
          </p:nvPr>
        </p:nvPicPr>
        <p:blipFill rotWithShape="1">
          <a:blip r:embed="rId2"/>
          <a:srcRect t="-18133" b="-18133"/>
          <a:stretch>
            <a:fillRect/>
          </a:stretch>
        </p:blipFill>
        <p:spPr>
          <a:prstGeom prst="rect">
            <a:avLst/>
          </a:prstGeom>
        </p:spPr>
      </p:pic>
    </p:spTree>
    <p:extLst>
      <p:ext uri="{BB962C8B-B14F-4D97-AF65-F5344CB8AC3E}">
        <p14:creationId xmlns:p14="http://schemas.microsoft.com/office/powerpoint/2010/main" val="33007694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3EA25-EF56-B30C-8DAC-6DDDA0E356D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C2CD7B1-0304-6027-409A-A82A96B4B18A}"/>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1302A849-F957-EF74-5185-A4B4216FB02A}"/>
              </a:ext>
            </a:extLst>
          </p:cNvPr>
          <p:cNvSpPr>
            <a:spLocks noGrp="1"/>
          </p:cNvSpPr>
          <p:nvPr>
            <p:ph type="body" sz="quarter" idx="11"/>
          </p:nvPr>
        </p:nvSpPr>
        <p:spPr>
          <a:xfrm>
            <a:off x="174886" y="2511646"/>
            <a:ext cx="5440724" cy="2571666"/>
          </a:xfrm>
        </p:spPr>
        <p:txBody>
          <a:bodyPr/>
          <a:lstStyle/>
          <a:p>
            <a:r>
              <a:rPr lang="en-US" altLang="zh-CN" dirty="0"/>
              <a:t>2.2.1</a:t>
            </a:r>
            <a:r>
              <a:rPr lang="zh-CN" altLang="en-US" dirty="0"/>
              <a:t>　设置文本格式</a:t>
            </a:r>
            <a:endParaRPr lang="en-US" altLang="zh-CN" dirty="0"/>
          </a:p>
          <a:p>
            <a:r>
              <a:rPr lang="en-US" altLang="zh-CN" dirty="0"/>
              <a:t>2. </a:t>
            </a:r>
            <a:r>
              <a:rPr lang="zh-CN" altLang="en-US" dirty="0"/>
              <a:t>设置加粗和倾斜效果</a:t>
            </a:r>
            <a:endParaRPr lang="en-US" altLang="zh-CN" dirty="0"/>
          </a:p>
          <a:p>
            <a:r>
              <a:rPr lang="en-US" altLang="zh-CN" dirty="0"/>
              <a:t>03</a:t>
            </a:r>
            <a:r>
              <a:rPr lang="zh-CN" altLang="en-US" dirty="0"/>
              <a:t>　选中要设置下画线效果的文本，单击“下划线”下拉按钮拉列表中选择下画线选项，如图 </a:t>
            </a:r>
            <a:r>
              <a:rPr lang="en-US" altLang="zh-CN" dirty="0"/>
              <a:t>2-32 </a:t>
            </a:r>
            <a:r>
              <a:rPr lang="zh-CN" altLang="en-US" dirty="0"/>
              <a:t>所示。</a:t>
            </a:r>
          </a:p>
        </p:txBody>
      </p:sp>
      <p:sp>
        <p:nvSpPr>
          <p:cNvPr id="7" name="文本占位符 6">
            <a:extLst>
              <a:ext uri="{FF2B5EF4-FFF2-40B4-BE49-F238E27FC236}">
                <a16:creationId xmlns:a16="http://schemas.microsoft.com/office/drawing/2014/main" id="{DC4B7DBB-7CB7-EFC5-6687-7B7D6D0B0DCD}"/>
              </a:ext>
            </a:extLst>
          </p:cNvPr>
          <p:cNvSpPr>
            <a:spLocks noGrp="1"/>
          </p:cNvSpPr>
          <p:nvPr>
            <p:ph type="body" sz="quarter" idx="13"/>
          </p:nvPr>
        </p:nvSpPr>
        <p:spPr/>
        <p:txBody>
          <a:bodyPr/>
          <a:lstStyle/>
          <a:p>
            <a:r>
              <a:rPr lang="zh-CN" altLang="en-US" dirty="0"/>
              <a:t>图 </a:t>
            </a:r>
            <a:r>
              <a:rPr lang="en-US" altLang="zh-CN" dirty="0"/>
              <a:t>2-32</a:t>
            </a:r>
            <a:r>
              <a:rPr lang="zh-CN" altLang="en-US" dirty="0"/>
              <a:t>　下画线效果</a:t>
            </a:r>
          </a:p>
        </p:txBody>
      </p:sp>
      <p:pic>
        <p:nvPicPr>
          <p:cNvPr id="9" name="图片占位符 8">
            <a:extLst>
              <a:ext uri="{FF2B5EF4-FFF2-40B4-BE49-F238E27FC236}">
                <a16:creationId xmlns:a16="http://schemas.microsoft.com/office/drawing/2014/main" id="{A75CAF76-5C02-6F68-5A5B-7BC9D3B436E3}"/>
              </a:ext>
            </a:extLst>
          </p:cNvPr>
          <p:cNvPicPr>
            <a:picLocks noGrp="1" noChangeAspect="1"/>
          </p:cNvPicPr>
          <p:nvPr>
            <p:ph type="pic" sz="quarter" idx="12"/>
          </p:nvPr>
        </p:nvPicPr>
        <p:blipFill rotWithShape="1">
          <a:blip r:embed="rId2"/>
          <a:srcRect t="-47464" b="-47464"/>
          <a:stretch>
            <a:fillRect/>
          </a:stretch>
        </p:blipFill>
        <p:spPr>
          <a:prstGeom prst="rect">
            <a:avLst/>
          </a:prstGeom>
        </p:spPr>
      </p:pic>
    </p:spTree>
    <p:extLst>
      <p:ext uri="{BB962C8B-B14F-4D97-AF65-F5344CB8AC3E}">
        <p14:creationId xmlns:p14="http://schemas.microsoft.com/office/powerpoint/2010/main" val="142497192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9EBE8-7B3A-2F1E-56E4-FDD70B98E382}"/>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21ADB0C6-BA09-87E8-0051-ECF511E2CCA0}"/>
              </a:ext>
            </a:extLst>
          </p:cNvPr>
          <p:cNvSpPr>
            <a:spLocks noGrp="1"/>
          </p:cNvSpPr>
          <p:nvPr>
            <p:ph type="body" sz="quarter" idx="10"/>
          </p:nvPr>
        </p:nvSpPr>
        <p:spPr/>
        <p:txBody>
          <a:bodyPr/>
          <a:lstStyle/>
          <a:p>
            <a:r>
              <a:rPr lang="en-US" altLang="zh-CN" dirty="0"/>
              <a:t>1.1</a:t>
            </a:r>
            <a:r>
              <a:rPr lang="zh-CN" altLang="en-US" dirty="0"/>
              <a:t> 文档的基本操作</a:t>
            </a:r>
          </a:p>
        </p:txBody>
      </p:sp>
      <p:sp>
        <p:nvSpPr>
          <p:cNvPr id="7" name="文本占位符 6">
            <a:extLst>
              <a:ext uri="{FF2B5EF4-FFF2-40B4-BE49-F238E27FC236}">
                <a16:creationId xmlns:a16="http://schemas.microsoft.com/office/drawing/2014/main" id="{BAACD301-E46F-A265-68C4-998DBBBC4246}"/>
              </a:ext>
            </a:extLst>
          </p:cNvPr>
          <p:cNvSpPr>
            <a:spLocks noGrp="1"/>
          </p:cNvSpPr>
          <p:nvPr>
            <p:ph type="body" sz="quarter" idx="11"/>
          </p:nvPr>
        </p:nvSpPr>
        <p:spPr>
          <a:xfrm>
            <a:off x="174885" y="1720020"/>
            <a:ext cx="11842230" cy="4095160"/>
          </a:xfrm>
        </p:spPr>
        <p:txBody>
          <a:bodyPr/>
          <a:lstStyle/>
          <a:p>
            <a:r>
              <a:rPr lang="en-US" altLang="zh-CN" dirty="0"/>
              <a:t>1.1.2</a:t>
            </a:r>
            <a:r>
              <a:rPr lang="zh-CN" altLang="en-US" dirty="0"/>
              <a:t> 打开文档</a:t>
            </a:r>
            <a:endParaRPr lang="en-US" altLang="zh-CN" dirty="0"/>
          </a:p>
          <a:p>
            <a:r>
              <a:rPr lang="zh-CN" altLang="en-US" dirty="0"/>
              <a:t>若要对计算机中已有的文档进行编辑，首先需要打开文档。打开文档的常用方法有两种，分别介绍如下。</a:t>
            </a:r>
            <a:endParaRPr lang="en-US" altLang="zh-CN" dirty="0"/>
          </a:p>
          <a:p>
            <a:pPr marL="1074738" indent="-342900">
              <a:buSzPct val="80000"/>
              <a:buFont typeface="Wingdings" panose="05000000000000000000" pitchFamily="2" charset="2"/>
              <a:buChar char="l"/>
            </a:pPr>
            <a:r>
              <a:rPr lang="zh-CN" altLang="en-US" dirty="0"/>
              <a:t>通过“打开”命令：在 </a:t>
            </a:r>
            <a:r>
              <a:rPr lang="en-US" altLang="zh-CN" dirty="0"/>
              <a:t>WPS </a:t>
            </a:r>
            <a:r>
              <a:rPr lang="zh-CN" altLang="en-US" dirty="0"/>
              <a:t>界面中单击“文件”按钮，然后在弹出的菜单中选择“打开”命令。在弹出的“打开文件”对话框中定位到目标文档所在的位置，选中文档后单击“打开”按钮即可。</a:t>
            </a:r>
            <a:endParaRPr lang="en-US" altLang="zh-CN" dirty="0"/>
          </a:p>
          <a:p>
            <a:pPr marL="1074738" indent="-342900">
              <a:buSzPct val="80000"/>
              <a:buFont typeface="Wingdings" panose="05000000000000000000" pitchFamily="2" charset="2"/>
              <a:buChar char="l"/>
            </a:pPr>
            <a:r>
              <a:rPr lang="zh-CN" altLang="en-US" dirty="0"/>
              <a:t>直接双击文件：在文件资源管理器中进入文档所在的文件夹，双击文档图标，即可自动调用 </a:t>
            </a:r>
            <a:r>
              <a:rPr lang="en-US" altLang="zh-CN" dirty="0"/>
              <a:t>WPS </a:t>
            </a:r>
            <a:r>
              <a:rPr lang="zh-CN" altLang="en-US" dirty="0"/>
              <a:t>，将文档打开。</a:t>
            </a:r>
          </a:p>
        </p:txBody>
      </p:sp>
    </p:spTree>
    <p:extLst>
      <p:ext uri="{BB962C8B-B14F-4D97-AF65-F5344CB8AC3E}">
        <p14:creationId xmlns:p14="http://schemas.microsoft.com/office/powerpoint/2010/main" val="6204904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5A3F1-C5C0-76BA-2455-AE88B3A8911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3A0F79F-46AC-CD0D-E3F5-030E089E7D1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9C5DBBF5-0BA1-83D1-391D-A44114608728}"/>
              </a:ext>
            </a:extLst>
          </p:cNvPr>
          <p:cNvSpPr>
            <a:spLocks noGrp="1"/>
          </p:cNvSpPr>
          <p:nvPr>
            <p:ph type="body" sz="quarter" idx="11"/>
          </p:nvPr>
        </p:nvSpPr>
        <p:spPr>
          <a:xfrm>
            <a:off x="174886" y="2257731"/>
            <a:ext cx="5440724" cy="3079497"/>
          </a:xfrm>
        </p:spPr>
        <p:txBody>
          <a:bodyPr/>
          <a:lstStyle/>
          <a:p>
            <a:r>
              <a:rPr lang="en-US" altLang="zh-CN" dirty="0"/>
              <a:t>2.2.1</a:t>
            </a:r>
            <a:r>
              <a:rPr lang="zh-CN" altLang="en-US" dirty="0"/>
              <a:t>　设置文本格式</a:t>
            </a:r>
            <a:endParaRPr lang="en-US" altLang="zh-CN" dirty="0"/>
          </a:p>
          <a:p>
            <a:r>
              <a:rPr lang="en-US" altLang="zh-CN" dirty="0"/>
              <a:t>3. </a:t>
            </a:r>
            <a:r>
              <a:rPr lang="zh-CN" altLang="en-US" dirty="0"/>
              <a:t>设置删除线和着重号效果</a:t>
            </a:r>
            <a:endParaRPr lang="en-US" altLang="zh-CN" dirty="0"/>
          </a:p>
          <a:p>
            <a:r>
              <a:rPr lang="en-US" altLang="zh-CN" dirty="0"/>
              <a:t>01</a:t>
            </a:r>
            <a:r>
              <a:rPr lang="zh-CN" altLang="en-US" dirty="0"/>
              <a:t>　选取需设置删除线效果的文本，单击“开始”选项卡中的“删除线”下拉按钮，在弹出的下拉列表中选择“删除线”选项，便可设置删除线，如图 </a:t>
            </a:r>
            <a:r>
              <a:rPr lang="en-US" altLang="zh-CN" dirty="0"/>
              <a:t>2-33 </a:t>
            </a:r>
            <a:r>
              <a:rPr lang="zh-CN" altLang="en-US" dirty="0"/>
              <a:t>所示。</a:t>
            </a:r>
          </a:p>
        </p:txBody>
      </p:sp>
      <p:sp>
        <p:nvSpPr>
          <p:cNvPr id="7" name="文本占位符 6">
            <a:extLst>
              <a:ext uri="{FF2B5EF4-FFF2-40B4-BE49-F238E27FC236}">
                <a16:creationId xmlns:a16="http://schemas.microsoft.com/office/drawing/2014/main" id="{21790AF3-734E-9F72-B470-A9B06E05922F}"/>
              </a:ext>
            </a:extLst>
          </p:cNvPr>
          <p:cNvSpPr>
            <a:spLocks noGrp="1"/>
          </p:cNvSpPr>
          <p:nvPr>
            <p:ph type="body" sz="quarter" idx="13"/>
          </p:nvPr>
        </p:nvSpPr>
        <p:spPr/>
        <p:txBody>
          <a:bodyPr/>
          <a:lstStyle/>
          <a:p>
            <a:r>
              <a:rPr lang="zh-CN" altLang="en-US" dirty="0"/>
              <a:t>图 </a:t>
            </a:r>
            <a:r>
              <a:rPr lang="en-US" altLang="zh-CN" dirty="0"/>
              <a:t>2-33</a:t>
            </a:r>
            <a:r>
              <a:rPr lang="zh-CN" altLang="en-US" dirty="0"/>
              <a:t>　设置删除线</a:t>
            </a:r>
          </a:p>
        </p:txBody>
      </p:sp>
      <p:pic>
        <p:nvPicPr>
          <p:cNvPr id="8" name="图片占位符 7">
            <a:extLst>
              <a:ext uri="{FF2B5EF4-FFF2-40B4-BE49-F238E27FC236}">
                <a16:creationId xmlns:a16="http://schemas.microsoft.com/office/drawing/2014/main" id="{42E66F00-2EAE-37D1-6213-D22AD7DFEE9C}"/>
              </a:ext>
            </a:extLst>
          </p:cNvPr>
          <p:cNvPicPr>
            <a:picLocks noGrp="1" noChangeAspect="1"/>
          </p:cNvPicPr>
          <p:nvPr>
            <p:ph type="pic" sz="quarter" idx="12"/>
          </p:nvPr>
        </p:nvPicPr>
        <p:blipFill rotWithShape="1">
          <a:blip r:embed="rId2"/>
          <a:srcRect t="-27588" b="-27588"/>
          <a:stretch>
            <a:fillRect/>
          </a:stretch>
        </p:blipFill>
        <p:spPr>
          <a:prstGeom prst="rect">
            <a:avLst/>
          </a:prstGeom>
        </p:spPr>
      </p:pic>
    </p:spTree>
    <p:extLst>
      <p:ext uri="{BB962C8B-B14F-4D97-AF65-F5344CB8AC3E}">
        <p14:creationId xmlns:p14="http://schemas.microsoft.com/office/powerpoint/2010/main" val="14176916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DC520-6771-6F16-FD6D-790A39D2832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7D6475E-565B-BDD5-3391-B81EB1F7192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32DC06A7-12B8-95B4-5AF7-F5623EB77623}"/>
              </a:ext>
            </a:extLst>
          </p:cNvPr>
          <p:cNvSpPr>
            <a:spLocks noGrp="1"/>
          </p:cNvSpPr>
          <p:nvPr>
            <p:ph type="body" sz="quarter" idx="11"/>
          </p:nvPr>
        </p:nvSpPr>
        <p:spPr>
          <a:xfrm>
            <a:off x="174886" y="2257731"/>
            <a:ext cx="5440724" cy="3079497"/>
          </a:xfrm>
        </p:spPr>
        <p:txBody>
          <a:bodyPr/>
          <a:lstStyle/>
          <a:p>
            <a:r>
              <a:rPr lang="en-US" altLang="zh-CN" dirty="0"/>
              <a:t>2.2.1</a:t>
            </a:r>
            <a:r>
              <a:rPr lang="zh-CN" altLang="en-US" dirty="0"/>
              <a:t>　设置文本格式</a:t>
            </a:r>
            <a:endParaRPr lang="en-US" altLang="zh-CN" dirty="0"/>
          </a:p>
          <a:p>
            <a:r>
              <a:rPr lang="en-US" altLang="zh-CN" dirty="0"/>
              <a:t>3. </a:t>
            </a:r>
            <a:r>
              <a:rPr lang="zh-CN" altLang="en-US" dirty="0"/>
              <a:t>设置删除线和着重号效果</a:t>
            </a:r>
            <a:endParaRPr lang="en-US" altLang="zh-CN" dirty="0"/>
          </a:p>
          <a:p>
            <a:r>
              <a:rPr lang="en-US" altLang="zh-CN" dirty="0"/>
              <a:t>02</a:t>
            </a:r>
            <a:r>
              <a:rPr lang="zh-CN" altLang="en-US" dirty="0"/>
              <a:t>　选取需设置着重号效果的文本，单击“开始”选项卡中的“删除线”下拉按 ，在弹出的下拉列表里选择“着重号”选项，便可设置着重号，如图 </a:t>
            </a:r>
            <a:r>
              <a:rPr lang="en-US" altLang="zh-CN" dirty="0"/>
              <a:t>2-34 </a:t>
            </a:r>
            <a:r>
              <a:rPr lang="zh-CN" altLang="en-US" dirty="0"/>
              <a:t>所示。</a:t>
            </a:r>
          </a:p>
        </p:txBody>
      </p:sp>
      <p:sp>
        <p:nvSpPr>
          <p:cNvPr id="7" name="文本占位符 6">
            <a:extLst>
              <a:ext uri="{FF2B5EF4-FFF2-40B4-BE49-F238E27FC236}">
                <a16:creationId xmlns:a16="http://schemas.microsoft.com/office/drawing/2014/main" id="{5136B859-7277-5855-7D3E-07DE53CE57E0}"/>
              </a:ext>
            </a:extLst>
          </p:cNvPr>
          <p:cNvSpPr>
            <a:spLocks noGrp="1"/>
          </p:cNvSpPr>
          <p:nvPr>
            <p:ph type="body" sz="quarter" idx="13"/>
          </p:nvPr>
        </p:nvSpPr>
        <p:spPr/>
        <p:txBody>
          <a:bodyPr/>
          <a:lstStyle/>
          <a:p>
            <a:r>
              <a:rPr lang="zh-CN" altLang="en-US" dirty="0"/>
              <a:t>图 </a:t>
            </a:r>
            <a:r>
              <a:rPr lang="en-US" altLang="zh-CN" dirty="0"/>
              <a:t>2-34</a:t>
            </a:r>
            <a:r>
              <a:rPr lang="zh-CN" altLang="en-US" dirty="0"/>
              <a:t>　设置着重号</a:t>
            </a:r>
          </a:p>
        </p:txBody>
      </p:sp>
      <p:pic>
        <p:nvPicPr>
          <p:cNvPr id="9" name="图片占位符 8">
            <a:extLst>
              <a:ext uri="{FF2B5EF4-FFF2-40B4-BE49-F238E27FC236}">
                <a16:creationId xmlns:a16="http://schemas.microsoft.com/office/drawing/2014/main" id="{4F7CC532-BAF9-9BC8-301E-912250A5C946}"/>
              </a:ext>
            </a:extLst>
          </p:cNvPr>
          <p:cNvPicPr>
            <a:picLocks noGrp="1" noChangeAspect="1"/>
          </p:cNvPicPr>
          <p:nvPr>
            <p:ph type="pic" sz="quarter" idx="12"/>
          </p:nvPr>
        </p:nvPicPr>
        <p:blipFill rotWithShape="1">
          <a:blip r:embed="rId2"/>
          <a:srcRect t="-10254" b="-10254"/>
          <a:stretch>
            <a:fillRect/>
          </a:stretch>
        </p:blipFill>
        <p:spPr>
          <a:prstGeom prst="rect">
            <a:avLst/>
          </a:prstGeom>
        </p:spPr>
      </p:pic>
    </p:spTree>
    <p:extLst>
      <p:ext uri="{BB962C8B-B14F-4D97-AF65-F5344CB8AC3E}">
        <p14:creationId xmlns:p14="http://schemas.microsoft.com/office/powerpoint/2010/main" val="118399455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ED83C-87E7-1CAA-2FAF-02C1215C4DA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07417B3-A99D-DA14-BEE0-E46D78958096}"/>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FBC14E6D-914B-C126-2089-FBC5FB4B5683}"/>
              </a:ext>
            </a:extLst>
          </p:cNvPr>
          <p:cNvSpPr>
            <a:spLocks noGrp="1"/>
          </p:cNvSpPr>
          <p:nvPr>
            <p:ph type="body" sz="quarter" idx="11"/>
          </p:nvPr>
        </p:nvSpPr>
        <p:spPr>
          <a:xfrm>
            <a:off x="174886" y="2765562"/>
            <a:ext cx="5440724" cy="2063835"/>
          </a:xfrm>
        </p:spPr>
        <p:txBody>
          <a:bodyPr/>
          <a:lstStyle/>
          <a:p>
            <a:r>
              <a:rPr lang="en-US" altLang="zh-CN" dirty="0"/>
              <a:t>2.2.1</a:t>
            </a:r>
            <a:r>
              <a:rPr lang="zh-CN" altLang="en-US" dirty="0"/>
              <a:t>　设置文本格式</a:t>
            </a:r>
            <a:endParaRPr lang="en-US" altLang="zh-CN" dirty="0"/>
          </a:p>
          <a:p>
            <a:r>
              <a:rPr lang="en-US" altLang="zh-CN" dirty="0"/>
              <a:t>4. </a:t>
            </a:r>
            <a:r>
              <a:rPr lang="zh-CN" altLang="en-US" dirty="0"/>
              <a:t>设置上标和下标</a:t>
            </a:r>
            <a:endParaRPr lang="en-US" altLang="zh-CN" dirty="0"/>
          </a:p>
          <a:p>
            <a:r>
              <a:rPr lang="en-US" altLang="zh-CN" dirty="0"/>
              <a:t>01</a:t>
            </a:r>
            <a:r>
              <a:rPr lang="zh-CN" altLang="en-US" dirty="0"/>
              <a:t>　首先以常规方式输入字符，如图 </a:t>
            </a:r>
            <a:r>
              <a:rPr lang="en-US" altLang="zh-CN" dirty="0"/>
              <a:t>2-35 </a:t>
            </a:r>
            <a:r>
              <a:rPr lang="zh-CN" altLang="en-US" dirty="0"/>
              <a:t>所示。</a:t>
            </a:r>
          </a:p>
        </p:txBody>
      </p:sp>
      <p:sp>
        <p:nvSpPr>
          <p:cNvPr id="7" name="文本占位符 6">
            <a:extLst>
              <a:ext uri="{FF2B5EF4-FFF2-40B4-BE49-F238E27FC236}">
                <a16:creationId xmlns:a16="http://schemas.microsoft.com/office/drawing/2014/main" id="{DB3BD343-9ED4-8CBD-8A60-0A677CF8600D}"/>
              </a:ext>
            </a:extLst>
          </p:cNvPr>
          <p:cNvSpPr>
            <a:spLocks noGrp="1"/>
          </p:cNvSpPr>
          <p:nvPr>
            <p:ph type="body" sz="quarter" idx="13"/>
          </p:nvPr>
        </p:nvSpPr>
        <p:spPr/>
        <p:txBody>
          <a:bodyPr/>
          <a:lstStyle/>
          <a:p>
            <a:r>
              <a:rPr lang="zh-CN" altLang="en-US" dirty="0"/>
              <a:t>图 </a:t>
            </a:r>
            <a:r>
              <a:rPr lang="en-US" altLang="zh-CN" dirty="0"/>
              <a:t>2-35</a:t>
            </a:r>
            <a:r>
              <a:rPr lang="zh-CN" altLang="en-US" dirty="0"/>
              <a:t>　输入字符</a:t>
            </a:r>
          </a:p>
        </p:txBody>
      </p:sp>
      <p:pic>
        <p:nvPicPr>
          <p:cNvPr id="8" name="图片占位符 7">
            <a:extLst>
              <a:ext uri="{FF2B5EF4-FFF2-40B4-BE49-F238E27FC236}">
                <a16:creationId xmlns:a16="http://schemas.microsoft.com/office/drawing/2014/main" id="{1849AEC9-462E-2670-5AB8-27ACCA16CCCB}"/>
              </a:ext>
            </a:extLst>
          </p:cNvPr>
          <p:cNvPicPr>
            <a:picLocks noGrp="1" noChangeAspect="1"/>
          </p:cNvPicPr>
          <p:nvPr>
            <p:ph type="pic" sz="quarter" idx="12"/>
          </p:nvPr>
        </p:nvPicPr>
        <p:blipFill rotWithShape="1">
          <a:blip r:embed="rId2"/>
          <a:srcRect t="-38949" b="-38949"/>
          <a:stretch>
            <a:fillRect/>
          </a:stretch>
        </p:blipFill>
        <p:spPr>
          <a:prstGeom prst="rect">
            <a:avLst/>
          </a:prstGeom>
        </p:spPr>
      </p:pic>
    </p:spTree>
    <p:extLst>
      <p:ext uri="{BB962C8B-B14F-4D97-AF65-F5344CB8AC3E}">
        <p14:creationId xmlns:p14="http://schemas.microsoft.com/office/powerpoint/2010/main" val="16088861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41CD9-D780-F335-D9B5-6318EFEC15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615EF4E-DB47-AEEB-834B-DCD0785AFD5A}"/>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396D6B4D-E6A3-F78F-567F-9F522BAA5369}"/>
              </a:ext>
            </a:extLst>
          </p:cNvPr>
          <p:cNvSpPr>
            <a:spLocks noGrp="1"/>
          </p:cNvSpPr>
          <p:nvPr>
            <p:ph type="body" sz="quarter" idx="11"/>
          </p:nvPr>
        </p:nvSpPr>
        <p:spPr>
          <a:xfrm>
            <a:off x="174886" y="2765562"/>
            <a:ext cx="5440724" cy="2063835"/>
          </a:xfrm>
        </p:spPr>
        <p:txBody>
          <a:bodyPr/>
          <a:lstStyle/>
          <a:p>
            <a:r>
              <a:rPr lang="en-US" altLang="zh-CN" dirty="0"/>
              <a:t>2.2.1</a:t>
            </a:r>
            <a:r>
              <a:rPr lang="zh-CN" altLang="en-US" dirty="0"/>
              <a:t>　设置文本格式</a:t>
            </a:r>
            <a:endParaRPr lang="en-US" altLang="zh-CN" dirty="0"/>
          </a:p>
          <a:p>
            <a:r>
              <a:rPr lang="en-US" altLang="zh-CN" dirty="0"/>
              <a:t>4. </a:t>
            </a:r>
            <a:r>
              <a:rPr lang="zh-CN" altLang="en-US" dirty="0"/>
              <a:t>设置上标和下标</a:t>
            </a:r>
            <a:endParaRPr lang="en-US" altLang="zh-CN" dirty="0"/>
          </a:p>
          <a:p>
            <a:r>
              <a:rPr lang="en-US" altLang="zh-CN" dirty="0"/>
              <a:t>02</a:t>
            </a:r>
            <a:r>
              <a:rPr lang="zh-CN" altLang="en-US" dirty="0"/>
              <a:t>　选中字符“</a:t>
            </a:r>
            <a:r>
              <a:rPr lang="en-US" altLang="zh-CN" dirty="0"/>
              <a:t>2”</a:t>
            </a:r>
            <a:r>
              <a:rPr lang="zh-CN" altLang="en-US" dirty="0"/>
              <a:t>，单击“开始”选项卡中的“下标”按钮，如图 </a:t>
            </a:r>
            <a:r>
              <a:rPr lang="en-US" altLang="zh-CN" dirty="0"/>
              <a:t>2-36 </a:t>
            </a:r>
            <a:r>
              <a:rPr lang="zh-CN" altLang="en-US" dirty="0"/>
              <a:t>所示。</a:t>
            </a:r>
          </a:p>
        </p:txBody>
      </p:sp>
      <p:sp>
        <p:nvSpPr>
          <p:cNvPr id="7" name="文本占位符 6">
            <a:extLst>
              <a:ext uri="{FF2B5EF4-FFF2-40B4-BE49-F238E27FC236}">
                <a16:creationId xmlns:a16="http://schemas.microsoft.com/office/drawing/2014/main" id="{70496118-2326-C7E5-6C82-8A0DA0EC80FA}"/>
              </a:ext>
            </a:extLst>
          </p:cNvPr>
          <p:cNvSpPr>
            <a:spLocks noGrp="1"/>
          </p:cNvSpPr>
          <p:nvPr>
            <p:ph type="body" sz="quarter" idx="13"/>
          </p:nvPr>
        </p:nvSpPr>
        <p:spPr/>
        <p:txBody>
          <a:bodyPr/>
          <a:lstStyle/>
          <a:p>
            <a:r>
              <a:rPr lang="zh-CN" altLang="en-US" dirty="0"/>
              <a:t>图 </a:t>
            </a:r>
            <a:r>
              <a:rPr lang="en-US" altLang="zh-CN" dirty="0"/>
              <a:t>2-36</a:t>
            </a:r>
            <a:r>
              <a:rPr lang="zh-CN" altLang="en-US" dirty="0"/>
              <a:t>　设置下标</a:t>
            </a:r>
          </a:p>
        </p:txBody>
      </p:sp>
      <p:pic>
        <p:nvPicPr>
          <p:cNvPr id="9" name="图片占位符 8">
            <a:extLst>
              <a:ext uri="{FF2B5EF4-FFF2-40B4-BE49-F238E27FC236}">
                <a16:creationId xmlns:a16="http://schemas.microsoft.com/office/drawing/2014/main" id="{EAE073A4-5BF8-8923-A634-29ED74B4DF51}"/>
              </a:ext>
            </a:extLst>
          </p:cNvPr>
          <p:cNvPicPr>
            <a:picLocks noGrp="1" noChangeAspect="1"/>
          </p:cNvPicPr>
          <p:nvPr>
            <p:ph type="pic" sz="quarter" idx="12"/>
          </p:nvPr>
        </p:nvPicPr>
        <p:blipFill rotWithShape="1">
          <a:blip r:embed="rId2"/>
          <a:srcRect l="-18990" r="-18990"/>
          <a:stretch>
            <a:fillRect/>
          </a:stretch>
        </p:blipFill>
        <p:spPr>
          <a:prstGeom prst="rect">
            <a:avLst/>
          </a:prstGeom>
        </p:spPr>
      </p:pic>
    </p:spTree>
    <p:extLst>
      <p:ext uri="{BB962C8B-B14F-4D97-AF65-F5344CB8AC3E}">
        <p14:creationId xmlns:p14="http://schemas.microsoft.com/office/powerpoint/2010/main" val="12785258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227F1-9CA4-32AA-B69F-51DF761545C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B99977F-1544-D029-1E38-21F4256186A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1DB03B75-0FDA-780E-42DC-FF6DC3D9D7AB}"/>
              </a:ext>
            </a:extLst>
          </p:cNvPr>
          <p:cNvSpPr>
            <a:spLocks noGrp="1"/>
          </p:cNvSpPr>
          <p:nvPr>
            <p:ph type="body" sz="quarter" idx="11"/>
          </p:nvPr>
        </p:nvSpPr>
        <p:spPr>
          <a:xfrm>
            <a:off x="174886" y="2765562"/>
            <a:ext cx="5440724" cy="2063835"/>
          </a:xfrm>
        </p:spPr>
        <p:txBody>
          <a:bodyPr/>
          <a:lstStyle/>
          <a:p>
            <a:r>
              <a:rPr lang="en-US" altLang="zh-CN" dirty="0"/>
              <a:t>2.2.1</a:t>
            </a:r>
            <a:r>
              <a:rPr lang="zh-CN" altLang="en-US" dirty="0"/>
              <a:t>　设置文本格式</a:t>
            </a:r>
            <a:endParaRPr lang="en-US" altLang="zh-CN" dirty="0"/>
          </a:p>
          <a:p>
            <a:r>
              <a:rPr lang="en-US" altLang="zh-CN" dirty="0"/>
              <a:t>4. </a:t>
            </a:r>
            <a:r>
              <a:rPr lang="zh-CN" altLang="en-US" dirty="0"/>
              <a:t>设置上标和下标</a:t>
            </a:r>
            <a:endParaRPr lang="en-US" altLang="zh-CN" dirty="0"/>
          </a:p>
          <a:p>
            <a:r>
              <a:rPr lang="zh-CN" altLang="en-US" dirty="0"/>
              <a:t> </a:t>
            </a:r>
            <a:r>
              <a:rPr lang="en-US" altLang="zh-CN" dirty="0"/>
              <a:t>03</a:t>
            </a:r>
            <a:r>
              <a:rPr lang="zh-CN" altLang="en-US" dirty="0"/>
              <a:t>　设置好下标的水分子化学式如图 </a:t>
            </a:r>
            <a:r>
              <a:rPr lang="en-US" altLang="zh-CN" dirty="0"/>
              <a:t>2-37 </a:t>
            </a:r>
            <a:r>
              <a:rPr lang="zh-CN" altLang="en-US" dirty="0"/>
              <a:t>所示。</a:t>
            </a:r>
          </a:p>
        </p:txBody>
      </p:sp>
      <p:sp>
        <p:nvSpPr>
          <p:cNvPr id="7" name="文本占位符 6">
            <a:extLst>
              <a:ext uri="{FF2B5EF4-FFF2-40B4-BE49-F238E27FC236}">
                <a16:creationId xmlns:a16="http://schemas.microsoft.com/office/drawing/2014/main" id="{53028F52-80AA-12BD-8DF0-E66A4DFBFD1D}"/>
              </a:ext>
            </a:extLst>
          </p:cNvPr>
          <p:cNvSpPr>
            <a:spLocks noGrp="1"/>
          </p:cNvSpPr>
          <p:nvPr>
            <p:ph type="body" sz="quarter" idx="13"/>
          </p:nvPr>
        </p:nvSpPr>
        <p:spPr/>
        <p:txBody>
          <a:bodyPr/>
          <a:lstStyle/>
          <a:p>
            <a:r>
              <a:rPr lang="zh-CN" altLang="en-US" dirty="0"/>
              <a:t>图 </a:t>
            </a:r>
            <a:r>
              <a:rPr lang="en-US" altLang="zh-CN" dirty="0"/>
              <a:t>2-37</a:t>
            </a:r>
            <a:r>
              <a:rPr lang="zh-CN" altLang="en-US" dirty="0"/>
              <a:t>　水分子化学式</a:t>
            </a:r>
          </a:p>
        </p:txBody>
      </p:sp>
      <p:pic>
        <p:nvPicPr>
          <p:cNvPr id="8" name="图片占位符 7">
            <a:extLst>
              <a:ext uri="{FF2B5EF4-FFF2-40B4-BE49-F238E27FC236}">
                <a16:creationId xmlns:a16="http://schemas.microsoft.com/office/drawing/2014/main" id="{49B0E0B3-5E2C-2AF4-C5AA-5DEA051AE5BD}"/>
              </a:ext>
            </a:extLst>
          </p:cNvPr>
          <p:cNvPicPr>
            <a:picLocks noGrp="1" noChangeAspect="1"/>
          </p:cNvPicPr>
          <p:nvPr>
            <p:ph type="pic" sz="quarter" idx="12"/>
          </p:nvPr>
        </p:nvPicPr>
        <p:blipFill rotWithShape="1">
          <a:blip r:embed="rId2"/>
          <a:srcRect l="-13997" r="-13997"/>
          <a:stretch>
            <a:fillRect/>
          </a:stretch>
        </p:blipFill>
        <p:spPr>
          <a:prstGeom prst="rect">
            <a:avLst/>
          </a:prstGeom>
        </p:spPr>
      </p:pic>
    </p:spTree>
    <p:extLst>
      <p:ext uri="{BB962C8B-B14F-4D97-AF65-F5344CB8AC3E}">
        <p14:creationId xmlns:p14="http://schemas.microsoft.com/office/powerpoint/2010/main" val="17114746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893FE-D1E3-34FB-933E-4622A3BDD5E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1851979-F372-40BE-E267-3B83F9F5309F}"/>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EAC7EBAB-B573-6EA8-7443-6D17E61F382F}"/>
              </a:ext>
            </a:extLst>
          </p:cNvPr>
          <p:cNvSpPr>
            <a:spLocks noGrp="1"/>
          </p:cNvSpPr>
          <p:nvPr>
            <p:ph type="body" sz="quarter" idx="11"/>
          </p:nvPr>
        </p:nvSpPr>
        <p:spPr>
          <a:xfrm>
            <a:off x="174886" y="2003815"/>
            <a:ext cx="5440724" cy="3587329"/>
          </a:xfrm>
        </p:spPr>
        <p:txBody>
          <a:bodyPr/>
          <a:lstStyle/>
          <a:p>
            <a:r>
              <a:rPr lang="en-US" altLang="zh-CN" dirty="0"/>
              <a:t>2.2.1</a:t>
            </a:r>
            <a:r>
              <a:rPr lang="zh-CN" altLang="en-US" dirty="0"/>
              <a:t>　设置文本格式</a:t>
            </a:r>
            <a:endParaRPr lang="en-US" altLang="zh-CN" dirty="0"/>
          </a:p>
          <a:p>
            <a:r>
              <a:rPr lang="en-US" altLang="zh-CN" dirty="0"/>
              <a:t>5. </a:t>
            </a:r>
            <a:r>
              <a:rPr lang="zh-CN" altLang="en-US" dirty="0"/>
              <a:t>为汉字标注拼音</a:t>
            </a:r>
            <a:endParaRPr lang="en-US" altLang="zh-CN" dirty="0"/>
          </a:p>
          <a:p>
            <a:r>
              <a:rPr lang="en-US" altLang="zh-CN" dirty="0"/>
              <a:t>01</a:t>
            </a:r>
            <a:r>
              <a:rPr lang="zh-CN" altLang="en-US" dirty="0"/>
              <a:t>　打开需要进行拼音标注的古诗</a:t>
            </a:r>
            <a:r>
              <a:rPr lang="en-US" altLang="zh-CN" dirty="0"/>
              <a:t>《</a:t>
            </a:r>
            <a:r>
              <a:rPr lang="zh-CN" altLang="en-US" dirty="0"/>
              <a:t>春晓</a:t>
            </a:r>
            <a:r>
              <a:rPr lang="en-US" altLang="zh-CN" dirty="0"/>
              <a:t>》</a:t>
            </a:r>
            <a:r>
              <a:rPr lang="zh-CN" altLang="en-US" dirty="0"/>
              <a:t>文档，使用鼠标拖动的方式选中古诗的标题、作者及全部诗句文本，选中文本区域将呈现灰色高亮状态，如图 </a:t>
            </a:r>
            <a:r>
              <a:rPr lang="en-US" altLang="zh-CN" dirty="0"/>
              <a:t>2-38 </a:t>
            </a:r>
            <a:r>
              <a:rPr lang="zh-CN" altLang="en-US" dirty="0"/>
              <a:t>所示。</a:t>
            </a:r>
          </a:p>
        </p:txBody>
      </p:sp>
      <p:sp>
        <p:nvSpPr>
          <p:cNvPr id="7" name="文本占位符 6">
            <a:extLst>
              <a:ext uri="{FF2B5EF4-FFF2-40B4-BE49-F238E27FC236}">
                <a16:creationId xmlns:a16="http://schemas.microsoft.com/office/drawing/2014/main" id="{A433B0BF-F99A-9F65-8ACB-506AFE555C61}"/>
              </a:ext>
            </a:extLst>
          </p:cNvPr>
          <p:cNvSpPr>
            <a:spLocks noGrp="1"/>
          </p:cNvSpPr>
          <p:nvPr>
            <p:ph type="body" sz="quarter" idx="13"/>
          </p:nvPr>
        </p:nvSpPr>
        <p:spPr/>
        <p:txBody>
          <a:bodyPr/>
          <a:lstStyle/>
          <a:p>
            <a:r>
              <a:rPr lang="zh-CN" altLang="en-US" dirty="0"/>
              <a:t>图 </a:t>
            </a:r>
            <a:r>
              <a:rPr lang="en-US" altLang="zh-CN" dirty="0"/>
              <a:t>2-38</a:t>
            </a:r>
            <a:r>
              <a:rPr lang="zh-CN" altLang="en-US" dirty="0"/>
              <a:t>　选择文字</a:t>
            </a:r>
          </a:p>
        </p:txBody>
      </p:sp>
      <p:pic>
        <p:nvPicPr>
          <p:cNvPr id="9" name="图片占位符 8">
            <a:extLst>
              <a:ext uri="{FF2B5EF4-FFF2-40B4-BE49-F238E27FC236}">
                <a16:creationId xmlns:a16="http://schemas.microsoft.com/office/drawing/2014/main" id="{0CE94134-0500-D6D2-5B53-AEF51E3C779E}"/>
              </a:ext>
            </a:extLst>
          </p:cNvPr>
          <p:cNvPicPr>
            <a:picLocks noGrp="1" noChangeAspect="1"/>
          </p:cNvPicPr>
          <p:nvPr>
            <p:ph type="pic" sz="quarter" idx="12"/>
          </p:nvPr>
        </p:nvPicPr>
        <p:blipFill rotWithShape="1">
          <a:blip r:embed="rId2"/>
          <a:srcRect t="-9386" b="-9386"/>
          <a:stretch>
            <a:fillRect/>
          </a:stretch>
        </p:blipFill>
        <p:spPr>
          <a:prstGeom prst="rect">
            <a:avLst/>
          </a:prstGeom>
        </p:spPr>
      </p:pic>
    </p:spTree>
    <p:extLst>
      <p:ext uri="{BB962C8B-B14F-4D97-AF65-F5344CB8AC3E}">
        <p14:creationId xmlns:p14="http://schemas.microsoft.com/office/powerpoint/2010/main" val="27406100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9B88D-43EB-2F97-EF12-05F6E78946F8}"/>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CA95E79-6B88-A34F-B874-C8F5FF818221}"/>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FE382D14-1BDC-D541-A703-AE4CB6CF46D5}"/>
              </a:ext>
            </a:extLst>
          </p:cNvPr>
          <p:cNvSpPr>
            <a:spLocks noGrp="1"/>
          </p:cNvSpPr>
          <p:nvPr>
            <p:ph type="body" sz="quarter" idx="11"/>
          </p:nvPr>
        </p:nvSpPr>
        <p:spPr>
          <a:xfrm>
            <a:off x="174886" y="2511646"/>
            <a:ext cx="5440724" cy="2571666"/>
          </a:xfrm>
        </p:spPr>
        <p:txBody>
          <a:bodyPr/>
          <a:lstStyle/>
          <a:p>
            <a:r>
              <a:rPr lang="en-US" altLang="zh-CN" dirty="0"/>
              <a:t>2.2.1</a:t>
            </a:r>
            <a:r>
              <a:rPr lang="zh-CN" altLang="en-US" dirty="0"/>
              <a:t>　设置文本格式</a:t>
            </a:r>
            <a:endParaRPr lang="en-US" altLang="zh-CN" dirty="0"/>
          </a:p>
          <a:p>
            <a:r>
              <a:rPr lang="en-US" altLang="zh-CN" dirty="0"/>
              <a:t>5. </a:t>
            </a:r>
            <a:r>
              <a:rPr lang="zh-CN" altLang="en-US" dirty="0"/>
              <a:t>为汉字标注拼音</a:t>
            </a:r>
            <a:endParaRPr lang="en-US" altLang="zh-CN" dirty="0"/>
          </a:p>
          <a:p>
            <a:r>
              <a:rPr lang="en-US" altLang="zh-CN" dirty="0"/>
              <a:t>02</a:t>
            </a:r>
            <a:r>
              <a:rPr lang="zh-CN" altLang="en-US" dirty="0"/>
              <a:t>　在“开始”选项卡中单击“拼音指南”下拉按钮，在弹出的下拉列表中选择“拼音指南”选项，如图 </a:t>
            </a:r>
            <a:r>
              <a:rPr lang="en-US" altLang="zh-CN" dirty="0"/>
              <a:t>2-39 </a:t>
            </a:r>
            <a:r>
              <a:rPr lang="zh-CN" altLang="en-US" dirty="0"/>
              <a:t>所示。</a:t>
            </a:r>
          </a:p>
        </p:txBody>
      </p:sp>
      <p:sp>
        <p:nvSpPr>
          <p:cNvPr id="7" name="文本占位符 6">
            <a:extLst>
              <a:ext uri="{FF2B5EF4-FFF2-40B4-BE49-F238E27FC236}">
                <a16:creationId xmlns:a16="http://schemas.microsoft.com/office/drawing/2014/main" id="{20B84F43-3D54-DBDF-9127-50A0415AA289}"/>
              </a:ext>
            </a:extLst>
          </p:cNvPr>
          <p:cNvSpPr>
            <a:spLocks noGrp="1"/>
          </p:cNvSpPr>
          <p:nvPr>
            <p:ph type="body" sz="quarter" idx="13"/>
          </p:nvPr>
        </p:nvSpPr>
        <p:spPr/>
        <p:txBody>
          <a:bodyPr/>
          <a:lstStyle/>
          <a:p>
            <a:r>
              <a:rPr lang="zh-CN" altLang="en-US" dirty="0"/>
              <a:t>图 </a:t>
            </a:r>
            <a:r>
              <a:rPr lang="en-US" altLang="zh-CN" dirty="0"/>
              <a:t>2-39</a:t>
            </a:r>
            <a:r>
              <a:rPr lang="zh-CN" altLang="en-US" dirty="0"/>
              <a:t>　进行拼音标注</a:t>
            </a:r>
          </a:p>
        </p:txBody>
      </p:sp>
      <p:pic>
        <p:nvPicPr>
          <p:cNvPr id="8" name="图片占位符 7">
            <a:extLst>
              <a:ext uri="{FF2B5EF4-FFF2-40B4-BE49-F238E27FC236}">
                <a16:creationId xmlns:a16="http://schemas.microsoft.com/office/drawing/2014/main" id="{BB1D6CD2-3EF2-EC19-D3F1-213EFB87E4AA}"/>
              </a:ext>
            </a:extLst>
          </p:cNvPr>
          <p:cNvPicPr>
            <a:picLocks noGrp="1" noChangeAspect="1"/>
          </p:cNvPicPr>
          <p:nvPr>
            <p:ph type="pic" sz="quarter" idx="12"/>
          </p:nvPr>
        </p:nvPicPr>
        <p:blipFill rotWithShape="1">
          <a:blip r:embed="rId2"/>
          <a:srcRect l="-15699" r="-15699"/>
          <a:stretch>
            <a:fillRect/>
          </a:stretch>
        </p:blipFill>
        <p:spPr>
          <a:prstGeom prst="rect">
            <a:avLst/>
          </a:prstGeom>
        </p:spPr>
      </p:pic>
    </p:spTree>
    <p:extLst>
      <p:ext uri="{BB962C8B-B14F-4D97-AF65-F5344CB8AC3E}">
        <p14:creationId xmlns:p14="http://schemas.microsoft.com/office/powerpoint/2010/main" val="3607356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24608-CF5D-1459-F5C8-601542F9B3E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D159758-68BC-9D28-E255-968CBBBCA1E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88301734-5B77-5A6C-A312-7BC4F9573882}"/>
              </a:ext>
            </a:extLst>
          </p:cNvPr>
          <p:cNvSpPr>
            <a:spLocks noGrp="1"/>
          </p:cNvSpPr>
          <p:nvPr>
            <p:ph type="body" sz="quarter" idx="11"/>
          </p:nvPr>
        </p:nvSpPr>
        <p:spPr>
          <a:xfrm>
            <a:off x="174886" y="2511646"/>
            <a:ext cx="5440724" cy="2571666"/>
          </a:xfrm>
        </p:spPr>
        <p:txBody>
          <a:bodyPr/>
          <a:lstStyle/>
          <a:p>
            <a:r>
              <a:rPr lang="en-US" altLang="zh-CN" dirty="0"/>
              <a:t>2.2.1</a:t>
            </a:r>
            <a:r>
              <a:rPr lang="zh-CN" altLang="en-US" dirty="0"/>
              <a:t>　设置文本格式</a:t>
            </a:r>
            <a:endParaRPr lang="en-US" altLang="zh-CN" dirty="0"/>
          </a:p>
          <a:p>
            <a:r>
              <a:rPr lang="en-US" altLang="zh-CN" dirty="0"/>
              <a:t>5. </a:t>
            </a:r>
            <a:r>
              <a:rPr lang="zh-CN" altLang="en-US" dirty="0"/>
              <a:t>为汉字标注拼音</a:t>
            </a:r>
            <a:endParaRPr lang="en-US" altLang="zh-CN" dirty="0"/>
          </a:p>
          <a:p>
            <a:r>
              <a:rPr lang="en-US" altLang="zh-CN" dirty="0"/>
              <a:t>03</a:t>
            </a:r>
            <a:r>
              <a:rPr lang="zh-CN" altLang="en-US" dirty="0"/>
              <a:t>　最终效果如图 </a:t>
            </a:r>
            <a:r>
              <a:rPr lang="en-US" altLang="zh-CN" dirty="0"/>
              <a:t>2-40 </a:t>
            </a:r>
            <a:r>
              <a:rPr lang="zh-CN" altLang="en-US" dirty="0"/>
              <a:t>所示，可以看到古诗中的所有文字上方均精准标注了对应的拼音。</a:t>
            </a:r>
          </a:p>
        </p:txBody>
      </p:sp>
      <p:sp>
        <p:nvSpPr>
          <p:cNvPr id="7" name="文本占位符 6">
            <a:extLst>
              <a:ext uri="{FF2B5EF4-FFF2-40B4-BE49-F238E27FC236}">
                <a16:creationId xmlns:a16="http://schemas.microsoft.com/office/drawing/2014/main" id="{C14599D4-19CA-8C6D-1305-3D147C5021BD}"/>
              </a:ext>
            </a:extLst>
          </p:cNvPr>
          <p:cNvSpPr>
            <a:spLocks noGrp="1"/>
          </p:cNvSpPr>
          <p:nvPr>
            <p:ph type="body" sz="quarter" idx="13"/>
          </p:nvPr>
        </p:nvSpPr>
        <p:spPr/>
        <p:txBody>
          <a:bodyPr/>
          <a:lstStyle/>
          <a:p>
            <a:r>
              <a:rPr lang="zh-CN" altLang="en-US" dirty="0"/>
              <a:t>图 </a:t>
            </a:r>
            <a:r>
              <a:rPr lang="en-US" altLang="zh-CN" dirty="0"/>
              <a:t>2-40</a:t>
            </a:r>
            <a:r>
              <a:rPr lang="zh-CN" altLang="en-US" dirty="0"/>
              <a:t>　标注拼音效果</a:t>
            </a:r>
          </a:p>
        </p:txBody>
      </p:sp>
      <p:pic>
        <p:nvPicPr>
          <p:cNvPr id="9" name="图片占位符 8">
            <a:extLst>
              <a:ext uri="{FF2B5EF4-FFF2-40B4-BE49-F238E27FC236}">
                <a16:creationId xmlns:a16="http://schemas.microsoft.com/office/drawing/2014/main" id="{7C64C3CD-3A66-85A8-8DB3-142EBA5061D1}"/>
              </a:ext>
            </a:extLst>
          </p:cNvPr>
          <p:cNvPicPr>
            <a:picLocks noGrp="1" noChangeAspect="1"/>
          </p:cNvPicPr>
          <p:nvPr>
            <p:ph type="pic" sz="quarter" idx="12"/>
          </p:nvPr>
        </p:nvPicPr>
        <p:blipFill rotWithShape="1">
          <a:blip r:embed="rId2"/>
          <a:srcRect l="-4868" r="-4868"/>
          <a:stretch>
            <a:fillRect/>
          </a:stretch>
        </p:blipFill>
        <p:spPr>
          <a:prstGeom prst="rect">
            <a:avLst/>
          </a:prstGeom>
        </p:spPr>
      </p:pic>
    </p:spTree>
    <p:extLst>
      <p:ext uri="{BB962C8B-B14F-4D97-AF65-F5344CB8AC3E}">
        <p14:creationId xmlns:p14="http://schemas.microsoft.com/office/powerpoint/2010/main" val="41220390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14886-A4BD-9B1B-06B1-6FB064D5FB2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8F08ABD-8CF4-CE95-86D9-C608347A5A4F}"/>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3394B477-AA7B-B115-D278-089A6F6B9EB5}"/>
              </a:ext>
            </a:extLst>
          </p:cNvPr>
          <p:cNvSpPr>
            <a:spLocks noGrp="1"/>
          </p:cNvSpPr>
          <p:nvPr>
            <p:ph type="body" sz="quarter" idx="11"/>
          </p:nvPr>
        </p:nvSpPr>
        <p:spPr>
          <a:xfrm>
            <a:off x="174885" y="1466104"/>
            <a:ext cx="11842230" cy="4602991"/>
          </a:xfrm>
        </p:spPr>
        <p:txBody>
          <a:bodyPr/>
          <a:lstStyle/>
          <a:p>
            <a:r>
              <a:rPr lang="en-US" altLang="zh-CN" dirty="0"/>
              <a:t>2.2.2</a:t>
            </a:r>
            <a:r>
              <a:rPr lang="zh-CN" altLang="en-US" dirty="0"/>
              <a:t>　设置段落格式</a:t>
            </a:r>
            <a:endParaRPr lang="en-US" altLang="zh-CN" dirty="0"/>
          </a:p>
          <a:p>
            <a:r>
              <a:rPr lang="en-US" altLang="zh-CN" dirty="0"/>
              <a:t>1. </a:t>
            </a:r>
            <a:r>
              <a:rPr lang="zh-CN" altLang="en-US" dirty="0"/>
              <a:t>设置段落缩进方式</a:t>
            </a:r>
            <a:endParaRPr lang="en-US" altLang="zh-CN" dirty="0"/>
          </a:p>
          <a:p>
            <a:r>
              <a:rPr lang="zh-CN" altLang="en-US" dirty="0"/>
              <a:t>为增强文档的层次结构，提升可读性，可对段落设置恰当的缩进。</a:t>
            </a:r>
            <a:endParaRPr lang="en-US" altLang="zh-CN" dirty="0"/>
          </a:p>
          <a:p>
            <a:pPr marL="1074738" indent="-342900">
              <a:buSzPct val="80000"/>
              <a:buFont typeface="Wingdings" panose="05000000000000000000" pitchFamily="2" charset="2"/>
              <a:buChar char="l"/>
            </a:pPr>
            <a:r>
              <a:rPr lang="zh-CN" altLang="en-US" dirty="0"/>
              <a:t>左缩进：指整个段落的左边界向右移动的距离（相对于页边距）。</a:t>
            </a:r>
            <a:endParaRPr lang="en-US" altLang="zh-CN" dirty="0"/>
          </a:p>
          <a:p>
            <a:pPr marL="1074738" indent="-342900">
              <a:buSzPct val="80000"/>
              <a:buFont typeface="Wingdings" panose="05000000000000000000" pitchFamily="2" charset="2"/>
              <a:buChar char="l"/>
            </a:pPr>
            <a:r>
              <a:rPr lang="zh-CN" altLang="en-US" dirty="0"/>
              <a:t>右缩进：指整个段落的右边界向左移动的距离（相对于页边距）。</a:t>
            </a:r>
            <a:endParaRPr lang="en-US" altLang="zh-CN" dirty="0"/>
          </a:p>
          <a:p>
            <a:pPr marL="1074738" indent="-342900">
              <a:buSzPct val="80000"/>
              <a:buFont typeface="Wingdings" panose="05000000000000000000" pitchFamily="2" charset="2"/>
              <a:buChar char="l"/>
            </a:pPr>
            <a:r>
              <a:rPr lang="zh-CN" altLang="en-US" dirty="0"/>
              <a:t>首行缩进：指段落首行起始位置向右缩进，其余行保持对齐。中文文档通常采用首行缩进 </a:t>
            </a:r>
            <a:r>
              <a:rPr lang="en-US" altLang="zh-CN" dirty="0"/>
              <a:t>2 </a:t>
            </a:r>
            <a:r>
              <a:rPr lang="zh-CN" altLang="en-US" dirty="0"/>
              <a:t>字符（约一个汉字宽度的两倍）。</a:t>
            </a:r>
            <a:endParaRPr lang="en-US" altLang="zh-CN" dirty="0"/>
          </a:p>
          <a:p>
            <a:pPr marL="1074738" indent="-342900">
              <a:buSzPct val="80000"/>
              <a:buFont typeface="Wingdings" panose="05000000000000000000" pitchFamily="2" charset="2"/>
              <a:buChar char="l"/>
            </a:pPr>
            <a:r>
              <a:rPr lang="zh-CN" altLang="en-US" dirty="0"/>
              <a:t>悬挂缩进：指段落首行保持左对齐，其余各行整体向右缩进。常用于参考文献、项目列表、杂志排版等场景。</a:t>
            </a:r>
          </a:p>
        </p:txBody>
      </p:sp>
    </p:spTree>
    <p:extLst>
      <p:ext uri="{BB962C8B-B14F-4D97-AF65-F5344CB8AC3E}">
        <p14:creationId xmlns:p14="http://schemas.microsoft.com/office/powerpoint/2010/main" val="348815237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E93DD-348C-0692-8052-84B0A8D1382B}"/>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AFE5993-625A-F819-37C0-DBE12DA70CF8}"/>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12950EF7-AF1D-1B02-4E27-64A26379E8F6}"/>
              </a:ext>
            </a:extLst>
          </p:cNvPr>
          <p:cNvSpPr>
            <a:spLocks noGrp="1"/>
          </p:cNvSpPr>
          <p:nvPr>
            <p:ph type="body" sz="quarter" idx="11"/>
          </p:nvPr>
        </p:nvSpPr>
        <p:spPr>
          <a:xfrm>
            <a:off x="174886" y="1749899"/>
            <a:ext cx="5440724" cy="4095160"/>
          </a:xfrm>
        </p:spPr>
        <p:txBody>
          <a:bodyPr/>
          <a:lstStyle/>
          <a:p>
            <a:r>
              <a:rPr lang="en-US" altLang="zh-CN" dirty="0"/>
              <a:t>2.2.2</a:t>
            </a:r>
            <a:r>
              <a:rPr lang="zh-CN" altLang="en-US" dirty="0"/>
              <a:t>　设置段落格式</a:t>
            </a:r>
            <a:endParaRPr lang="en-US" altLang="zh-CN" dirty="0"/>
          </a:p>
          <a:p>
            <a:r>
              <a:rPr lang="en-US" altLang="zh-CN" dirty="0"/>
              <a:t>2. </a:t>
            </a:r>
            <a:r>
              <a:rPr lang="zh-CN" altLang="en-US" dirty="0"/>
              <a:t>设置段落对齐方式</a:t>
            </a:r>
            <a:endParaRPr lang="en-US" altLang="zh-CN" dirty="0"/>
          </a:p>
          <a:p>
            <a:r>
              <a:rPr lang="zh-CN" altLang="en-US" dirty="0"/>
              <a:t>段落对齐方式是指段落中文本在水平方向上的排列形式。</a:t>
            </a:r>
            <a:r>
              <a:rPr lang="en-US" altLang="zh-CN" dirty="0"/>
              <a:t>WPS </a:t>
            </a:r>
            <a:r>
              <a:rPr lang="zh-CN" altLang="en-US" dirty="0"/>
              <a:t>文字提供 </a:t>
            </a:r>
            <a:r>
              <a:rPr lang="en-US" altLang="zh-CN" dirty="0"/>
              <a:t>5 </a:t>
            </a:r>
            <a:r>
              <a:rPr lang="zh-CN" altLang="en-US" dirty="0"/>
              <a:t>种常用对齐方式：左对齐、居中对齐、右对齐、两端对齐和分散对齐，分别对应“开始”选项卡中的</a:t>
            </a:r>
            <a:r>
              <a:rPr lang="en-US" altLang="zh-CN" dirty="0"/>
              <a:t>5 </a:t>
            </a:r>
            <a:r>
              <a:rPr lang="zh-CN" altLang="en-US" dirty="0"/>
              <a:t>个对齐按钮，</a:t>
            </a:r>
            <a:r>
              <a:rPr lang="en-US" altLang="zh-CN" dirty="0"/>
              <a:t>5 </a:t>
            </a:r>
            <a:r>
              <a:rPr lang="zh-CN" altLang="en-US" dirty="0"/>
              <a:t>种对齐方式的效果如图 </a:t>
            </a:r>
            <a:r>
              <a:rPr lang="en-US" altLang="zh-CN" dirty="0"/>
              <a:t>2-45 </a:t>
            </a:r>
            <a:r>
              <a:rPr lang="zh-CN" altLang="en-US" dirty="0"/>
              <a:t>所示。</a:t>
            </a:r>
          </a:p>
        </p:txBody>
      </p:sp>
      <p:pic>
        <p:nvPicPr>
          <p:cNvPr id="7" name="图片占位符 6">
            <a:extLst>
              <a:ext uri="{FF2B5EF4-FFF2-40B4-BE49-F238E27FC236}">
                <a16:creationId xmlns:a16="http://schemas.microsoft.com/office/drawing/2014/main" id="{253D530B-8691-B001-41CD-AEB391A8DC40}"/>
              </a:ext>
            </a:extLst>
          </p:cNvPr>
          <p:cNvPicPr>
            <a:picLocks noGrp="1" noChangeAspect="1"/>
          </p:cNvPicPr>
          <p:nvPr>
            <p:ph type="pic" sz="quarter" idx="12"/>
          </p:nvPr>
        </p:nvPicPr>
        <p:blipFill rotWithShape="1">
          <a:blip r:embed="rId2"/>
          <a:srcRect t="-52287" b="-52287"/>
          <a:stretch>
            <a:fillRect/>
          </a:stretch>
        </p:blipFill>
        <p:spPr>
          <a:prstGeom prst="rect">
            <a:avLst/>
          </a:prstGeom>
        </p:spPr>
      </p:pic>
      <p:sp>
        <p:nvSpPr>
          <p:cNvPr id="3" name="文本占位符 2">
            <a:extLst>
              <a:ext uri="{FF2B5EF4-FFF2-40B4-BE49-F238E27FC236}">
                <a16:creationId xmlns:a16="http://schemas.microsoft.com/office/drawing/2014/main" id="{42C27A2C-A341-F84F-23D5-C0C4DBDF7E69}"/>
              </a:ext>
            </a:extLst>
          </p:cNvPr>
          <p:cNvSpPr>
            <a:spLocks noGrp="1"/>
          </p:cNvSpPr>
          <p:nvPr>
            <p:ph type="body" sz="quarter" idx="13"/>
          </p:nvPr>
        </p:nvSpPr>
        <p:spPr/>
        <p:txBody>
          <a:bodyPr/>
          <a:lstStyle/>
          <a:p>
            <a:r>
              <a:rPr lang="zh-CN" altLang="en-US" dirty="0"/>
              <a:t>图 </a:t>
            </a:r>
            <a:r>
              <a:rPr lang="en-US" altLang="zh-CN" dirty="0"/>
              <a:t>2-45</a:t>
            </a:r>
            <a:r>
              <a:rPr lang="zh-CN" altLang="en-US" dirty="0"/>
              <a:t>　段落对齐方式</a:t>
            </a:r>
          </a:p>
        </p:txBody>
      </p:sp>
    </p:spTree>
    <p:extLst>
      <p:ext uri="{BB962C8B-B14F-4D97-AF65-F5344CB8AC3E}">
        <p14:creationId xmlns:p14="http://schemas.microsoft.com/office/powerpoint/2010/main" val="15105231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0401F-B36E-1593-F390-00CA71EAAEA5}"/>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DA13F46-E052-9203-B61B-564BED8BE6C0}"/>
              </a:ext>
            </a:extLst>
          </p:cNvPr>
          <p:cNvSpPr>
            <a:spLocks noGrp="1"/>
          </p:cNvSpPr>
          <p:nvPr>
            <p:ph type="body" sz="quarter" idx="10"/>
          </p:nvPr>
        </p:nvSpPr>
        <p:spPr/>
        <p:txBody>
          <a:bodyPr/>
          <a:lstStyle/>
          <a:p>
            <a:r>
              <a:rPr lang="en-US" altLang="zh-CN" dirty="0"/>
              <a:t>1.1</a:t>
            </a:r>
            <a:r>
              <a:rPr lang="zh-CN" altLang="en-US" dirty="0"/>
              <a:t> 文档的基本操作</a:t>
            </a:r>
          </a:p>
        </p:txBody>
      </p:sp>
      <p:sp>
        <p:nvSpPr>
          <p:cNvPr id="7" name="文本占位符 6">
            <a:extLst>
              <a:ext uri="{FF2B5EF4-FFF2-40B4-BE49-F238E27FC236}">
                <a16:creationId xmlns:a16="http://schemas.microsoft.com/office/drawing/2014/main" id="{E2FE0419-1C9B-9C96-1D26-38ED160266A5}"/>
              </a:ext>
            </a:extLst>
          </p:cNvPr>
          <p:cNvSpPr>
            <a:spLocks noGrp="1"/>
          </p:cNvSpPr>
          <p:nvPr>
            <p:ph type="body" sz="quarter" idx="11"/>
          </p:nvPr>
        </p:nvSpPr>
        <p:spPr>
          <a:xfrm>
            <a:off x="174885" y="2227850"/>
            <a:ext cx="11842230" cy="3079497"/>
          </a:xfrm>
        </p:spPr>
        <p:txBody>
          <a:bodyPr/>
          <a:lstStyle/>
          <a:p>
            <a:r>
              <a:rPr lang="en-US" altLang="zh-CN" dirty="0"/>
              <a:t>1.1.3</a:t>
            </a:r>
            <a:r>
              <a:rPr lang="zh-CN" altLang="en-US" dirty="0"/>
              <a:t> 保存文档</a:t>
            </a:r>
          </a:p>
          <a:p>
            <a:r>
              <a:rPr lang="zh-CN" altLang="en-US" dirty="0"/>
              <a:t>在新建的文档中完成编辑后，需执行保存操作，方可将其以文件形式存储于计算机中，以便后续使用或继续编辑。保存文档的方法有如下两种。</a:t>
            </a:r>
            <a:endParaRPr lang="en-US" altLang="zh-CN" dirty="0"/>
          </a:p>
          <a:p>
            <a:pPr marL="1074738" indent="-342900">
              <a:buSzPct val="80000"/>
              <a:buFont typeface="Wingdings" panose="05000000000000000000" pitchFamily="2" charset="2"/>
              <a:buChar char="l"/>
            </a:pPr>
            <a:r>
              <a:rPr lang="zh-CN" altLang="en-US" dirty="0"/>
              <a:t>在 </a:t>
            </a:r>
            <a:r>
              <a:rPr lang="en-US" altLang="zh-CN" dirty="0"/>
              <a:t>WPS </a:t>
            </a:r>
            <a:r>
              <a:rPr lang="zh-CN" altLang="en-US" dirty="0"/>
              <a:t>界面中单击“文件”按钮，在弹出的菜单中选择“保存”命令。</a:t>
            </a:r>
          </a:p>
          <a:p>
            <a:pPr marL="1074738" indent="-342900">
              <a:buSzPct val="80000"/>
              <a:buFont typeface="Wingdings" panose="05000000000000000000" pitchFamily="2" charset="2"/>
              <a:buChar char="l"/>
            </a:pPr>
            <a:r>
              <a:rPr lang="zh-CN" altLang="en-US" dirty="0"/>
              <a:t>在 </a:t>
            </a:r>
            <a:r>
              <a:rPr lang="en-US" altLang="zh-CN" dirty="0"/>
              <a:t>WPS </a:t>
            </a:r>
            <a:r>
              <a:rPr lang="zh-CN" altLang="en-US" dirty="0"/>
              <a:t>界面中单击“文件”按钮，在弹出的菜单中选择“另存为”命令。在弹出的“另存为”对话框中设置保存路径、文件名称和文件类型，然后单击“保存” 按钮。</a:t>
            </a:r>
            <a:endParaRPr lang="en-US" altLang="zh-CN" dirty="0"/>
          </a:p>
        </p:txBody>
      </p:sp>
    </p:spTree>
    <p:extLst>
      <p:ext uri="{BB962C8B-B14F-4D97-AF65-F5344CB8AC3E}">
        <p14:creationId xmlns:p14="http://schemas.microsoft.com/office/powerpoint/2010/main" val="49787820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CCE00-7C75-09D9-99F1-1FAE6085038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9BDA5E9-6C50-9403-3A41-E37D2BAFB85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B47AA33F-336A-B0D1-4E64-2AAA7B7856AC}"/>
              </a:ext>
            </a:extLst>
          </p:cNvPr>
          <p:cNvSpPr>
            <a:spLocks noGrp="1"/>
          </p:cNvSpPr>
          <p:nvPr>
            <p:ph type="body" sz="quarter" idx="11"/>
          </p:nvPr>
        </p:nvSpPr>
        <p:spPr>
          <a:xfrm>
            <a:off x="174886" y="2257731"/>
            <a:ext cx="5440724" cy="3079497"/>
          </a:xfrm>
        </p:spPr>
        <p:txBody>
          <a:bodyPr/>
          <a:lstStyle/>
          <a:p>
            <a:r>
              <a:rPr lang="en-US" altLang="zh-CN" dirty="0"/>
              <a:t>2.2.2</a:t>
            </a:r>
            <a:r>
              <a:rPr lang="zh-CN" altLang="en-US" dirty="0"/>
              <a:t>　设置段落格式</a:t>
            </a:r>
            <a:endParaRPr lang="en-US" altLang="zh-CN" dirty="0"/>
          </a:p>
          <a:p>
            <a:r>
              <a:rPr lang="en-US" altLang="zh-CN" dirty="0"/>
              <a:t>2. </a:t>
            </a:r>
            <a:r>
              <a:rPr lang="zh-CN" altLang="en-US" dirty="0"/>
              <a:t>设置段落对齐方式</a:t>
            </a:r>
            <a:endParaRPr lang="en-US" altLang="zh-CN" dirty="0"/>
          </a:p>
          <a:p>
            <a:r>
              <a:rPr lang="zh-CN" altLang="en-US" dirty="0"/>
              <a:t> </a:t>
            </a:r>
            <a:r>
              <a:rPr lang="en-US" altLang="zh-CN" dirty="0"/>
              <a:t>01</a:t>
            </a:r>
            <a:r>
              <a:rPr lang="zh-CN" altLang="en-US" dirty="0"/>
              <a:t>　将插入点置于需要设置段落缩进的段落内，或选中待设置的段落。 </a:t>
            </a:r>
            <a:endParaRPr lang="en-US" altLang="zh-CN" dirty="0"/>
          </a:p>
          <a:p>
            <a:r>
              <a:rPr lang="en-US" altLang="zh-CN" dirty="0"/>
              <a:t>02</a:t>
            </a:r>
            <a:r>
              <a:rPr lang="zh-CN" altLang="en-US" dirty="0"/>
              <a:t>　单击鼠标右键，在弹出的快捷菜单中选择“段落”命令，如图 </a:t>
            </a:r>
            <a:r>
              <a:rPr lang="en-US" altLang="zh-CN" dirty="0"/>
              <a:t>2-46 </a:t>
            </a:r>
            <a:r>
              <a:rPr lang="zh-CN" altLang="en-US" dirty="0"/>
              <a:t>所示。  </a:t>
            </a:r>
            <a:endParaRPr lang="en-US" altLang="zh-CN" dirty="0"/>
          </a:p>
        </p:txBody>
      </p:sp>
      <p:sp>
        <p:nvSpPr>
          <p:cNvPr id="3" name="文本占位符 2">
            <a:extLst>
              <a:ext uri="{FF2B5EF4-FFF2-40B4-BE49-F238E27FC236}">
                <a16:creationId xmlns:a16="http://schemas.microsoft.com/office/drawing/2014/main" id="{72DD9047-9462-3B4B-82A3-7CE75549F0D4}"/>
              </a:ext>
            </a:extLst>
          </p:cNvPr>
          <p:cNvSpPr>
            <a:spLocks noGrp="1"/>
          </p:cNvSpPr>
          <p:nvPr>
            <p:ph type="body" sz="quarter" idx="13"/>
          </p:nvPr>
        </p:nvSpPr>
        <p:spPr/>
        <p:txBody>
          <a:bodyPr/>
          <a:lstStyle/>
          <a:p>
            <a:r>
              <a:rPr lang="zh-CN" altLang="en-US" dirty="0"/>
              <a:t>图 </a:t>
            </a:r>
            <a:r>
              <a:rPr lang="en-US" altLang="zh-CN" dirty="0"/>
              <a:t>2-46</a:t>
            </a:r>
            <a:r>
              <a:rPr lang="zh-CN" altLang="en-US" dirty="0"/>
              <a:t>　选择“段落”命令</a:t>
            </a:r>
          </a:p>
        </p:txBody>
      </p:sp>
      <p:pic>
        <p:nvPicPr>
          <p:cNvPr id="9" name="图片占位符 8">
            <a:extLst>
              <a:ext uri="{FF2B5EF4-FFF2-40B4-BE49-F238E27FC236}">
                <a16:creationId xmlns:a16="http://schemas.microsoft.com/office/drawing/2014/main" id="{07D47A14-3247-581F-5C6F-26E9DB8CA95C}"/>
              </a:ext>
            </a:extLst>
          </p:cNvPr>
          <p:cNvPicPr>
            <a:picLocks noGrp="1" noChangeAspect="1"/>
          </p:cNvPicPr>
          <p:nvPr>
            <p:ph type="pic" sz="quarter" idx="12"/>
          </p:nvPr>
        </p:nvPicPr>
        <p:blipFill rotWithShape="1">
          <a:blip r:embed="rId2"/>
          <a:srcRect l="-39506" r="-39506"/>
          <a:stretch>
            <a:fillRect/>
          </a:stretch>
        </p:blipFill>
        <p:spPr>
          <a:prstGeom prst="rect">
            <a:avLst/>
          </a:prstGeom>
        </p:spPr>
      </p:pic>
    </p:spTree>
    <p:extLst>
      <p:ext uri="{BB962C8B-B14F-4D97-AF65-F5344CB8AC3E}">
        <p14:creationId xmlns:p14="http://schemas.microsoft.com/office/powerpoint/2010/main" val="410953731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2117F-B84A-61BA-268D-1D8FDF98632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78C08FA-2C74-5B75-F845-8C2C829ABDB5}"/>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C2BC4C0C-6B22-D531-CB90-EB8E4E13FACD}"/>
              </a:ext>
            </a:extLst>
          </p:cNvPr>
          <p:cNvSpPr>
            <a:spLocks noGrp="1"/>
          </p:cNvSpPr>
          <p:nvPr>
            <p:ph type="body" sz="quarter" idx="11"/>
          </p:nvPr>
        </p:nvSpPr>
        <p:spPr>
          <a:xfrm>
            <a:off x="174886" y="1749899"/>
            <a:ext cx="5440724" cy="4095160"/>
          </a:xfrm>
        </p:spPr>
        <p:txBody>
          <a:bodyPr/>
          <a:lstStyle/>
          <a:p>
            <a:r>
              <a:rPr lang="en-US" altLang="zh-CN" dirty="0"/>
              <a:t>2.2.2</a:t>
            </a:r>
            <a:r>
              <a:rPr lang="zh-CN" altLang="en-US" dirty="0"/>
              <a:t>　设置段落格式</a:t>
            </a:r>
            <a:endParaRPr lang="en-US" altLang="zh-CN" dirty="0"/>
          </a:p>
          <a:p>
            <a:r>
              <a:rPr lang="en-US" altLang="zh-CN" dirty="0"/>
              <a:t>2. </a:t>
            </a:r>
            <a:r>
              <a:rPr lang="zh-CN" altLang="en-US" dirty="0"/>
              <a:t>设置段落对齐方式</a:t>
            </a:r>
            <a:endParaRPr lang="en-US" altLang="zh-CN" dirty="0"/>
          </a:p>
          <a:p>
            <a:r>
              <a:rPr lang="en-US" altLang="zh-CN" dirty="0"/>
              <a:t>03</a:t>
            </a:r>
            <a:r>
              <a:rPr lang="zh-CN" altLang="en-US" dirty="0"/>
              <a:t>　打开“段落”对话框后，在“缩进和间距”选项卡的“缩进”选项组中进行设置。其中，“文本之前”表示左缩进，“文本之后”表示右缩进；在“特殊格式”下拉列表中可选择“首行缩进”或“悬挂缩进”选项，如图 </a:t>
            </a:r>
            <a:r>
              <a:rPr lang="en-US" altLang="zh-CN" dirty="0"/>
              <a:t>2-47 </a:t>
            </a:r>
            <a:r>
              <a:rPr lang="zh-CN" altLang="en-US" dirty="0"/>
              <a:t>所示。</a:t>
            </a:r>
          </a:p>
        </p:txBody>
      </p:sp>
      <p:sp>
        <p:nvSpPr>
          <p:cNvPr id="3" name="文本占位符 2">
            <a:extLst>
              <a:ext uri="{FF2B5EF4-FFF2-40B4-BE49-F238E27FC236}">
                <a16:creationId xmlns:a16="http://schemas.microsoft.com/office/drawing/2014/main" id="{D3DF9CDD-2B32-FCF2-0918-ACB70D8C43F5}"/>
              </a:ext>
            </a:extLst>
          </p:cNvPr>
          <p:cNvSpPr>
            <a:spLocks noGrp="1"/>
          </p:cNvSpPr>
          <p:nvPr>
            <p:ph type="body" sz="quarter" idx="13"/>
          </p:nvPr>
        </p:nvSpPr>
        <p:spPr/>
        <p:txBody>
          <a:bodyPr/>
          <a:lstStyle/>
          <a:p>
            <a:r>
              <a:rPr lang="zh-CN" altLang="en-US" dirty="0"/>
              <a:t>图 </a:t>
            </a:r>
            <a:r>
              <a:rPr lang="en-US" altLang="zh-CN" dirty="0"/>
              <a:t>2-47</a:t>
            </a:r>
            <a:r>
              <a:rPr lang="zh-CN" altLang="en-US" dirty="0"/>
              <a:t>　缩进设置</a:t>
            </a:r>
          </a:p>
        </p:txBody>
      </p:sp>
      <p:pic>
        <p:nvPicPr>
          <p:cNvPr id="9" name="图片占位符 8">
            <a:extLst>
              <a:ext uri="{FF2B5EF4-FFF2-40B4-BE49-F238E27FC236}">
                <a16:creationId xmlns:a16="http://schemas.microsoft.com/office/drawing/2014/main" id="{3D61335A-C55D-F822-9648-62EE2160D420}"/>
              </a:ext>
            </a:extLst>
          </p:cNvPr>
          <p:cNvPicPr>
            <a:picLocks noGrp="1" noChangeAspect="1"/>
          </p:cNvPicPr>
          <p:nvPr>
            <p:ph type="pic" sz="quarter" idx="12"/>
          </p:nvPr>
        </p:nvPicPr>
        <p:blipFill rotWithShape="1">
          <a:blip r:embed="rId2"/>
          <a:srcRect l="-10898" r="-10898"/>
          <a:stretch>
            <a:fillRect/>
          </a:stretch>
        </p:blipFill>
        <p:spPr>
          <a:prstGeom prst="rect">
            <a:avLst/>
          </a:prstGeom>
        </p:spPr>
      </p:pic>
    </p:spTree>
    <p:extLst>
      <p:ext uri="{BB962C8B-B14F-4D97-AF65-F5344CB8AC3E}">
        <p14:creationId xmlns:p14="http://schemas.microsoft.com/office/powerpoint/2010/main" val="26125842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9AD94-9E6E-86A6-72DD-9116060121A3}"/>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F8DF77D-7BC5-CA57-BC83-5B59A75B5039}"/>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E3C3CE14-9EB9-3F6F-65A0-BA5FB28E8A6E}"/>
              </a:ext>
            </a:extLst>
          </p:cNvPr>
          <p:cNvSpPr>
            <a:spLocks noGrp="1"/>
          </p:cNvSpPr>
          <p:nvPr>
            <p:ph type="body" sz="quarter" idx="11"/>
          </p:nvPr>
        </p:nvSpPr>
        <p:spPr>
          <a:xfrm>
            <a:off x="174885" y="2481766"/>
            <a:ext cx="11842230" cy="2571666"/>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为使文档整体呈现疏密得当的布局效果，可对段落设置适宜的间距与行距。其中，间距指相邻两段之间的距离，可细分为段前距和段后距；行距则指段落内行与行之间的距离。间距通常用于设定标题段落与前后文本间的距离，行距一般用于设定正文中行与行之间的距离。</a:t>
            </a:r>
          </a:p>
        </p:txBody>
      </p:sp>
    </p:spTree>
    <p:extLst>
      <p:ext uri="{BB962C8B-B14F-4D97-AF65-F5344CB8AC3E}">
        <p14:creationId xmlns:p14="http://schemas.microsoft.com/office/powerpoint/2010/main" val="415759033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800D0-E7EC-781D-B5AC-436F1E0CFD6C}"/>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8040D0F-8ABD-F95B-FC5A-06A3A880821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6B1E82EC-329E-D035-CDD0-81FDD9C19525}"/>
              </a:ext>
            </a:extLst>
          </p:cNvPr>
          <p:cNvSpPr>
            <a:spLocks noGrp="1"/>
          </p:cNvSpPr>
          <p:nvPr>
            <p:ph type="body" sz="quarter" idx="11"/>
          </p:nvPr>
        </p:nvSpPr>
        <p:spPr>
          <a:xfrm>
            <a:off x="174885" y="2481766"/>
            <a:ext cx="11842230" cy="2571666"/>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1</a:t>
            </a:r>
            <a:r>
              <a:rPr lang="zh-CN" altLang="en-US" dirty="0"/>
              <a:t>）段落间距</a:t>
            </a:r>
            <a:endParaRPr lang="en-US" altLang="zh-CN" dirty="0"/>
          </a:p>
          <a:p>
            <a:r>
              <a:rPr lang="zh-CN" altLang="en-US" dirty="0"/>
              <a:t>段落的间距会直接影响文本的可读性。下面以通过“段落”对话框设置“百度发展简史”文档的段前、段后间距均为 </a:t>
            </a:r>
            <a:r>
              <a:rPr lang="en-US" altLang="zh-CN" dirty="0"/>
              <a:t>6 </a:t>
            </a:r>
            <a:r>
              <a:rPr lang="zh-CN" altLang="en-US" dirty="0"/>
              <a:t>磅为例，介绍段落间距的具体设置方法。</a:t>
            </a:r>
          </a:p>
        </p:txBody>
      </p:sp>
    </p:spTree>
    <p:extLst>
      <p:ext uri="{BB962C8B-B14F-4D97-AF65-F5344CB8AC3E}">
        <p14:creationId xmlns:p14="http://schemas.microsoft.com/office/powerpoint/2010/main" val="25978311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051C6-7E1D-89AB-9066-7F15F6513F4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0A578E5-B9D9-8881-2272-F8C5871E1CE1}"/>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87DB1FE2-24D9-D12C-FEA0-A134065D3A64}"/>
              </a:ext>
            </a:extLst>
          </p:cNvPr>
          <p:cNvSpPr>
            <a:spLocks noGrp="1"/>
          </p:cNvSpPr>
          <p:nvPr>
            <p:ph type="body" sz="quarter" idx="11"/>
          </p:nvPr>
        </p:nvSpPr>
        <p:spPr>
          <a:xfrm>
            <a:off x="174886" y="2003814"/>
            <a:ext cx="5440724" cy="3587329"/>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1</a:t>
            </a:r>
            <a:r>
              <a:rPr lang="zh-CN" altLang="en-US" dirty="0"/>
              <a:t>）段落间距</a:t>
            </a:r>
            <a:endParaRPr lang="en-US" altLang="zh-CN" dirty="0"/>
          </a:p>
          <a:p>
            <a:r>
              <a:rPr lang="en-US" altLang="zh-CN" dirty="0"/>
              <a:t>01</a:t>
            </a:r>
            <a:r>
              <a:rPr lang="zh-CN" altLang="en-US" dirty="0"/>
              <a:t>　将插入点定位到要设置间距的段落中，或选中要设置的段落，单击鼠标右键，在弹出的快捷菜单中选择“段落”命令，如图 </a:t>
            </a:r>
            <a:r>
              <a:rPr lang="en-US" altLang="zh-CN" dirty="0"/>
              <a:t>2-48 </a:t>
            </a:r>
            <a:r>
              <a:rPr lang="zh-CN" altLang="en-US" dirty="0"/>
              <a:t>所示。</a:t>
            </a:r>
          </a:p>
        </p:txBody>
      </p:sp>
      <p:pic>
        <p:nvPicPr>
          <p:cNvPr id="7" name="图片占位符 6">
            <a:extLst>
              <a:ext uri="{FF2B5EF4-FFF2-40B4-BE49-F238E27FC236}">
                <a16:creationId xmlns:a16="http://schemas.microsoft.com/office/drawing/2014/main" id="{CA659620-D50C-028F-BBFE-5D224FB4714F}"/>
              </a:ext>
            </a:extLst>
          </p:cNvPr>
          <p:cNvPicPr>
            <a:picLocks noGrp="1" noChangeAspect="1"/>
          </p:cNvPicPr>
          <p:nvPr>
            <p:ph type="pic" sz="quarter" idx="12"/>
          </p:nvPr>
        </p:nvPicPr>
        <p:blipFill rotWithShape="1">
          <a:blip r:embed="rId2"/>
          <a:srcRect l="-30531" t="165" r="-30531" b="5490"/>
          <a:stretch>
            <a:fillRect/>
          </a:stretch>
        </p:blipFill>
        <p:spPr>
          <a:xfrm>
            <a:off x="5695122" y="736764"/>
            <a:ext cx="6321992" cy="5400000"/>
          </a:xfrm>
          <a:prstGeom prst="rect">
            <a:avLst/>
          </a:prstGeom>
        </p:spPr>
      </p:pic>
      <p:sp>
        <p:nvSpPr>
          <p:cNvPr id="3" name="文本占位符 2">
            <a:extLst>
              <a:ext uri="{FF2B5EF4-FFF2-40B4-BE49-F238E27FC236}">
                <a16:creationId xmlns:a16="http://schemas.microsoft.com/office/drawing/2014/main" id="{7DC42CE3-C178-D5CC-8994-C494997EF500}"/>
              </a:ext>
            </a:extLst>
          </p:cNvPr>
          <p:cNvSpPr>
            <a:spLocks noGrp="1"/>
          </p:cNvSpPr>
          <p:nvPr>
            <p:ph type="body" sz="quarter" idx="13"/>
          </p:nvPr>
        </p:nvSpPr>
        <p:spPr/>
        <p:txBody>
          <a:bodyPr/>
          <a:lstStyle/>
          <a:p>
            <a:r>
              <a:rPr lang="zh-CN" altLang="en-US" dirty="0"/>
              <a:t>图 </a:t>
            </a:r>
            <a:r>
              <a:rPr lang="en-US" altLang="zh-CN" dirty="0"/>
              <a:t>2-48</a:t>
            </a:r>
            <a:r>
              <a:rPr lang="zh-CN" altLang="en-US" dirty="0"/>
              <a:t>　选择“段落”命令</a:t>
            </a:r>
          </a:p>
        </p:txBody>
      </p:sp>
    </p:spTree>
    <p:extLst>
      <p:ext uri="{BB962C8B-B14F-4D97-AF65-F5344CB8AC3E}">
        <p14:creationId xmlns:p14="http://schemas.microsoft.com/office/powerpoint/2010/main" val="12089776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E3834-C2FE-9EF3-E10D-441E069B37A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D6587A2-DFCF-6926-7BAE-8213FA086F86}"/>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5A3FD08B-8445-0B88-1AAD-BC8D38263A8D}"/>
              </a:ext>
            </a:extLst>
          </p:cNvPr>
          <p:cNvSpPr>
            <a:spLocks noGrp="1"/>
          </p:cNvSpPr>
          <p:nvPr>
            <p:ph type="body" sz="quarter" idx="11"/>
          </p:nvPr>
        </p:nvSpPr>
        <p:spPr>
          <a:xfrm>
            <a:off x="174886" y="2003815"/>
            <a:ext cx="5440724" cy="3587329"/>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1</a:t>
            </a:r>
            <a:r>
              <a:rPr lang="zh-CN" altLang="en-US" dirty="0"/>
              <a:t>）段落间距</a:t>
            </a:r>
            <a:endParaRPr lang="en-US" altLang="zh-CN" dirty="0"/>
          </a:p>
          <a:p>
            <a:r>
              <a:rPr lang="en-US" altLang="zh-CN" dirty="0"/>
              <a:t> 02</a:t>
            </a:r>
            <a:r>
              <a:rPr lang="zh-CN" altLang="en-US" dirty="0"/>
              <a:t>　打开“段落”对话框后，在“缩进和间距”选项卡的“间距”选项组中设置“段前”“段后”均为 </a:t>
            </a:r>
            <a:r>
              <a:rPr lang="en-US" altLang="zh-CN" dirty="0"/>
              <a:t>6 </a:t>
            </a:r>
            <a:r>
              <a:rPr lang="zh-CN" altLang="en-US" dirty="0"/>
              <a:t>磅，如图 </a:t>
            </a:r>
            <a:r>
              <a:rPr lang="en-US" altLang="zh-CN" dirty="0"/>
              <a:t>2-49 </a:t>
            </a:r>
            <a:r>
              <a:rPr lang="zh-CN" altLang="en-US" dirty="0"/>
              <a:t>所示。</a:t>
            </a:r>
          </a:p>
        </p:txBody>
      </p:sp>
      <p:sp>
        <p:nvSpPr>
          <p:cNvPr id="3" name="文本占位符 2">
            <a:extLst>
              <a:ext uri="{FF2B5EF4-FFF2-40B4-BE49-F238E27FC236}">
                <a16:creationId xmlns:a16="http://schemas.microsoft.com/office/drawing/2014/main" id="{EC987D13-ED42-9999-40E0-D04C73E22D7F}"/>
              </a:ext>
            </a:extLst>
          </p:cNvPr>
          <p:cNvSpPr>
            <a:spLocks noGrp="1"/>
          </p:cNvSpPr>
          <p:nvPr>
            <p:ph type="body" sz="quarter" idx="13"/>
          </p:nvPr>
        </p:nvSpPr>
        <p:spPr/>
        <p:txBody>
          <a:bodyPr/>
          <a:lstStyle/>
          <a:p>
            <a:r>
              <a:rPr lang="zh-CN" altLang="en-US" dirty="0"/>
              <a:t>图 </a:t>
            </a:r>
            <a:r>
              <a:rPr lang="en-US" altLang="zh-CN" dirty="0"/>
              <a:t>2-49</a:t>
            </a:r>
            <a:r>
              <a:rPr lang="zh-CN" altLang="en-US" dirty="0"/>
              <a:t>　设置段落间距</a:t>
            </a:r>
          </a:p>
        </p:txBody>
      </p:sp>
      <p:pic>
        <p:nvPicPr>
          <p:cNvPr id="9" name="图片占位符 8">
            <a:extLst>
              <a:ext uri="{FF2B5EF4-FFF2-40B4-BE49-F238E27FC236}">
                <a16:creationId xmlns:a16="http://schemas.microsoft.com/office/drawing/2014/main" id="{7EB6EDA8-DDAC-320F-99BE-1B0538040AF4}"/>
              </a:ext>
            </a:extLst>
          </p:cNvPr>
          <p:cNvPicPr>
            <a:picLocks noGrp="1" noChangeAspect="1"/>
          </p:cNvPicPr>
          <p:nvPr>
            <p:ph type="pic" sz="quarter" idx="12"/>
          </p:nvPr>
        </p:nvPicPr>
        <p:blipFill rotWithShape="1">
          <a:blip r:embed="rId2"/>
          <a:srcRect l="-10902" r="-10902"/>
          <a:stretch>
            <a:fillRect/>
          </a:stretch>
        </p:blipFill>
        <p:spPr>
          <a:prstGeom prst="rect">
            <a:avLst/>
          </a:prstGeom>
        </p:spPr>
      </p:pic>
    </p:spTree>
    <p:extLst>
      <p:ext uri="{BB962C8B-B14F-4D97-AF65-F5344CB8AC3E}">
        <p14:creationId xmlns:p14="http://schemas.microsoft.com/office/powerpoint/2010/main" val="34689229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22CF7-ABA0-0C00-078F-5112968A529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7C325AA-CEC9-7BA0-5F8A-3BF1C859F7D6}"/>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79C4F4F3-623A-AECD-14B9-547C23B64E07}"/>
              </a:ext>
            </a:extLst>
          </p:cNvPr>
          <p:cNvSpPr>
            <a:spLocks noGrp="1"/>
          </p:cNvSpPr>
          <p:nvPr>
            <p:ph type="body" sz="quarter" idx="11"/>
          </p:nvPr>
        </p:nvSpPr>
        <p:spPr>
          <a:xfrm>
            <a:off x="174886" y="2511647"/>
            <a:ext cx="5440724" cy="2571666"/>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1</a:t>
            </a:r>
            <a:r>
              <a:rPr lang="zh-CN" altLang="en-US" dirty="0"/>
              <a:t>）段落间距</a:t>
            </a:r>
            <a:endParaRPr lang="en-US" altLang="zh-CN" dirty="0"/>
          </a:p>
          <a:p>
            <a:r>
              <a:rPr lang="en-US" altLang="zh-CN" dirty="0"/>
              <a:t> 03</a:t>
            </a:r>
            <a:r>
              <a:rPr lang="zh-CN" altLang="en-US" dirty="0"/>
              <a:t>　单击“确定”按钮后，段落格式设置生效，最终效果如图 </a:t>
            </a:r>
            <a:r>
              <a:rPr lang="en-US" altLang="zh-CN" dirty="0"/>
              <a:t>2-50 </a:t>
            </a:r>
            <a:r>
              <a:rPr lang="zh-CN" altLang="en-US" dirty="0"/>
              <a:t>所示。</a:t>
            </a:r>
          </a:p>
        </p:txBody>
      </p:sp>
      <p:sp>
        <p:nvSpPr>
          <p:cNvPr id="3" name="文本占位符 2">
            <a:extLst>
              <a:ext uri="{FF2B5EF4-FFF2-40B4-BE49-F238E27FC236}">
                <a16:creationId xmlns:a16="http://schemas.microsoft.com/office/drawing/2014/main" id="{FF1E786A-743D-D24E-414B-BB87A935759C}"/>
              </a:ext>
            </a:extLst>
          </p:cNvPr>
          <p:cNvSpPr>
            <a:spLocks noGrp="1"/>
          </p:cNvSpPr>
          <p:nvPr>
            <p:ph type="body" sz="quarter" idx="13"/>
          </p:nvPr>
        </p:nvSpPr>
        <p:spPr/>
        <p:txBody>
          <a:bodyPr/>
          <a:lstStyle/>
          <a:p>
            <a:r>
              <a:rPr lang="zh-CN" altLang="en-US" dirty="0"/>
              <a:t>图 </a:t>
            </a:r>
            <a:r>
              <a:rPr lang="en-US" altLang="zh-CN" dirty="0"/>
              <a:t>2-50</a:t>
            </a:r>
            <a:r>
              <a:rPr lang="zh-CN" altLang="en-US" dirty="0"/>
              <a:t>　段落间距设置效果</a:t>
            </a:r>
          </a:p>
        </p:txBody>
      </p:sp>
      <p:pic>
        <p:nvPicPr>
          <p:cNvPr id="8" name="图片占位符 7">
            <a:extLst>
              <a:ext uri="{FF2B5EF4-FFF2-40B4-BE49-F238E27FC236}">
                <a16:creationId xmlns:a16="http://schemas.microsoft.com/office/drawing/2014/main" id="{0CD03948-C205-1B16-B57B-79E0C66BE28C}"/>
              </a:ext>
            </a:extLst>
          </p:cNvPr>
          <p:cNvPicPr>
            <a:picLocks noGrp="1" noChangeAspect="1"/>
          </p:cNvPicPr>
          <p:nvPr>
            <p:ph type="pic" sz="quarter" idx="12"/>
          </p:nvPr>
        </p:nvPicPr>
        <p:blipFill rotWithShape="1">
          <a:blip r:embed="rId2"/>
          <a:srcRect l="-13552" r="-13552"/>
          <a:stretch>
            <a:fillRect/>
          </a:stretch>
        </p:blipFill>
        <p:spPr>
          <a:prstGeom prst="rect">
            <a:avLst/>
          </a:prstGeom>
        </p:spPr>
      </p:pic>
    </p:spTree>
    <p:extLst>
      <p:ext uri="{BB962C8B-B14F-4D97-AF65-F5344CB8AC3E}">
        <p14:creationId xmlns:p14="http://schemas.microsoft.com/office/powerpoint/2010/main" val="26045471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9F6B0-7C28-D94D-1F95-9CB78255941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993445F-AF77-A684-CF0E-E9DD4B2A347C}"/>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5A703EE1-6BD1-7402-35C2-7B438C6159BA}"/>
              </a:ext>
            </a:extLst>
          </p:cNvPr>
          <p:cNvSpPr>
            <a:spLocks noGrp="1"/>
          </p:cNvSpPr>
          <p:nvPr>
            <p:ph type="body" sz="quarter" idx="11"/>
          </p:nvPr>
        </p:nvSpPr>
        <p:spPr>
          <a:xfrm>
            <a:off x="174886" y="988154"/>
            <a:ext cx="5440724" cy="5618654"/>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2</a:t>
            </a:r>
            <a:r>
              <a:rPr lang="zh-CN" altLang="en-US" dirty="0"/>
              <a:t>）行距</a:t>
            </a:r>
            <a:endParaRPr lang="en-US" altLang="zh-CN" dirty="0"/>
          </a:p>
          <a:p>
            <a:r>
              <a:rPr lang="en-US" altLang="zh-CN" dirty="0"/>
              <a:t>01</a:t>
            </a:r>
            <a:r>
              <a:rPr lang="zh-CN" altLang="en-US" dirty="0"/>
              <a:t>　将插入点定位到要设置行距的段落中，或选中要设置的段落，单击鼠标右键，在弹出的快捷键菜单中选择“段落”命令。</a:t>
            </a:r>
            <a:endParaRPr lang="en-US" altLang="zh-CN" dirty="0"/>
          </a:p>
          <a:p>
            <a:r>
              <a:rPr lang="zh-CN" altLang="en-US" dirty="0"/>
              <a:t> </a:t>
            </a:r>
            <a:r>
              <a:rPr lang="en-US" altLang="zh-CN" dirty="0"/>
              <a:t>02</a:t>
            </a:r>
            <a:r>
              <a:rPr lang="zh-CN" altLang="en-US" dirty="0"/>
              <a:t>　打开“段落”对话框后，在“缩进和间距”选项卡的“间距”选项组中，通过“行距”下拉列表设置“</a:t>
            </a:r>
            <a:r>
              <a:rPr lang="en-US" altLang="zh-CN" dirty="0"/>
              <a:t>1.5 </a:t>
            </a:r>
            <a:r>
              <a:rPr lang="zh-CN" altLang="en-US" dirty="0"/>
              <a:t>倍行距”，如图 </a:t>
            </a:r>
            <a:r>
              <a:rPr lang="en-US" altLang="zh-CN" dirty="0"/>
              <a:t>2-51 </a:t>
            </a:r>
            <a:r>
              <a:rPr lang="zh-CN" altLang="en-US" dirty="0"/>
              <a:t>所示。</a:t>
            </a:r>
          </a:p>
        </p:txBody>
      </p:sp>
      <p:sp>
        <p:nvSpPr>
          <p:cNvPr id="3" name="文本占位符 2">
            <a:extLst>
              <a:ext uri="{FF2B5EF4-FFF2-40B4-BE49-F238E27FC236}">
                <a16:creationId xmlns:a16="http://schemas.microsoft.com/office/drawing/2014/main" id="{09D2F4DD-056E-D66E-4BD1-2723D6068ADE}"/>
              </a:ext>
            </a:extLst>
          </p:cNvPr>
          <p:cNvSpPr>
            <a:spLocks noGrp="1"/>
          </p:cNvSpPr>
          <p:nvPr>
            <p:ph type="body" sz="quarter" idx="13"/>
          </p:nvPr>
        </p:nvSpPr>
        <p:spPr/>
        <p:txBody>
          <a:bodyPr/>
          <a:lstStyle/>
          <a:p>
            <a:r>
              <a:rPr lang="zh-CN" altLang="en-US" dirty="0"/>
              <a:t>图 </a:t>
            </a:r>
            <a:r>
              <a:rPr lang="en-US" altLang="zh-CN" dirty="0"/>
              <a:t>2-51</a:t>
            </a:r>
            <a:r>
              <a:rPr lang="zh-CN" altLang="en-US" dirty="0"/>
              <a:t>　设置行距</a:t>
            </a:r>
          </a:p>
        </p:txBody>
      </p:sp>
      <p:pic>
        <p:nvPicPr>
          <p:cNvPr id="9" name="图片占位符 8">
            <a:extLst>
              <a:ext uri="{FF2B5EF4-FFF2-40B4-BE49-F238E27FC236}">
                <a16:creationId xmlns:a16="http://schemas.microsoft.com/office/drawing/2014/main" id="{58FA90E3-B3D4-8E2E-3BDF-AD8C7230E307}"/>
              </a:ext>
            </a:extLst>
          </p:cNvPr>
          <p:cNvPicPr>
            <a:picLocks noGrp="1" noChangeAspect="1"/>
          </p:cNvPicPr>
          <p:nvPr>
            <p:ph type="pic" sz="quarter" idx="12"/>
          </p:nvPr>
        </p:nvPicPr>
        <p:blipFill rotWithShape="1">
          <a:blip r:embed="rId2"/>
          <a:srcRect l="-10722" r="-10722"/>
          <a:stretch>
            <a:fillRect/>
          </a:stretch>
        </p:blipFill>
        <p:spPr>
          <a:prstGeom prst="rect">
            <a:avLst/>
          </a:prstGeom>
        </p:spPr>
      </p:pic>
    </p:spTree>
    <p:extLst>
      <p:ext uri="{BB962C8B-B14F-4D97-AF65-F5344CB8AC3E}">
        <p14:creationId xmlns:p14="http://schemas.microsoft.com/office/powerpoint/2010/main" val="111126820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2321A-DF73-2E43-B7BE-5FDD9EB0EAC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C9545CA9-62E9-5516-4C12-E043BAF331CE}"/>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A4F72426-FEAE-7BC9-2EA1-A5A43ABB6CE8}"/>
              </a:ext>
            </a:extLst>
          </p:cNvPr>
          <p:cNvSpPr>
            <a:spLocks noGrp="1"/>
          </p:cNvSpPr>
          <p:nvPr>
            <p:ph type="body" sz="quarter" idx="11"/>
          </p:nvPr>
        </p:nvSpPr>
        <p:spPr>
          <a:xfrm>
            <a:off x="174886" y="2257732"/>
            <a:ext cx="5440724" cy="3079497"/>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2</a:t>
            </a:r>
            <a:r>
              <a:rPr lang="zh-CN" altLang="en-US" dirty="0"/>
              <a:t>）行距</a:t>
            </a:r>
            <a:endParaRPr lang="en-US" altLang="zh-CN" dirty="0"/>
          </a:p>
          <a:p>
            <a:r>
              <a:rPr lang="en-US" altLang="zh-CN" dirty="0"/>
              <a:t>02</a:t>
            </a:r>
            <a:r>
              <a:rPr lang="zh-CN" altLang="en-US" dirty="0"/>
              <a:t>　还可以直接单击“开始”选项卡中的“行距”按钮，在弹出的下拉列表中快速选择行距选项，如图 </a:t>
            </a:r>
            <a:r>
              <a:rPr lang="en-US" altLang="zh-CN" dirty="0"/>
              <a:t>2-52 </a:t>
            </a:r>
            <a:r>
              <a:rPr lang="zh-CN" altLang="en-US" dirty="0"/>
              <a:t>所示。</a:t>
            </a:r>
          </a:p>
        </p:txBody>
      </p:sp>
      <p:sp>
        <p:nvSpPr>
          <p:cNvPr id="3" name="文本占位符 2">
            <a:extLst>
              <a:ext uri="{FF2B5EF4-FFF2-40B4-BE49-F238E27FC236}">
                <a16:creationId xmlns:a16="http://schemas.microsoft.com/office/drawing/2014/main" id="{4323D051-DB8B-4C99-A704-227672C07F04}"/>
              </a:ext>
            </a:extLst>
          </p:cNvPr>
          <p:cNvSpPr>
            <a:spLocks noGrp="1"/>
          </p:cNvSpPr>
          <p:nvPr>
            <p:ph type="body" sz="quarter" idx="13"/>
          </p:nvPr>
        </p:nvSpPr>
        <p:spPr/>
        <p:txBody>
          <a:bodyPr/>
          <a:lstStyle/>
          <a:p>
            <a:r>
              <a:rPr lang="zh-CN" altLang="en-US" dirty="0"/>
              <a:t>图 </a:t>
            </a:r>
            <a:r>
              <a:rPr lang="en-US" altLang="zh-CN" dirty="0"/>
              <a:t>2-52</a:t>
            </a:r>
            <a:r>
              <a:rPr lang="zh-CN" altLang="en-US" dirty="0"/>
              <a:t>　选择行距选项</a:t>
            </a:r>
          </a:p>
        </p:txBody>
      </p:sp>
      <p:pic>
        <p:nvPicPr>
          <p:cNvPr id="8" name="图片占位符 7">
            <a:extLst>
              <a:ext uri="{FF2B5EF4-FFF2-40B4-BE49-F238E27FC236}">
                <a16:creationId xmlns:a16="http://schemas.microsoft.com/office/drawing/2014/main" id="{461FF132-6954-8328-23C2-40262A72B888}"/>
              </a:ext>
            </a:extLst>
          </p:cNvPr>
          <p:cNvPicPr>
            <a:picLocks noGrp="1" noChangeAspect="1"/>
          </p:cNvPicPr>
          <p:nvPr>
            <p:ph type="pic" sz="quarter" idx="12"/>
          </p:nvPr>
        </p:nvPicPr>
        <p:blipFill rotWithShape="1">
          <a:blip r:embed="rId2"/>
          <a:srcRect t="-13379" b="-13379"/>
          <a:stretch>
            <a:fillRect/>
          </a:stretch>
        </p:blipFill>
        <p:spPr>
          <a:prstGeom prst="rect">
            <a:avLst/>
          </a:prstGeom>
        </p:spPr>
      </p:pic>
    </p:spTree>
    <p:extLst>
      <p:ext uri="{BB962C8B-B14F-4D97-AF65-F5344CB8AC3E}">
        <p14:creationId xmlns:p14="http://schemas.microsoft.com/office/powerpoint/2010/main" val="133368678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F1867-2B89-5767-227B-C55AF590D7AE}"/>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98B7834F-3AE7-05CE-76ED-98AD2619F01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D73904D6-20A1-FBA8-5A28-772C5A640379}"/>
              </a:ext>
            </a:extLst>
          </p:cNvPr>
          <p:cNvSpPr>
            <a:spLocks noGrp="1"/>
          </p:cNvSpPr>
          <p:nvPr>
            <p:ph type="body" sz="quarter" idx="11"/>
          </p:nvPr>
        </p:nvSpPr>
        <p:spPr>
          <a:xfrm>
            <a:off x="174886" y="2511647"/>
            <a:ext cx="5440724" cy="2571666"/>
          </a:xfrm>
        </p:spPr>
        <p:txBody>
          <a:bodyPr/>
          <a:lstStyle/>
          <a:p>
            <a:r>
              <a:rPr lang="en-US" altLang="zh-CN" dirty="0"/>
              <a:t>2.2.2</a:t>
            </a:r>
            <a:r>
              <a:rPr lang="zh-CN" altLang="en-US" dirty="0"/>
              <a:t>　设置段落格式</a:t>
            </a:r>
            <a:endParaRPr lang="en-US" altLang="zh-CN" dirty="0"/>
          </a:p>
          <a:p>
            <a:r>
              <a:rPr lang="en-US" altLang="zh-CN" dirty="0"/>
              <a:t>3. </a:t>
            </a:r>
            <a:r>
              <a:rPr lang="zh-CN" altLang="en-US" dirty="0"/>
              <a:t>设置段落的间距和行距</a:t>
            </a:r>
            <a:endParaRPr lang="en-US" altLang="zh-CN" dirty="0"/>
          </a:p>
          <a:p>
            <a:r>
              <a:rPr lang="zh-CN" altLang="en-US" dirty="0"/>
              <a:t>（</a:t>
            </a:r>
            <a:r>
              <a:rPr lang="en-US" altLang="zh-CN" dirty="0"/>
              <a:t>2</a:t>
            </a:r>
            <a:r>
              <a:rPr lang="zh-CN" altLang="en-US" dirty="0"/>
              <a:t>）行距</a:t>
            </a:r>
            <a:endParaRPr lang="en-US" altLang="zh-CN" dirty="0"/>
          </a:p>
          <a:p>
            <a:r>
              <a:rPr lang="zh-CN" altLang="en-US" dirty="0"/>
              <a:t> </a:t>
            </a:r>
            <a:r>
              <a:rPr lang="en-US" altLang="zh-CN" dirty="0"/>
              <a:t>03</a:t>
            </a:r>
            <a:r>
              <a:rPr lang="zh-CN" altLang="en-US" dirty="0"/>
              <a:t>　最终设置的 </a:t>
            </a:r>
            <a:r>
              <a:rPr lang="en-US" altLang="zh-CN" dirty="0"/>
              <a:t>1.5 </a:t>
            </a:r>
            <a:r>
              <a:rPr lang="zh-CN" altLang="en-US" dirty="0"/>
              <a:t>倍行距效果如图 </a:t>
            </a:r>
            <a:r>
              <a:rPr lang="en-US" altLang="zh-CN" dirty="0"/>
              <a:t>2-53 </a:t>
            </a:r>
            <a:r>
              <a:rPr lang="zh-CN" altLang="en-US" dirty="0"/>
              <a:t>所示。</a:t>
            </a:r>
          </a:p>
        </p:txBody>
      </p:sp>
      <p:sp>
        <p:nvSpPr>
          <p:cNvPr id="3" name="文本占位符 2">
            <a:extLst>
              <a:ext uri="{FF2B5EF4-FFF2-40B4-BE49-F238E27FC236}">
                <a16:creationId xmlns:a16="http://schemas.microsoft.com/office/drawing/2014/main" id="{39959386-C013-3CED-354F-FCD381EA27BF}"/>
              </a:ext>
            </a:extLst>
          </p:cNvPr>
          <p:cNvSpPr>
            <a:spLocks noGrp="1"/>
          </p:cNvSpPr>
          <p:nvPr>
            <p:ph type="body" sz="quarter" idx="13"/>
          </p:nvPr>
        </p:nvSpPr>
        <p:spPr/>
        <p:txBody>
          <a:bodyPr/>
          <a:lstStyle/>
          <a:p>
            <a:r>
              <a:rPr lang="zh-CN" altLang="en-US" dirty="0"/>
              <a:t>图 </a:t>
            </a:r>
            <a:r>
              <a:rPr lang="en-US" altLang="zh-CN" dirty="0"/>
              <a:t>2-53</a:t>
            </a:r>
            <a:r>
              <a:rPr lang="zh-CN" altLang="en-US" dirty="0"/>
              <a:t>　段落行距设置效果</a:t>
            </a:r>
          </a:p>
        </p:txBody>
      </p:sp>
      <p:pic>
        <p:nvPicPr>
          <p:cNvPr id="9" name="图片占位符 8">
            <a:extLst>
              <a:ext uri="{FF2B5EF4-FFF2-40B4-BE49-F238E27FC236}">
                <a16:creationId xmlns:a16="http://schemas.microsoft.com/office/drawing/2014/main" id="{D4594E79-D544-6F34-3AE0-56ADB514B7E6}"/>
              </a:ext>
            </a:extLst>
          </p:cNvPr>
          <p:cNvPicPr>
            <a:picLocks noGrp="1" noChangeAspect="1"/>
          </p:cNvPicPr>
          <p:nvPr>
            <p:ph type="pic" sz="quarter" idx="12"/>
          </p:nvPr>
        </p:nvPicPr>
        <p:blipFill rotWithShape="1">
          <a:blip r:embed="rId2"/>
          <a:srcRect t="-17486" b="-17486"/>
          <a:stretch>
            <a:fillRect/>
          </a:stretch>
        </p:blipFill>
        <p:spPr>
          <a:prstGeom prst="rect">
            <a:avLst/>
          </a:prstGeom>
        </p:spPr>
      </p:pic>
    </p:spTree>
    <p:extLst>
      <p:ext uri="{BB962C8B-B14F-4D97-AF65-F5344CB8AC3E}">
        <p14:creationId xmlns:p14="http://schemas.microsoft.com/office/powerpoint/2010/main" val="349644228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94224-35B8-37D6-215D-FA359DD4BAE3}"/>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57FF949C-ECBA-0054-38AD-2170E890BF0D}"/>
              </a:ext>
            </a:extLst>
          </p:cNvPr>
          <p:cNvSpPr>
            <a:spLocks noGrp="1"/>
          </p:cNvSpPr>
          <p:nvPr>
            <p:ph type="body" sz="quarter" idx="10"/>
          </p:nvPr>
        </p:nvSpPr>
        <p:spPr/>
        <p:txBody>
          <a:bodyPr/>
          <a:lstStyle/>
          <a:p>
            <a:r>
              <a:rPr lang="en-US" altLang="zh-CN" dirty="0"/>
              <a:t>1.1</a:t>
            </a:r>
            <a:r>
              <a:rPr lang="zh-CN" altLang="en-US" dirty="0"/>
              <a:t> 文档的基本操作</a:t>
            </a:r>
          </a:p>
        </p:txBody>
      </p:sp>
      <p:sp>
        <p:nvSpPr>
          <p:cNvPr id="7" name="文本占位符 6">
            <a:extLst>
              <a:ext uri="{FF2B5EF4-FFF2-40B4-BE49-F238E27FC236}">
                <a16:creationId xmlns:a16="http://schemas.microsoft.com/office/drawing/2014/main" id="{8E95DAE0-4BC6-0497-8543-C94B41B2228B}"/>
              </a:ext>
            </a:extLst>
          </p:cNvPr>
          <p:cNvSpPr>
            <a:spLocks noGrp="1"/>
          </p:cNvSpPr>
          <p:nvPr>
            <p:ph type="body" sz="quarter" idx="11"/>
          </p:nvPr>
        </p:nvSpPr>
        <p:spPr>
          <a:xfrm>
            <a:off x="174885" y="1973934"/>
            <a:ext cx="11842230" cy="3587329"/>
          </a:xfrm>
        </p:spPr>
        <p:txBody>
          <a:bodyPr/>
          <a:lstStyle/>
          <a:p>
            <a:r>
              <a:rPr lang="en-US" altLang="zh-CN" dirty="0"/>
              <a:t>1.1.3</a:t>
            </a:r>
            <a:r>
              <a:rPr lang="zh-CN" altLang="en-US" dirty="0"/>
              <a:t> 保存文档</a:t>
            </a:r>
          </a:p>
          <a:p>
            <a:pPr>
              <a:buSzPct val="80000"/>
            </a:pPr>
            <a:r>
              <a:rPr lang="zh-CN" altLang="en-US" dirty="0"/>
              <a:t>在文档编辑过程中，应随时保存文件，以防止因断电或系统异常导致内容丢失。对于已保存过的文档，使用“保存” 命令（如按快捷键 </a:t>
            </a:r>
            <a:r>
              <a:rPr lang="en-US" altLang="zh-CN" dirty="0" err="1"/>
              <a:t>Ctrl+S</a:t>
            </a:r>
            <a:r>
              <a:rPr lang="en-US" altLang="zh-CN" dirty="0"/>
              <a:t> </a:t>
            </a:r>
            <a:r>
              <a:rPr lang="zh-CN" altLang="en-US" dirty="0"/>
              <a:t>）时，系统将直接覆盖原文件，不再弹出“另存为”对话框。</a:t>
            </a:r>
            <a:endParaRPr lang="en-US" altLang="zh-CN" dirty="0"/>
          </a:p>
          <a:p>
            <a:pPr>
              <a:buSzPct val="80000"/>
            </a:pPr>
            <a:r>
              <a:rPr lang="zh-CN" altLang="en-US" dirty="0"/>
              <a:t>若需将文档以新名称保存，或需将文档保存在新位置，可单击 </a:t>
            </a:r>
            <a:r>
              <a:rPr lang="en-US" altLang="zh-CN" dirty="0"/>
              <a:t>WPS </a:t>
            </a:r>
            <a:r>
              <a:rPr lang="zh-CN" altLang="en-US" dirty="0"/>
              <a:t>界面左上方的“文件”按钮，在弹出的菜单中选择“另存为”命令。由于 </a:t>
            </a:r>
            <a:r>
              <a:rPr lang="en-US" altLang="zh-CN" dirty="0"/>
              <a:t>Windows </a:t>
            </a:r>
            <a:r>
              <a:rPr lang="zh-CN" altLang="en-US" dirty="0"/>
              <a:t>系统不允许同一文件夹中存在同名文件，因此，在另存文档时，必须更改文件名称或保存路径，也可两者同时修改。</a:t>
            </a:r>
          </a:p>
        </p:txBody>
      </p:sp>
    </p:spTree>
    <p:extLst>
      <p:ext uri="{BB962C8B-B14F-4D97-AF65-F5344CB8AC3E}">
        <p14:creationId xmlns:p14="http://schemas.microsoft.com/office/powerpoint/2010/main" val="120444604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233F5-F4EB-8748-1EA6-1D0524D07B6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C63D63C-09ED-60D4-80CF-4F13D88FF79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E55239BF-9D8B-D666-9324-5988A208B03E}"/>
              </a:ext>
            </a:extLst>
          </p:cNvPr>
          <p:cNvSpPr>
            <a:spLocks noGrp="1"/>
          </p:cNvSpPr>
          <p:nvPr>
            <p:ph type="body" sz="quarter" idx="11"/>
          </p:nvPr>
        </p:nvSpPr>
        <p:spPr>
          <a:xfrm>
            <a:off x="174886" y="2511648"/>
            <a:ext cx="5440724" cy="2571666"/>
          </a:xfrm>
        </p:spPr>
        <p:txBody>
          <a:bodyPr/>
          <a:lstStyle/>
          <a:p>
            <a:r>
              <a:rPr lang="en-US" altLang="zh-CN" dirty="0"/>
              <a:t>2.2.2</a:t>
            </a:r>
            <a:r>
              <a:rPr lang="zh-CN" altLang="en-US" dirty="0"/>
              <a:t>　设置段落格式</a:t>
            </a:r>
            <a:endParaRPr lang="en-US" altLang="zh-CN" dirty="0"/>
          </a:p>
          <a:p>
            <a:r>
              <a:rPr lang="en-US" altLang="zh-CN" dirty="0"/>
              <a:t>4. </a:t>
            </a:r>
            <a:r>
              <a:rPr lang="zh-CN" altLang="en-US" dirty="0"/>
              <a:t>设置边框和底纹</a:t>
            </a:r>
            <a:endParaRPr lang="en-US" altLang="zh-CN" dirty="0"/>
          </a:p>
          <a:p>
            <a:r>
              <a:rPr lang="zh-CN" altLang="en-US" dirty="0"/>
              <a:t> </a:t>
            </a:r>
            <a:r>
              <a:rPr lang="en-US" altLang="zh-CN" dirty="0"/>
              <a:t>01</a:t>
            </a:r>
            <a:r>
              <a:rPr lang="zh-CN" altLang="en-US" dirty="0"/>
              <a:t>　选中目标段落，单击“开始”选项卡中的“边框”下拉按钮，选择“边框和底纹”选项，如图 </a:t>
            </a:r>
            <a:r>
              <a:rPr lang="en-US" altLang="zh-CN" dirty="0"/>
              <a:t>2-54 </a:t>
            </a:r>
            <a:r>
              <a:rPr lang="zh-CN" altLang="en-US" dirty="0"/>
              <a:t>所示。</a:t>
            </a:r>
          </a:p>
        </p:txBody>
      </p:sp>
      <p:sp>
        <p:nvSpPr>
          <p:cNvPr id="3" name="文本占位符 2">
            <a:extLst>
              <a:ext uri="{FF2B5EF4-FFF2-40B4-BE49-F238E27FC236}">
                <a16:creationId xmlns:a16="http://schemas.microsoft.com/office/drawing/2014/main" id="{9016E1E1-AB1F-4BF2-CCE4-8F148772E7AE}"/>
              </a:ext>
            </a:extLst>
          </p:cNvPr>
          <p:cNvSpPr>
            <a:spLocks noGrp="1"/>
          </p:cNvSpPr>
          <p:nvPr>
            <p:ph type="body" sz="quarter" idx="13"/>
          </p:nvPr>
        </p:nvSpPr>
        <p:spPr/>
        <p:txBody>
          <a:bodyPr/>
          <a:lstStyle/>
          <a:p>
            <a:r>
              <a:rPr lang="zh-CN" altLang="en-US" dirty="0"/>
              <a:t>图 </a:t>
            </a:r>
            <a:r>
              <a:rPr lang="en-US" altLang="zh-CN" dirty="0"/>
              <a:t>2-54</a:t>
            </a:r>
            <a:r>
              <a:rPr lang="zh-CN" altLang="en-US" dirty="0"/>
              <a:t>　选择“边框和底纹”选项</a:t>
            </a:r>
          </a:p>
        </p:txBody>
      </p:sp>
      <p:pic>
        <p:nvPicPr>
          <p:cNvPr id="8" name="图片占位符 7">
            <a:extLst>
              <a:ext uri="{FF2B5EF4-FFF2-40B4-BE49-F238E27FC236}">
                <a16:creationId xmlns:a16="http://schemas.microsoft.com/office/drawing/2014/main" id="{735513C9-83F2-0FF1-6880-E28CCCD64A9E}"/>
              </a:ext>
            </a:extLst>
          </p:cNvPr>
          <p:cNvPicPr>
            <a:picLocks noGrp="1" noChangeAspect="1"/>
          </p:cNvPicPr>
          <p:nvPr>
            <p:ph type="pic" sz="quarter" idx="12"/>
          </p:nvPr>
        </p:nvPicPr>
        <p:blipFill rotWithShape="1">
          <a:blip r:embed="rId2"/>
          <a:srcRect t="-9538" b="-9538"/>
          <a:stretch>
            <a:fillRect/>
          </a:stretch>
        </p:blipFill>
        <p:spPr>
          <a:prstGeom prst="rect">
            <a:avLst/>
          </a:prstGeom>
        </p:spPr>
      </p:pic>
    </p:spTree>
    <p:extLst>
      <p:ext uri="{BB962C8B-B14F-4D97-AF65-F5344CB8AC3E}">
        <p14:creationId xmlns:p14="http://schemas.microsoft.com/office/powerpoint/2010/main" val="241865280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0E645-5527-E32F-4C61-A3B9247C95D7}"/>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8F09D232-FF95-B778-A996-E630B5FCF526}"/>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9E465E23-081F-9E77-8324-9573F138FA5F}"/>
              </a:ext>
            </a:extLst>
          </p:cNvPr>
          <p:cNvSpPr>
            <a:spLocks noGrp="1"/>
          </p:cNvSpPr>
          <p:nvPr>
            <p:ph type="body" sz="quarter" idx="11"/>
          </p:nvPr>
        </p:nvSpPr>
        <p:spPr>
          <a:xfrm>
            <a:off x="174886" y="2511649"/>
            <a:ext cx="5440724" cy="2571666"/>
          </a:xfrm>
        </p:spPr>
        <p:txBody>
          <a:bodyPr/>
          <a:lstStyle/>
          <a:p>
            <a:r>
              <a:rPr lang="en-US" altLang="zh-CN" dirty="0"/>
              <a:t>2.2.2</a:t>
            </a:r>
            <a:r>
              <a:rPr lang="zh-CN" altLang="en-US" dirty="0"/>
              <a:t>　设置段落格式</a:t>
            </a:r>
            <a:endParaRPr lang="en-US" altLang="zh-CN" dirty="0"/>
          </a:p>
          <a:p>
            <a:r>
              <a:rPr lang="en-US" altLang="zh-CN" dirty="0"/>
              <a:t>4. </a:t>
            </a:r>
            <a:r>
              <a:rPr lang="zh-CN" altLang="en-US" dirty="0"/>
              <a:t>设置边框和底纹</a:t>
            </a:r>
            <a:endParaRPr lang="en-US" altLang="zh-CN" dirty="0"/>
          </a:p>
          <a:p>
            <a:r>
              <a:rPr lang="en-US" altLang="zh-CN" dirty="0"/>
              <a:t>03</a:t>
            </a:r>
            <a:r>
              <a:rPr lang="zh-CN" altLang="en-US" dirty="0"/>
              <a:t>　边框设置完成后，切换到“底纹”选项卡，设置填充色为“浅绿，着色 </a:t>
            </a:r>
            <a:r>
              <a:rPr lang="en-US" altLang="zh-CN" dirty="0"/>
              <a:t>6 </a:t>
            </a:r>
            <a:r>
              <a:rPr lang="zh-CN" altLang="en-US" dirty="0"/>
              <a:t>，浅色 </a:t>
            </a:r>
            <a:r>
              <a:rPr lang="en-US" altLang="zh-CN" dirty="0"/>
              <a:t>60%”</a:t>
            </a:r>
            <a:r>
              <a:rPr lang="zh-CN" altLang="en-US" dirty="0"/>
              <a:t>，如图 </a:t>
            </a:r>
            <a:r>
              <a:rPr lang="en-US" altLang="zh-CN" dirty="0"/>
              <a:t>2-56 </a:t>
            </a:r>
            <a:r>
              <a:rPr lang="zh-CN" altLang="en-US" dirty="0"/>
              <a:t>所示。</a:t>
            </a:r>
          </a:p>
        </p:txBody>
      </p:sp>
      <p:sp>
        <p:nvSpPr>
          <p:cNvPr id="3" name="文本占位符 2">
            <a:extLst>
              <a:ext uri="{FF2B5EF4-FFF2-40B4-BE49-F238E27FC236}">
                <a16:creationId xmlns:a16="http://schemas.microsoft.com/office/drawing/2014/main" id="{C80E54B0-ACB6-D0A5-9F16-49C5B2324830}"/>
              </a:ext>
            </a:extLst>
          </p:cNvPr>
          <p:cNvSpPr>
            <a:spLocks noGrp="1"/>
          </p:cNvSpPr>
          <p:nvPr>
            <p:ph type="body" sz="quarter" idx="13"/>
          </p:nvPr>
        </p:nvSpPr>
        <p:spPr/>
        <p:txBody>
          <a:bodyPr/>
          <a:lstStyle/>
          <a:p>
            <a:r>
              <a:rPr lang="zh-CN" altLang="en-US" dirty="0"/>
              <a:t>图 </a:t>
            </a:r>
            <a:r>
              <a:rPr lang="en-US" altLang="zh-CN" dirty="0"/>
              <a:t>2-55</a:t>
            </a:r>
            <a:r>
              <a:rPr lang="zh-CN" altLang="en-US" dirty="0"/>
              <a:t>　设置边框</a:t>
            </a:r>
          </a:p>
        </p:txBody>
      </p:sp>
      <p:pic>
        <p:nvPicPr>
          <p:cNvPr id="13" name="图片占位符 12">
            <a:extLst>
              <a:ext uri="{FF2B5EF4-FFF2-40B4-BE49-F238E27FC236}">
                <a16:creationId xmlns:a16="http://schemas.microsoft.com/office/drawing/2014/main" id="{7ED6CFDC-4759-4F91-476C-FA5C4BE36ED1}"/>
              </a:ext>
            </a:extLst>
          </p:cNvPr>
          <p:cNvPicPr>
            <a:picLocks noGrp="1" noChangeAspect="1"/>
          </p:cNvPicPr>
          <p:nvPr>
            <p:ph type="pic" sz="quarter" idx="12"/>
          </p:nvPr>
        </p:nvPicPr>
        <p:blipFill rotWithShape="1">
          <a:blip r:embed="rId2"/>
          <a:srcRect l="-9672" r="-9672"/>
          <a:stretch>
            <a:fillRect/>
          </a:stretch>
        </p:blipFill>
        <p:spPr>
          <a:prstGeom prst="rect">
            <a:avLst/>
          </a:prstGeom>
        </p:spPr>
      </p:pic>
    </p:spTree>
    <p:extLst>
      <p:ext uri="{BB962C8B-B14F-4D97-AF65-F5344CB8AC3E}">
        <p14:creationId xmlns:p14="http://schemas.microsoft.com/office/powerpoint/2010/main" val="865570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6B64A-E159-082C-5A22-BC53E7C87FC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33C425B-C93D-C4C6-7E74-91C805E0C1B7}"/>
              </a:ext>
            </a:extLst>
          </p:cNvPr>
          <p:cNvSpPr>
            <a:spLocks noGrp="1"/>
          </p:cNvSpPr>
          <p:nvPr>
            <p:ph type="body" sz="quarter" idx="10"/>
          </p:nvPr>
        </p:nvSpPr>
        <p:spPr/>
        <p:txBody>
          <a:bodyPr/>
          <a:lstStyle/>
          <a:p>
            <a:r>
              <a:rPr lang="en-US" altLang="zh-CN" dirty="0"/>
              <a:t>2.2</a:t>
            </a:r>
            <a:r>
              <a:rPr lang="zh-CN" altLang="en-US" dirty="0"/>
              <a:t> 设置文档的格式</a:t>
            </a:r>
          </a:p>
        </p:txBody>
      </p:sp>
      <p:sp>
        <p:nvSpPr>
          <p:cNvPr id="5" name="文本占位符 4">
            <a:extLst>
              <a:ext uri="{FF2B5EF4-FFF2-40B4-BE49-F238E27FC236}">
                <a16:creationId xmlns:a16="http://schemas.microsoft.com/office/drawing/2014/main" id="{8CEDA0E0-FB41-F76C-6FA3-9F4BE2951B0A}"/>
              </a:ext>
            </a:extLst>
          </p:cNvPr>
          <p:cNvSpPr>
            <a:spLocks noGrp="1"/>
          </p:cNvSpPr>
          <p:nvPr>
            <p:ph type="body" sz="quarter" idx="11"/>
          </p:nvPr>
        </p:nvSpPr>
        <p:spPr>
          <a:xfrm>
            <a:off x="174886" y="2765564"/>
            <a:ext cx="5440724" cy="2063835"/>
          </a:xfrm>
        </p:spPr>
        <p:txBody>
          <a:bodyPr/>
          <a:lstStyle/>
          <a:p>
            <a:r>
              <a:rPr lang="en-US" altLang="zh-CN" dirty="0"/>
              <a:t>2.2.2</a:t>
            </a:r>
            <a:r>
              <a:rPr lang="zh-CN" altLang="en-US" dirty="0"/>
              <a:t>　设置段落格式</a:t>
            </a:r>
            <a:endParaRPr lang="en-US" altLang="zh-CN" dirty="0"/>
          </a:p>
          <a:p>
            <a:r>
              <a:rPr lang="en-US" altLang="zh-CN" dirty="0"/>
              <a:t>4. </a:t>
            </a:r>
            <a:r>
              <a:rPr lang="zh-CN" altLang="en-US" dirty="0"/>
              <a:t>设置边框和底纹</a:t>
            </a:r>
            <a:endParaRPr lang="en-US" altLang="zh-CN" dirty="0"/>
          </a:p>
          <a:p>
            <a:r>
              <a:rPr lang="en-US" altLang="zh-CN" dirty="0"/>
              <a:t>04</a:t>
            </a:r>
            <a:r>
              <a:rPr lang="zh-CN" altLang="en-US" dirty="0"/>
              <a:t>　单击“确定”按钮，设置边框和底纹的最终效果如图 </a:t>
            </a:r>
            <a:r>
              <a:rPr lang="en-US" altLang="zh-CN" dirty="0"/>
              <a:t>2-57 </a:t>
            </a:r>
            <a:r>
              <a:rPr lang="zh-CN" altLang="en-US" dirty="0"/>
              <a:t>所示。</a:t>
            </a:r>
          </a:p>
        </p:txBody>
      </p:sp>
      <p:sp>
        <p:nvSpPr>
          <p:cNvPr id="3" name="文本占位符 2">
            <a:extLst>
              <a:ext uri="{FF2B5EF4-FFF2-40B4-BE49-F238E27FC236}">
                <a16:creationId xmlns:a16="http://schemas.microsoft.com/office/drawing/2014/main" id="{C2DDB3BB-9277-1F87-2044-2226EA6F4CCC}"/>
              </a:ext>
            </a:extLst>
          </p:cNvPr>
          <p:cNvSpPr>
            <a:spLocks noGrp="1"/>
          </p:cNvSpPr>
          <p:nvPr>
            <p:ph type="body" sz="quarter" idx="13"/>
          </p:nvPr>
        </p:nvSpPr>
        <p:spPr/>
        <p:txBody>
          <a:bodyPr/>
          <a:lstStyle/>
          <a:p>
            <a:r>
              <a:rPr lang="zh-CN" altLang="en-US" dirty="0"/>
              <a:t>图 </a:t>
            </a:r>
            <a:r>
              <a:rPr lang="en-US" altLang="zh-CN" dirty="0"/>
              <a:t>2-57</a:t>
            </a:r>
            <a:r>
              <a:rPr lang="zh-CN" altLang="en-US" dirty="0"/>
              <a:t>　最终的边框和底纹效果</a:t>
            </a:r>
          </a:p>
        </p:txBody>
      </p:sp>
      <p:pic>
        <p:nvPicPr>
          <p:cNvPr id="8" name="图片占位符 7">
            <a:extLst>
              <a:ext uri="{FF2B5EF4-FFF2-40B4-BE49-F238E27FC236}">
                <a16:creationId xmlns:a16="http://schemas.microsoft.com/office/drawing/2014/main" id="{7BC9DCFA-412A-1DCF-1561-3C4376727454}"/>
              </a:ext>
            </a:extLst>
          </p:cNvPr>
          <p:cNvPicPr>
            <a:picLocks noGrp="1" noChangeAspect="1"/>
          </p:cNvPicPr>
          <p:nvPr>
            <p:ph type="pic" sz="quarter" idx="12"/>
          </p:nvPr>
        </p:nvPicPr>
        <p:blipFill rotWithShape="1">
          <a:blip r:embed="rId2"/>
          <a:srcRect t="-110860" b="-110860"/>
          <a:stretch>
            <a:fillRect/>
          </a:stretch>
        </p:blipFill>
        <p:spPr>
          <a:prstGeom prst="rect">
            <a:avLst/>
          </a:prstGeom>
        </p:spPr>
      </p:pic>
    </p:spTree>
    <p:extLst>
      <p:ext uri="{BB962C8B-B14F-4D97-AF65-F5344CB8AC3E}">
        <p14:creationId xmlns:p14="http://schemas.microsoft.com/office/powerpoint/2010/main" val="24699902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5616B-CC85-B4A9-A897-190DFD01F9F5}"/>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6E4AE40-07C0-0B9E-7349-3986D8CA1826}"/>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E405BAAA-E4E0-0B88-BAC4-5024F2F1EB27}"/>
              </a:ext>
            </a:extLst>
          </p:cNvPr>
          <p:cNvSpPr>
            <a:spLocks noGrp="1"/>
          </p:cNvSpPr>
          <p:nvPr>
            <p:ph type="body" sz="quarter" idx="11"/>
          </p:nvPr>
        </p:nvSpPr>
        <p:spPr>
          <a:xfrm>
            <a:off x="174886" y="1242072"/>
            <a:ext cx="5440724" cy="5110823"/>
          </a:xfrm>
        </p:spPr>
        <p:txBody>
          <a:bodyPr/>
          <a:lstStyle/>
          <a:p>
            <a:r>
              <a:rPr lang="en-US" altLang="zh-CN" dirty="0"/>
              <a:t>2.3.1</a:t>
            </a:r>
            <a:r>
              <a:rPr lang="zh-CN" altLang="en-US" dirty="0"/>
              <a:t>　使用项目符号与编号</a:t>
            </a:r>
            <a:endParaRPr lang="en-US" altLang="zh-CN" dirty="0"/>
          </a:p>
          <a:p>
            <a:r>
              <a:rPr lang="en-US" altLang="zh-CN" dirty="0"/>
              <a:t>1. </a:t>
            </a:r>
            <a:r>
              <a:rPr lang="zh-CN" altLang="en-US" dirty="0"/>
              <a:t>项目符号的应用</a:t>
            </a:r>
            <a:endParaRPr lang="en-US" altLang="zh-CN" dirty="0"/>
          </a:p>
          <a:p>
            <a:r>
              <a:rPr lang="zh-CN" altLang="en-US" dirty="0"/>
              <a:t> </a:t>
            </a:r>
            <a:r>
              <a:rPr lang="en-US" altLang="zh-CN" dirty="0"/>
              <a:t>01</a:t>
            </a:r>
            <a:r>
              <a:rPr lang="zh-CN" altLang="en-US" dirty="0"/>
              <a:t>　选中需要添加项目符号的段落，单击“开始”选项卡中的“项目符号”按钮。</a:t>
            </a:r>
            <a:endParaRPr lang="en-US" altLang="zh-CN" dirty="0"/>
          </a:p>
          <a:p>
            <a:r>
              <a:rPr lang="en-US" altLang="zh-CN" dirty="0"/>
              <a:t>02</a:t>
            </a:r>
            <a:r>
              <a:rPr lang="zh-CN" altLang="en-US" dirty="0"/>
              <a:t>　系统默认的项目符号样式为实心圆点，若需更换其他样式，可单击“项目符号” 下拉按钮，在弹出的下拉列表中选择所需样式，如图 </a:t>
            </a:r>
            <a:r>
              <a:rPr lang="en-US" altLang="zh-CN" dirty="0"/>
              <a:t>2-58 </a:t>
            </a:r>
            <a:r>
              <a:rPr lang="zh-CN" altLang="en-US" dirty="0"/>
              <a:t>所示。添加了项目符号的效果如图 </a:t>
            </a:r>
            <a:r>
              <a:rPr lang="en-US" altLang="zh-CN" dirty="0"/>
              <a:t>2-59 </a:t>
            </a:r>
            <a:r>
              <a:rPr lang="zh-CN" altLang="en-US" dirty="0"/>
              <a:t>所示。</a:t>
            </a:r>
          </a:p>
        </p:txBody>
      </p:sp>
      <p:sp>
        <p:nvSpPr>
          <p:cNvPr id="3" name="文本占位符 2">
            <a:extLst>
              <a:ext uri="{FF2B5EF4-FFF2-40B4-BE49-F238E27FC236}">
                <a16:creationId xmlns:a16="http://schemas.microsoft.com/office/drawing/2014/main" id="{B6B49F38-F992-3D60-4C11-0FE505D0C137}"/>
              </a:ext>
            </a:extLst>
          </p:cNvPr>
          <p:cNvSpPr>
            <a:spLocks noGrp="1"/>
          </p:cNvSpPr>
          <p:nvPr>
            <p:ph type="body" sz="quarter" idx="13"/>
          </p:nvPr>
        </p:nvSpPr>
        <p:spPr>
          <a:xfrm>
            <a:off x="5695123" y="5672973"/>
            <a:ext cx="6321991" cy="1048172"/>
          </a:xfrm>
        </p:spPr>
        <p:txBody>
          <a:bodyPr/>
          <a:lstStyle/>
          <a:p>
            <a:r>
              <a:rPr lang="zh-CN" altLang="en-US" dirty="0"/>
              <a:t>图 </a:t>
            </a:r>
            <a:r>
              <a:rPr lang="en-US" altLang="zh-CN" dirty="0"/>
              <a:t>2-58</a:t>
            </a:r>
            <a:r>
              <a:rPr lang="zh-CN" altLang="en-US" dirty="0"/>
              <a:t>　选择项目符号样式　</a:t>
            </a:r>
            <a:endParaRPr lang="en-US" altLang="zh-CN" dirty="0"/>
          </a:p>
          <a:p>
            <a:r>
              <a:rPr lang="zh-CN" altLang="en-US" dirty="0"/>
              <a:t>图 </a:t>
            </a:r>
            <a:r>
              <a:rPr lang="en-US" altLang="zh-CN" dirty="0"/>
              <a:t>2-59</a:t>
            </a:r>
            <a:r>
              <a:rPr lang="zh-CN" altLang="en-US" dirty="0"/>
              <a:t>　添加项目符号的效果</a:t>
            </a:r>
          </a:p>
        </p:txBody>
      </p:sp>
      <p:pic>
        <p:nvPicPr>
          <p:cNvPr id="9" name="图片占位符 8">
            <a:extLst>
              <a:ext uri="{FF2B5EF4-FFF2-40B4-BE49-F238E27FC236}">
                <a16:creationId xmlns:a16="http://schemas.microsoft.com/office/drawing/2014/main" id="{1EC9CDBF-EFCA-A441-7868-258A5E4FA05D}"/>
              </a:ext>
            </a:extLst>
          </p:cNvPr>
          <p:cNvPicPr>
            <a:picLocks noGrp="1" noChangeAspect="1"/>
          </p:cNvPicPr>
          <p:nvPr>
            <p:ph type="pic" sz="quarter" idx="12"/>
          </p:nvPr>
        </p:nvPicPr>
        <p:blipFill rotWithShape="1">
          <a:blip r:embed="rId2"/>
          <a:srcRect t="-51841" b="-51841"/>
          <a:stretch>
            <a:fillRect/>
          </a:stretch>
        </p:blipFill>
        <p:spPr>
          <a:prstGeom prst="rect">
            <a:avLst/>
          </a:prstGeom>
        </p:spPr>
      </p:pic>
    </p:spTree>
    <p:extLst>
      <p:ext uri="{BB962C8B-B14F-4D97-AF65-F5344CB8AC3E}">
        <p14:creationId xmlns:p14="http://schemas.microsoft.com/office/powerpoint/2010/main" val="2016839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C7A6F-BEAD-4F4A-A339-1BC0124DA27F}"/>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8ED13B9-543D-252F-7A52-CF4564CF230C}"/>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76437C2F-15E3-A139-AC51-A6F14CFA1197}"/>
              </a:ext>
            </a:extLst>
          </p:cNvPr>
          <p:cNvSpPr>
            <a:spLocks noGrp="1"/>
          </p:cNvSpPr>
          <p:nvPr>
            <p:ph type="body" sz="quarter" idx="11"/>
          </p:nvPr>
        </p:nvSpPr>
        <p:spPr>
          <a:xfrm>
            <a:off x="174886" y="1495988"/>
            <a:ext cx="5440724" cy="4602991"/>
          </a:xfrm>
        </p:spPr>
        <p:txBody>
          <a:bodyPr/>
          <a:lstStyle/>
          <a:p>
            <a:r>
              <a:rPr lang="en-US" altLang="zh-CN" dirty="0"/>
              <a:t>2.3.1</a:t>
            </a:r>
            <a:r>
              <a:rPr lang="zh-CN" altLang="en-US" dirty="0"/>
              <a:t>　使用项目符号与编号</a:t>
            </a:r>
            <a:endParaRPr lang="en-US" altLang="zh-CN" dirty="0"/>
          </a:p>
          <a:p>
            <a:r>
              <a:rPr lang="en-US" altLang="zh-CN" dirty="0"/>
              <a:t>2. </a:t>
            </a:r>
            <a:r>
              <a:rPr lang="zh-CN" altLang="en-US" dirty="0"/>
              <a:t>编号的应用</a:t>
            </a:r>
            <a:endParaRPr lang="en-US" altLang="zh-CN" dirty="0"/>
          </a:p>
          <a:p>
            <a:r>
              <a:rPr lang="en-US" altLang="zh-CN" dirty="0"/>
              <a:t>01</a:t>
            </a:r>
            <a:r>
              <a:rPr lang="zh-CN" altLang="en-US" dirty="0"/>
              <a:t>　选中需添加编号的段落，在“开始”选项卡中单击“编号”按钮。</a:t>
            </a:r>
          </a:p>
          <a:p>
            <a:r>
              <a:rPr lang="zh-CN" altLang="en-US" dirty="0"/>
              <a:t> </a:t>
            </a:r>
            <a:r>
              <a:rPr lang="en-US" altLang="zh-CN" dirty="0"/>
              <a:t>02</a:t>
            </a:r>
            <a:r>
              <a:rPr lang="zh-CN" altLang="en-US" dirty="0"/>
              <a:t>　默认的段落编号样式为阿拉伯数字加小数点，若需采用其他编号样式，可单击“编号”下拉按钮，在弹出的下拉列表中选择所需样式，如图 </a:t>
            </a:r>
            <a:r>
              <a:rPr lang="en-US" altLang="zh-CN" dirty="0"/>
              <a:t>2-60 </a:t>
            </a:r>
            <a:r>
              <a:rPr lang="zh-CN" altLang="en-US" dirty="0"/>
              <a:t>所示。添加了编号的效果如图 </a:t>
            </a:r>
            <a:r>
              <a:rPr lang="en-US" altLang="zh-CN" dirty="0"/>
              <a:t>2-61 </a:t>
            </a:r>
            <a:r>
              <a:rPr lang="zh-CN" altLang="en-US" dirty="0"/>
              <a:t>所示。</a:t>
            </a:r>
          </a:p>
        </p:txBody>
      </p:sp>
      <p:sp>
        <p:nvSpPr>
          <p:cNvPr id="3" name="文本占位符 2">
            <a:extLst>
              <a:ext uri="{FF2B5EF4-FFF2-40B4-BE49-F238E27FC236}">
                <a16:creationId xmlns:a16="http://schemas.microsoft.com/office/drawing/2014/main" id="{A68996B9-F7D4-AED1-E9DA-E4CDC9D93595}"/>
              </a:ext>
            </a:extLst>
          </p:cNvPr>
          <p:cNvSpPr>
            <a:spLocks noGrp="1"/>
          </p:cNvSpPr>
          <p:nvPr>
            <p:ph type="body" sz="quarter" idx="13"/>
          </p:nvPr>
        </p:nvSpPr>
        <p:spPr>
          <a:xfrm>
            <a:off x="5695123" y="5672973"/>
            <a:ext cx="6321991" cy="1048172"/>
          </a:xfrm>
        </p:spPr>
        <p:txBody>
          <a:bodyPr/>
          <a:lstStyle/>
          <a:p>
            <a:r>
              <a:rPr lang="zh-CN" altLang="en-US" dirty="0"/>
              <a:t>图 </a:t>
            </a:r>
            <a:r>
              <a:rPr lang="en-US" altLang="zh-CN" dirty="0"/>
              <a:t>2-60</a:t>
            </a:r>
            <a:r>
              <a:rPr lang="zh-CN" altLang="en-US" dirty="0"/>
              <a:t>　选择编号样式</a:t>
            </a:r>
            <a:endParaRPr lang="en-US" altLang="zh-CN" dirty="0"/>
          </a:p>
          <a:p>
            <a:r>
              <a:rPr lang="zh-CN" altLang="en-US" dirty="0"/>
              <a:t>图 </a:t>
            </a:r>
            <a:r>
              <a:rPr lang="en-US" altLang="zh-CN" dirty="0"/>
              <a:t>2-61</a:t>
            </a:r>
            <a:r>
              <a:rPr lang="zh-CN" altLang="en-US" dirty="0"/>
              <a:t>　添加编号的效果</a:t>
            </a:r>
          </a:p>
        </p:txBody>
      </p:sp>
      <p:pic>
        <p:nvPicPr>
          <p:cNvPr id="8" name="图片占位符 7">
            <a:extLst>
              <a:ext uri="{FF2B5EF4-FFF2-40B4-BE49-F238E27FC236}">
                <a16:creationId xmlns:a16="http://schemas.microsoft.com/office/drawing/2014/main" id="{C7FFFA92-F831-6D93-5DA8-1B43D966D810}"/>
              </a:ext>
            </a:extLst>
          </p:cNvPr>
          <p:cNvPicPr>
            <a:picLocks noGrp="1" noChangeAspect="1"/>
          </p:cNvPicPr>
          <p:nvPr>
            <p:ph type="pic" sz="quarter" idx="12"/>
          </p:nvPr>
        </p:nvPicPr>
        <p:blipFill rotWithShape="1">
          <a:blip r:embed="rId2"/>
          <a:srcRect t="-41404" b="-41404"/>
          <a:stretch>
            <a:fillRect/>
          </a:stretch>
        </p:blipFill>
        <p:spPr>
          <a:prstGeom prst="rect">
            <a:avLst/>
          </a:prstGeom>
        </p:spPr>
      </p:pic>
    </p:spTree>
    <p:extLst>
      <p:ext uri="{BB962C8B-B14F-4D97-AF65-F5344CB8AC3E}">
        <p14:creationId xmlns:p14="http://schemas.microsoft.com/office/powerpoint/2010/main" val="221265193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24C32-B202-A7D1-E070-EC1579F86406}"/>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A5C3B13-3026-1A85-0F0F-00CA415ACEFB}"/>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6CB23818-6EAD-DD41-6BF2-ADE78AAF6998}"/>
              </a:ext>
            </a:extLst>
          </p:cNvPr>
          <p:cNvSpPr>
            <a:spLocks noGrp="1"/>
          </p:cNvSpPr>
          <p:nvPr>
            <p:ph type="body" sz="quarter" idx="11"/>
          </p:nvPr>
        </p:nvSpPr>
        <p:spPr>
          <a:xfrm>
            <a:off x="174886" y="2765567"/>
            <a:ext cx="5440724" cy="2063835"/>
          </a:xfrm>
        </p:spPr>
        <p:txBody>
          <a:bodyPr/>
          <a:lstStyle/>
          <a:p>
            <a:r>
              <a:rPr lang="en-US" altLang="zh-CN" dirty="0"/>
              <a:t>2.3.2</a:t>
            </a:r>
            <a:r>
              <a:rPr lang="zh-CN" altLang="en-US" dirty="0"/>
              <a:t>　应用首字下沉效果</a:t>
            </a:r>
            <a:endParaRPr lang="en-US" altLang="zh-CN" dirty="0"/>
          </a:p>
          <a:p>
            <a:r>
              <a:rPr lang="en-US" altLang="zh-CN" dirty="0"/>
              <a:t>01</a:t>
            </a:r>
            <a:r>
              <a:rPr lang="zh-CN" altLang="en-US" dirty="0"/>
              <a:t>　选择要设置首字下沉的字符，单击“插入”选项卡中的“首字下沉”按钮 ，如图 </a:t>
            </a:r>
            <a:r>
              <a:rPr lang="en-US" altLang="zh-CN" dirty="0"/>
              <a:t>2-62 </a:t>
            </a:r>
            <a:r>
              <a:rPr lang="zh-CN" altLang="en-US" dirty="0"/>
              <a:t>所示。</a:t>
            </a:r>
          </a:p>
        </p:txBody>
      </p:sp>
      <p:sp>
        <p:nvSpPr>
          <p:cNvPr id="3" name="文本占位符 2">
            <a:extLst>
              <a:ext uri="{FF2B5EF4-FFF2-40B4-BE49-F238E27FC236}">
                <a16:creationId xmlns:a16="http://schemas.microsoft.com/office/drawing/2014/main" id="{551365CD-7B6C-F2CC-9DDD-D7F07914F5B0}"/>
              </a:ext>
            </a:extLst>
          </p:cNvPr>
          <p:cNvSpPr>
            <a:spLocks noGrp="1"/>
          </p:cNvSpPr>
          <p:nvPr>
            <p:ph type="body" sz="quarter" idx="13"/>
          </p:nvPr>
        </p:nvSpPr>
        <p:spPr/>
        <p:txBody>
          <a:bodyPr/>
          <a:lstStyle/>
          <a:p>
            <a:r>
              <a:rPr lang="zh-CN" altLang="en-US" dirty="0"/>
              <a:t>图 </a:t>
            </a:r>
            <a:r>
              <a:rPr lang="en-US" altLang="zh-CN" dirty="0"/>
              <a:t>2-62</a:t>
            </a:r>
            <a:r>
              <a:rPr lang="zh-CN" altLang="en-US" dirty="0"/>
              <a:t>　单击“首字下沉”按钮</a:t>
            </a:r>
          </a:p>
        </p:txBody>
      </p:sp>
      <p:pic>
        <p:nvPicPr>
          <p:cNvPr id="9" name="图片占位符 8">
            <a:extLst>
              <a:ext uri="{FF2B5EF4-FFF2-40B4-BE49-F238E27FC236}">
                <a16:creationId xmlns:a16="http://schemas.microsoft.com/office/drawing/2014/main" id="{6DAEE18C-D3BB-9C21-B4E4-18BFB038D59B}"/>
              </a:ext>
            </a:extLst>
          </p:cNvPr>
          <p:cNvPicPr>
            <a:picLocks noGrp="1" noChangeAspect="1"/>
          </p:cNvPicPr>
          <p:nvPr>
            <p:ph type="pic" sz="quarter" idx="12"/>
          </p:nvPr>
        </p:nvPicPr>
        <p:blipFill rotWithShape="1">
          <a:blip r:embed="rId2"/>
          <a:srcRect t="-90698" b="-90698"/>
          <a:stretch>
            <a:fillRect/>
          </a:stretch>
        </p:blipFill>
        <p:spPr>
          <a:prstGeom prst="rect">
            <a:avLst/>
          </a:prstGeom>
        </p:spPr>
      </p:pic>
    </p:spTree>
    <p:extLst>
      <p:ext uri="{BB962C8B-B14F-4D97-AF65-F5344CB8AC3E}">
        <p14:creationId xmlns:p14="http://schemas.microsoft.com/office/powerpoint/2010/main" val="93128935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D86C-351F-FDEB-93F7-E5393BF3E76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B5BFFF5-B954-E339-C86B-C7D919A56132}"/>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A019E018-7126-82D4-C6F3-954FDFE17CD3}"/>
              </a:ext>
            </a:extLst>
          </p:cNvPr>
          <p:cNvSpPr>
            <a:spLocks noGrp="1"/>
          </p:cNvSpPr>
          <p:nvPr>
            <p:ph type="body" sz="quarter" idx="11"/>
          </p:nvPr>
        </p:nvSpPr>
        <p:spPr>
          <a:xfrm>
            <a:off x="174886" y="2511652"/>
            <a:ext cx="5440724" cy="2571666"/>
          </a:xfrm>
        </p:spPr>
        <p:txBody>
          <a:bodyPr/>
          <a:lstStyle/>
          <a:p>
            <a:r>
              <a:rPr lang="en-US" altLang="zh-CN" dirty="0"/>
              <a:t>2.3.2</a:t>
            </a:r>
            <a:r>
              <a:rPr lang="zh-CN" altLang="en-US" dirty="0"/>
              <a:t>　应用首字下沉效果</a:t>
            </a:r>
            <a:endParaRPr lang="en-US" altLang="zh-CN" dirty="0"/>
          </a:p>
          <a:p>
            <a:r>
              <a:rPr lang="en-US" altLang="zh-CN" dirty="0"/>
              <a:t>02</a:t>
            </a:r>
            <a:r>
              <a:rPr lang="zh-CN" altLang="en-US" dirty="0"/>
              <a:t>　弹出“首字下沉”对话框，在“位置”选项组中单击“下沉”按钮，再在下方的“选项”选项组中设置下沉字符的字体与下沉行数，如图 </a:t>
            </a:r>
            <a:r>
              <a:rPr lang="en-US" altLang="zh-CN" dirty="0"/>
              <a:t>2-63 </a:t>
            </a:r>
            <a:r>
              <a:rPr lang="zh-CN" altLang="en-US" dirty="0"/>
              <a:t>所示。</a:t>
            </a:r>
          </a:p>
        </p:txBody>
      </p:sp>
      <p:sp>
        <p:nvSpPr>
          <p:cNvPr id="3" name="文本占位符 2">
            <a:extLst>
              <a:ext uri="{FF2B5EF4-FFF2-40B4-BE49-F238E27FC236}">
                <a16:creationId xmlns:a16="http://schemas.microsoft.com/office/drawing/2014/main" id="{70C837E1-B29C-8A84-DE2F-043B02BC17D6}"/>
              </a:ext>
            </a:extLst>
          </p:cNvPr>
          <p:cNvSpPr>
            <a:spLocks noGrp="1"/>
          </p:cNvSpPr>
          <p:nvPr>
            <p:ph type="body" sz="quarter" idx="13"/>
          </p:nvPr>
        </p:nvSpPr>
        <p:spPr/>
        <p:txBody>
          <a:bodyPr/>
          <a:lstStyle/>
          <a:p>
            <a:r>
              <a:rPr lang="zh-CN" altLang="en-US" dirty="0"/>
              <a:t>图 </a:t>
            </a:r>
            <a:r>
              <a:rPr lang="en-US" altLang="zh-CN" dirty="0"/>
              <a:t>2-62</a:t>
            </a:r>
            <a:r>
              <a:rPr lang="zh-CN" altLang="en-US" dirty="0"/>
              <a:t>　单击“首字下沉”按钮</a:t>
            </a:r>
          </a:p>
        </p:txBody>
      </p:sp>
      <p:pic>
        <p:nvPicPr>
          <p:cNvPr id="8" name="图片占位符 7">
            <a:extLst>
              <a:ext uri="{FF2B5EF4-FFF2-40B4-BE49-F238E27FC236}">
                <a16:creationId xmlns:a16="http://schemas.microsoft.com/office/drawing/2014/main" id="{B92AB5C0-6465-F6E7-3D08-13ED08D045D8}"/>
              </a:ext>
            </a:extLst>
          </p:cNvPr>
          <p:cNvPicPr>
            <a:picLocks noGrp="1" noChangeAspect="1"/>
          </p:cNvPicPr>
          <p:nvPr>
            <p:ph type="pic" sz="quarter" idx="12"/>
          </p:nvPr>
        </p:nvPicPr>
        <p:blipFill rotWithShape="1">
          <a:blip r:embed="rId2"/>
          <a:srcRect l="-10119" r="-10119"/>
          <a:stretch>
            <a:fillRect/>
          </a:stretch>
        </p:blipFill>
        <p:spPr>
          <a:prstGeom prst="rect">
            <a:avLst/>
          </a:prstGeom>
        </p:spPr>
      </p:pic>
    </p:spTree>
    <p:extLst>
      <p:ext uri="{BB962C8B-B14F-4D97-AF65-F5344CB8AC3E}">
        <p14:creationId xmlns:p14="http://schemas.microsoft.com/office/powerpoint/2010/main" val="156883478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F27F6-15CC-68FD-CDDA-E8D95BAD3B4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FEAABC5D-0443-CA51-E863-7469214609E5}"/>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FF505E5B-2BDA-6EB5-B155-C4ABD18BBE60}"/>
              </a:ext>
            </a:extLst>
          </p:cNvPr>
          <p:cNvSpPr>
            <a:spLocks noGrp="1"/>
          </p:cNvSpPr>
          <p:nvPr>
            <p:ph type="body" sz="quarter" idx="11"/>
          </p:nvPr>
        </p:nvSpPr>
        <p:spPr>
          <a:xfrm>
            <a:off x="174886" y="3019483"/>
            <a:ext cx="5440724" cy="1556003"/>
          </a:xfrm>
        </p:spPr>
        <p:txBody>
          <a:bodyPr/>
          <a:lstStyle/>
          <a:p>
            <a:r>
              <a:rPr lang="en-US" altLang="zh-CN" dirty="0"/>
              <a:t>2.3.2</a:t>
            </a:r>
            <a:r>
              <a:rPr lang="zh-CN" altLang="en-US" dirty="0"/>
              <a:t>　应用首字下沉效果</a:t>
            </a:r>
            <a:endParaRPr lang="en-US" altLang="zh-CN" dirty="0"/>
          </a:p>
          <a:p>
            <a:r>
              <a:rPr lang="zh-CN" altLang="en-US" dirty="0"/>
              <a:t> </a:t>
            </a:r>
            <a:r>
              <a:rPr lang="en-US" altLang="zh-CN" dirty="0"/>
              <a:t>03</a:t>
            </a:r>
            <a:r>
              <a:rPr lang="zh-CN" altLang="en-US" dirty="0"/>
              <a:t>　最终设置的首字下沉效果如图 </a:t>
            </a:r>
            <a:r>
              <a:rPr lang="en-US" altLang="zh-CN" dirty="0"/>
              <a:t>2-64 </a:t>
            </a:r>
            <a:r>
              <a:rPr lang="zh-CN" altLang="en-US" dirty="0"/>
              <a:t>所示。</a:t>
            </a:r>
          </a:p>
        </p:txBody>
      </p:sp>
      <p:sp>
        <p:nvSpPr>
          <p:cNvPr id="3" name="文本占位符 2">
            <a:extLst>
              <a:ext uri="{FF2B5EF4-FFF2-40B4-BE49-F238E27FC236}">
                <a16:creationId xmlns:a16="http://schemas.microsoft.com/office/drawing/2014/main" id="{61C30028-CFF4-FA06-1308-E62AFD00DDCE}"/>
              </a:ext>
            </a:extLst>
          </p:cNvPr>
          <p:cNvSpPr>
            <a:spLocks noGrp="1"/>
          </p:cNvSpPr>
          <p:nvPr>
            <p:ph type="body" sz="quarter" idx="13"/>
          </p:nvPr>
        </p:nvSpPr>
        <p:spPr/>
        <p:txBody>
          <a:bodyPr/>
          <a:lstStyle/>
          <a:p>
            <a:r>
              <a:rPr lang="zh-CN" altLang="en-US" dirty="0"/>
              <a:t>图 </a:t>
            </a:r>
            <a:r>
              <a:rPr lang="en-US" altLang="zh-CN" dirty="0"/>
              <a:t>2-64</a:t>
            </a:r>
            <a:r>
              <a:rPr lang="zh-CN" altLang="en-US" dirty="0"/>
              <a:t>　首字下沉效果</a:t>
            </a:r>
          </a:p>
        </p:txBody>
      </p:sp>
      <p:pic>
        <p:nvPicPr>
          <p:cNvPr id="9" name="图片占位符 8">
            <a:extLst>
              <a:ext uri="{FF2B5EF4-FFF2-40B4-BE49-F238E27FC236}">
                <a16:creationId xmlns:a16="http://schemas.microsoft.com/office/drawing/2014/main" id="{ED033B6F-1DBE-F146-A14A-3BE5D09FED3D}"/>
              </a:ext>
            </a:extLst>
          </p:cNvPr>
          <p:cNvPicPr>
            <a:picLocks noGrp="1" noChangeAspect="1"/>
          </p:cNvPicPr>
          <p:nvPr>
            <p:ph type="pic" sz="quarter" idx="12"/>
          </p:nvPr>
        </p:nvPicPr>
        <p:blipFill rotWithShape="1">
          <a:blip r:embed="rId2"/>
          <a:srcRect t="-20723" b="-20723"/>
          <a:stretch>
            <a:fillRect/>
          </a:stretch>
        </p:blipFill>
        <p:spPr>
          <a:prstGeom prst="rect">
            <a:avLst/>
          </a:prstGeom>
        </p:spPr>
      </p:pic>
    </p:spTree>
    <p:extLst>
      <p:ext uri="{BB962C8B-B14F-4D97-AF65-F5344CB8AC3E}">
        <p14:creationId xmlns:p14="http://schemas.microsoft.com/office/powerpoint/2010/main" val="17087091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DD66D-AC23-C32B-A47A-5B3F90DC865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B63D2D09-177A-7B9F-9917-283F90E63958}"/>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2F5257A8-5E29-9F2D-D11C-3DD6D84C7B2E}"/>
              </a:ext>
            </a:extLst>
          </p:cNvPr>
          <p:cNvSpPr>
            <a:spLocks noGrp="1"/>
          </p:cNvSpPr>
          <p:nvPr>
            <p:ph type="body" sz="quarter" idx="11"/>
          </p:nvPr>
        </p:nvSpPr>
        <p:spPr>
          <a:xfrm>
            <a:off x="174886" y="2511652"/>
            <a:ext cx="5440724" cy="2571666"/>
          </a:xfrm>
        </p:spPr>
        <p:txBody>
          <a:bodyPr/>
          <a:lstStyle/>
          <a:p>
            <a:r>
              <a:rPr lang="en-US" altLang="zh-CN" dirty="0"/>
              <a:t>2.3.3</a:t>
            </a:r>
            <a:r>
              <a:rPr lang="zh-CN" altLang="en-US" dirty="0"/>
              <a:t>　文档的分栏排版</a:t>
            </a:r>
            <a:endParaRPr lang="en-US" altLang="zh-CN" dirty="0"/>
          </a:p>
          <a:p>
            <a:r>
              <a:rPr lang="zh-CN" altLang="en-US" dirty="0"/>
              <a:t>在“页面”选项卡中，单击“分栏”下拉按钮 后，除直接选择“两栏”或“三栏” 选项排版外，还可选择“更多分栏”选项，如图 </a:t>
            </a:r>
            <a:r>
              <a:rPr lang="en-US" altLang="zh-CN" dirty="0"/>
              <a:t>2-65 </a:t>
            </a:r>
            <a:r>
              <a:rPr lang="zh-CN" altLang="en-US" dirty="0"/>
              <a:t>所示。</a:t>
            </a:r>
          </a:p>
        </p:txBody>
      </p:sp>
      <p:sp>
        <p:nvSpPr>
          <p:cNvPr id="3" name="文本占位符 2">
            <a:extLst>
              <a:ext uri="{FF2B5EF4-FFF2-40B4-BE49-F238E27FC236}">
                <a16:creationId xmlns:a16="http://schemas.microsoft.com/office/drawing/2014/main" id="{4EF3A8D5-526A-6584-ABF0-A92B7326FB88}"/>
              </a:ext>
            </a:extLst>
          </p:cNvPr>
          <p:cNvSpPr>
            <a:spLocks noGrp="1"/>
          </p:cNvSpPr>
          <p:nvPr>
            <p:ph type="body" sz="quarter" idx="13"/>
          </p:nvPr>
        </p:nvSpPr>
        <p:spPr/>
        <p:txBody>
          <a:bodyPr/>
          <a:lstStyle/>
          <a:p>
            <a:r>
              <a:rPr lang="zh-CN" altLang="en-US" dirty="0"/>
              <a:t>图 </a:t>
            </a:r>
            <a:r>
              <a:rPr lang="en-US" altLang="zh-CN" dirty="0"/>
              <a:t>2-65</a:t>
            </a:r>
            <a:r>
              <a:rPr lang="zh-CN" altLang="en-US" dirty="0"/>
              <a:t>　</a:t>
            </a:r>
            <a:r>
              <a:rPr lang="en-US" altLang="zh-CN" dirty="0"/>
              <a:t>“</a:t>
            </a:r>
            <a:r>
              <a:rPr lang="zh-CN" altLang="en-US" dirty="0"/>
              <a:t>分栏”选项</a:t>
            </a:r>
          </a:p>
        </p:txBody>
      </p:sp>
      <p:pic>
        <p:nvPicPr>
          <p:cNvPr id="8" name="图片占位符 7">
            <a:extLst>
              <a:ext uri="{FF2B5EF4-FFF2-40B4-BE49-F238E27FC236}">
                <a16:creationId xmlns:a16="http://schemas.microsoft.com/office/drawing/2014/main" id="{087FC354-C7C6-4FC0-4EC0-024C6BA2BC8B}"/>
              </a:ext>
            </a:extLst>
          </p:cNvPr>
          <p:cNvPicPr>
            <a:picLocks noGrp="1" noChangeAspect="1"/>
          </p:cNvPicPr>
          <p:nvPr>
            <p:ph type="pic" sz="quarter" idx="12"/>
          </p:nvPr>
        </p:nvPicPr>
        <p:blipFill rotWithShape="1">
          <a:blip r:embed="rId2"/>
          <a:srcRect t="-13163" b="-13163"/>
          <a:stretch>
            <a:fillRect/>
          </a:stretch>
        </p:blipFill>
        <p:spPr>
          <a:prstGeom prst="rect">
            <a:avLst/>
          </a:prstGeom>
        </p:spPr>
      </p:pic>
    </p:spTree>
    <p:extLst>
      <p:ext uri="{BB962C8B-B14F-4D97-AF65-F5344CB8AC3E}">
        <p14:creationId xmlns:p14="http://schemas.microsoft.com/office/powerpoint/2010/main" val="16929514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D8271-93F6-5531-31FC-A409E8573721}"/>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4EF56E7D-7458-4BE5-311F-9E5CEE2DFD5D}"/>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5FFCD7B8-3677-4034-F962-DC318D28566C}"/>
              </a:ext>
            </a:extLst>
          </p:cNvPr>
          <p:cNvSpPr>
            <a:spLocks noGrp="1"/>
          </p:cNvSpPr>
          <p:nvPr>
            <p:ph type="body" sz="quarter" idx="11"/>
          </p:nvPr>
        </p:nvSpPr>
        <p:spPr>
          <a:xfrm>
            <a:off x="174886" y="2003821"/>
            <a:ext cx="5440724" cy="3587329"/>
          </a:xfrm>
        </p:spPr>
        <p:txBody>
          <a:bodyPr/>
          <a:lstStyle/>
          <a:p>
            <a:r>
              <a:rPr lang="en-US" altLang="zh-CN" dirty="0"/>
              <a:t>2.3.3</a:t>
            </a:r>
            <a:r>
              <a:rPr lang="zh-CN" altLang="en-US" dirty="0"/>
              <a:t>　文档的分栏排版</a:t>
            </a:r>
            <a:endParaRPr lang="en-US" altLang="zh-CN" dirty="0"/>
          </a:p>
          <a:p>
            <a:r>
              <a:rPr lang="zh-CN" altLang="en-US" dirty="0"/>
              <a:t>在打开的“分栏”对话框中能够设置更多的分栏模式：在“栏数”数值框中可自定义分栏数量，在“宽度和间距”选项组中可设置各栏的宽度以及分隔间距，勾选“分隔线” 复选框，可在两栏之间设置分隔线，如图 </a:t>
            </a:r>
            <a:r>
              <a:rPr lang="en-US" altLang="zh-CN" dirty="0"/>
              <a:t>2-66 </a:t>
            </a:r>
            <a:r>
              <a:rPr lang="zh-CN" altLang="en-US" dirty="0"/>
              <a:t>所示。</a:t>
            </a:r>
          </a:p>
        </p:txBody>
      </p:sp>
      <p:sp>
        <p:nvSpPr>
          <p:cNvPr id="3" name="文本占位符 2">
            <a:extLst>
              <a:ext uri="{FF2B5EF4-FFF2-40B4-BE49-F238E27FC236}">
                <a16:creationId xmlns:a16="http://schemas.microsoft.com/office/drawing/2014/main" id="{8E6029E5-127E-97AF-0AB3-EEDBE2FD2B1E}"/>
              </a:ext>
            </a:extLst>
          </p:cNvPr>
          <p:cNvSpPr>
            <a:spLocks noGrp="1"/>
          </p:cNvSpPr>
          <p:nvPr>
            <p:ph type="body" sz="quarter" idx="13"/>
          </p:nvPr>
        </p:nvSpPr>
        <p:spPr/>
        <p:txBody>
          <a:bodyPr/>
          <a:lstStyle/>
          <a:p>
            <a:r>
              <a:rPr lang="zh-CN" altLang="en-US" dirty="0"/>
              <a:t>图 </a:t>
            </a:r>
            <a:r>
              <a:rPr lang="en-US" altLang="zh-CN" dirty="0"/>
              <a:t>2-66</a:t>
            </a:r>
            <a:r>
              <a:rPr lang="zh-CN" altLang="en-US" dirty="0"/>
              <a:t>　分栏参数设置</a:t>
            </a:r>
          </a:p>
        </p:txBody>
      </p:sp>
      <p:pic>
        <p:nvPicPr>
          <p:cNvPr id="9" name="图片占位符 8">
            <a:extLst>
              <a:ext uri="{FF2B5EF4-FFF2-40B4-BE49-F238E27FC236}">
                <a16:creationId xmlns:a16="http://schemas.microsoft.com/office/drawing/2014/main" id="{995FC5F7-A819-7BC2-63CE-26363219B15B}"/>
              </a:ext>
            </a:extLst>
          </p:cNvPr>
          <p:cNvPicPr>
            <a:picLocks noGrp="1" noChangeAspect="1"/>
          </p:cNvPicPr>
          <p:nvPr>
            <p:ph type="pic" sz="quarter" idx="12"/>
          </p:nvPr>
        </p:nvPicPr>
        <p:blipFill rotWithShape="1">
          <a:blip r:embed="rId2"/>
          <a:srcRect l="-11680" r="-11680"/>
          <a:stretch>
            <a:fillRect/>
          </a:stretch>
        </p:blipFill>
        <p:spPr>
          <a:prstGeom prst="rect">
            <a:avLst/>
          </a:prstGeom>
        </p:spPr>
      </p:pic>
    </p:spTree>
    <p:extLst>
      <p:ext uri="{BB962C8B-B14F-4D97-AF65-F5344CB8AC3E}">
        <p14:creationId xmlns:p14="http://schemas.microsoft.com/office/powerpoint/2010/main" val="332564966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7FBE9-0130-47C8-CBCA-B5BB51307BC7}"/>
            </a:ext>
          </a:extLst>
        </p:cNvPr>
        <p:cNvGrpSpPr/>
        <p:nvPr/>
      </p:nvGrpSpPr>
      <p:grpSpPr>
        <a:xfrm>
          <a:off x="0" y="0"/>
          <a:ext cx="0" cy="0"/>
          <a:chOff x="0" y="0"/>
          <a:chExt cx="0" cy="0"/>
        </a:xfrm>
      </p:grpSpPr>
      <p:sp>
        <p:nvSpPr>
          <p:cNvPr id="6" name="文本占位符 5">
            <a:extLst>
              <a:ext uri="{FF2B5EF4-FFF2-40B4-BE49-F238E27FC236}">
                <a16:creationId xmlns:a16="http://schemas.microsoft.com/office/drawing/2014/main" id="{0ACE7A93-0964-06DC-54D4-2B776E9C9558}"/>
              </a:ext>
            </a:extLst>
          </p:cNvPr>
          <p:cNvSpPr>
            <a:spLocks noGrp="1"/>
          </p:cNvSpPr>
          <p:nvPr>
            <p:ph type="body" sz="quarter" idx="10"/>
          </p:nvPr>
        </p:nvSpPr>
        <p:spPr/>
        <p:txBody>
          <a:bodyPr/>
          <a:lstStyle/>
          <a:p>
            <a:r>
              <a:rPr lang="en-US" altLang="zh-CN" dirty="0"/>
              <a:t>1.2</a:t>
            </a:r>
            <a:r>
              <a:rPr lang="zh-CN" altLang="en-US" dirty="0"/>
              <a:t> 输入文档的内容 </a:t>
            </a:r>
          </a:p>
        </p:txBody>
      </p:sp>
      <p:sp>
        <p:nvSpPr>
          <p:cNvPr id="7" name="文本占位符 6">
            <a:extLst>
              <a:ext uri="{FF2B5EF4-FFF2-40B4-BE49-F238E27FC236}">
                <a16:creationId xmlns:a16="http://schemas.microsoft.com/office/drawing/2014/main" id="{01A8A127-514E-F244-277D-9C971F89E1BD}"/>
              </a:ext>
            </a:extLst>
          </p:cNvPr>
          <p:cNvSpPr>
            <a:spLocks noGrp="1"/>
          </p:cNvSpPr>
          <p:nvPr>
            <p:ph type="body" sz="quarter" idx="11"/>
          </p:nvPr>
        </p:nvSpPr>
        <p:spPr>
          <a:xfrm>
            <a:off x="174885" y="1973935"/>
            <a:ext cx="11842230" cy="3587329"/>
          </a:xfrm>
        </p:spPr>
        <p:txBody>
          <a:bodyPr/>
          <a:lstStyle/>
          <a:p>
            <a:r>
              <a:rPr lang="en-US" altLang="zh-CN" dirty="0"/>
              <a:t>1.2.1</a:t>
            </a:r>
            <a:r>
              <a:rPr lang="zh-CN" altLang="en-US" dirty="0"/>
              <a:t> 输入文本内容</a:t>
            </a:r>
            <a:endParaRPr lang="en-US" altLang="zh-CN" dirty="0"/>
          </a:p>
          <a:p>
            <a:r>
              <a:rPr lang="en-US" altLang="zh-CN" dirty="0"/>
              <a:t>01</a:t>
            </a:r>
            <a:r>
              <a:rPr lang="zh-CN" altLang="en-US" dirty="0"/>
              <a:t>　新建 </a:t>
            </a:r>
            <a:r>
              <a:rPr lang="en-US" altLang="zh-CN" dirty="0"/>
              <a:t>WPS </a:t>
            </a:r>
            <a:r>
              <a:rPr lang="zh-CN" altLang="en-US" dirty="0"/>
              <a:t>空白文档后，文档编辑区会出现一根不断闪烁的竖线（即插入点），插入点所在的位置就是文本输入的起始位置。</a:t>
            </a:r>
            <a:endParaRPr lang="en-US" altLang="zh-CN" dirty="0"/>
          </a:p>
          <a:p>
            <a:r>
              <a:rPr lang="en-US" altLang="zh-CN" dirty="0"/>
              <a:t>02</a:t>
            </a:r>
            <a:r>
              <a:rPr lang="zh-CN" altLang="en-US" dirty="0"/>
              <a:t>　切换到自己惯用的输入法（如拼音输入法），然后依次输入以下内容。</a:t>
            </a:r>
          </a:p>
          <a:p>
            <a:r>
              <a:rPr lang="zh-CN" altLang="en-US" dirty="0"/>
              <a:t>输入过程中，若在输入“职业：软件工程师”时未输满一行，但需开始新段落，可按</a:t>
            </a:r>
            <a:r>
              <a:rPr lang="en-US" altLang="zh-CN" dirty="0"/>
              <a:t>Enter</a:t>
            </a:r>
            <a:r>
              <a:rPr lang="zh-CN" altLang="en-US" dirty="0"/>
              <a:t>键换行。如果出现输入错误，可以按 </a:t>
            </a:r>
            <a:r>
              <a:rPr lang="en-US" altLang="zh-CN" dirty="0"/>
              <a:t>Backspace </a:t>
            </a:r>
            <a:r>
              <a:rPr lang="zh-CN" altLang="en-US" dirty="0"/>
              <a:t>键删除插入点前的字符，或在选中要删除的内容后，按</a:t>
            </a:r>
            <a:r>
              <a:rPr lang="en-US" altLang="zh-CN" dirty="0"/>
              <a:t>Delete</a:t>
            </a:r>
            <a:r>
              <a:rPr lang="zh-CN" altLang="en-US" dirty="0"/>
              <a:t>键进行删除。</a:t>
            </a:r>
          </a:p>
        </p:txBody>
      </p:sp>
    </p:spTree>
    <p:extLst>
      <p:ext uri="{BB962C8B-B14F-4D97-AF65-F5344CB8AC3E}">
        <p14:creationId xmlns:p14="http://schemas.microsoft.com/office/powerpoint/2010/main" val="103597602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22CDF-9FFD-D583-A49F-262FCFA2095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D9A0720E-AD70-7C1A-AE14-BC081FBB1930}"/>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30A67DBE-DA31-21EE-F38A-A244774190E7}"/>
              </a:ext>
            </a:extLst>
          </p:cNvPr>
          <p:cNvSpPr>
            <a:spLocks noGrp="1"/>
          </p:cNvSpPr>
          <p:nvPr>
            <p:ph type="body" sz="quarter" idx="11"/>
          </p:nvPr>
        </p:nvSpPr>
        <p:spPr>
          <a:xfrm>
            <a:off x="174886" y="2511653"/>
            <a:ext cx="5440724" cy="2571666"/>
          </a:xfrm>
        </p:spPr>
        <p:txBody>
          <a:bodyPr/>
          <a:lstStyle/>
          <a:p>
            <a:r>
              <a:rPr lang="en-US" altLang="zh-CN" dirty="0"/>
              <a:t>2.3.4</a:t>
            </a:r>
            <a:r>
              <a:rPr lang="zh-CN" altLang="en-US" dirty="0"/>
              <a:t>　竖排文档的设置</a:t>
            </a:r>
            <a:endParaRPr lang="en-US" altLang="zh-CN" dirty="0"/>
          </a:p>
          <a:p>
            <a:r>
              <a:rPr lang="en-US" altLang="zh-CN" dirty="0"/>
              <a:t>01</a:t>
            </a:r>
            <a:r>
              <a:rPr lang="zh-CN" altLang="en-US" dirty="0"/>
              <a:t>　切换至“页面”选项卡，单击“文字方向”下拉按钮 ，在弹出的下拉列表中选择“垂直方向从右往左”或“垂直方向从左往右”选项，如图 </a:t>
            </a:r>
            <a:r>
              <a:rPr lang="en-US" altLang="zh-CN" dirty="0"/>
              <a:t>2-67 </a:t>
            </a:r>
            <a:r>
              <a:rPr lang="zh-CN" altLang="en-US" dirty="0"/>
              <a:t>所示。</a:t>
            </a:r>
          </a:p>
        </p:txBody>
      </p:sp>
      <p:sp>
        <p:nvSpPr>
          <p:cNvPr id="3" name="文本占位符 2">
            <a:extLst>
              <a:ext uri="{FF2B5EF4-FFF2-40B4-BE49-F238E27FC236}">
                <a16:creationId xmlns:a16="http://schemas.microsoft.com/office/drawing/2014/main" id="{9CB693C9-BA5E-50B1-3915-097B4EE90BCD}"/>
              </a:ext>
            </a:extLst>
          </p:cNvPr>
          <p:cNvSpPr>
            <a:spLocks noGrp="1"/>
          </p:cNvSpPr>
          <p:nvPr>
            <p:ph type="body" sz="quarter" idx="13"/>
          </p:nvPr>
        </p:nvSpPr>
        <p:spPr/>
        <p:txBody>
          <a:bodyPr/>
          <a:lstStyle/>
          <a:p>
            <a:r>
              <a:rPr lang="zh-CN" altLang="en-US" dirty="0"/>
              <a:t>图 </a:t>
            </a:r>
            <a:r>
              <a:rPr lang="en-US" altLang="zh-CN" dirty="0"/>
              <a:t>2-67</a:t>
            </a:r>
            <a:r>
              <a:rPr lang="zh-CN" altLang="en-US" dirty="0"/>
              <a:t>　选择文字方向选项</a:t>
            </a:r>
          </a:p>
        </p:txBody>
      </p:sp>
      <p:pic>
        <p:nvPicPr>
          <p:cNvPr id="8" name="图片占位符 7">
            <a:extLst>
              <a:ext uri="{FF2B5EF4-FFF2-40B4-BE49-F238E27FC236}">
                <a16:creationId xmlns:a16="http://schemas.microsoft.com/office/drawing/2014/main" id="{06AADE33-4894-59E8-9471-617407263D9B}"/>
              </a:ext>
            </a:extLst>
          </p:cNvPr>
          <p:cNvPicPr>
            <a:picLocks noGrp="1" noChangeAspect="1"/>
          </p:cNvPicPr>
          <p:nvPr>
            <p:ph type="pic" sz="quarter" idx="12"/>
          </p:nvPr>
        </p:nvPicPr>
        <p:blipFill rotWithShape="1">
          <a:blip r:embed="rId2"/>
          <a:srcRect l="-59668" r="-59668"/>
          <a:stretch>
            <a:fillRect/>
          </a:stretch>
        </p:blipFill>
        <p:spPr>
          <a:prstGeom prst="rect">
            <a:avLst/>
          </a:prstGeom>
        </p:spPr>
      </p:pic>
    </p:spTree>
    <p:extLst>
      <p:ext uri="{BB962C8B-B14F-4D97-AF65-F5344CB8AC3E}">
        <p14:creationId xmlns:p14="http://schemas.microsoft.com/office/powerpoint/2010/main" val="34505097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8BB28-72B4-7554-999B-BBC3E6DE4EED}"/>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122C9CB7-05DC-59B2-AB70-67ACF80AB36E}"/>
              </a:ext>
            </a:extLst>
          </p:cNvPr>
          <p:cNvSpPr>
            <a:spLocks noGrp="1"/>
          </p:cNvSpPr>
          <p:nvPr>
            <p:ph type="body" sz="quarter" idx="10"/>
          </p:nvPr>
        </p:nvSpPr>
        <p:spPr/>
        <p:txBody>
          <a:bodyPr/>
          <a:lstStyle/>
          <a:p>
            <a:r>
              <a:rPr lang="en-US" altLang="zh-CN" dirty="0"/>
              <a:t>2.3</a:t>
            </a:r>
            <a:r>
              <a:rPr lang="zh-CN" altLang="en-US" dirty="0"/>
              <a:t>　特殊版式的应用</a:t>
            </a:r>
          </a:p>
        </p:txBody>
      </p:sp>
      <p:sp>
        <p:nvSpPr>
          <p:cNvPr id="5" name="文本占位符 4">
            <a:extLst>
              <a:ext uri="{FF2B5EF4-FFF2-40B4-BE49-F238E27FC236}">
                <a16:creationId xmlns:a16="http://schemas.microsoft.com/office/drawing/2014/main" id="{19D1632F-FC0E-FCB5-A09C-8796621CAD09}"/>
              </a:ext>
            </a:extLst>
          </p:cNvPr>
          <p:cNvSpPr>
            <a:spLocks noGrp="1"/>
          </p:cNvSpPr>
          <p:nvPr>
            <p:ph type="body" sz="quarter" idx="11"/>
          </p:nvPr>
        </p:nvSpPr>
        <p:spPr>
          <a:xfrm>
            <a:off x="174886" y="2511653"/>
            <a:ext cx="5440724" cy="2571666"/>
          </a:xfrm>
        </p:spPr>
        <p:txBody>
          <a:bodyPr/>
          <a:lstStyle/>
          <a:p>
            <a:r>
              <a:rPr lang="en-US" altLang="zh-CN" dirty="0"/>
              <a:t>2.3.4</a:t>
            </a:r>
            <a:r>
              <a:rPr lang="zh-CN" altLang="en-US" dirty="0"/>
              <a:t>　竖排文档的设置</a:t>
            </a:r>
            <a:endParaRPr lang="en-US" altLang="zh-CN" dirty="0"/>
          </a:p>
          <a:p>
            <a:r>
              <a:rPr lang="en-US" altLang="zh-CN" dirty="0"/>
              <a:t>02</a:t>
            </a:r>
            <a:r>
              <a:rPr lang="zh-CN" altLang="en-US" dirty="0"/>
              <a:t>　若在弹出的下拉列表中选择“垂直方向从右往左” 选项，文档页面将进行 </a:t>
            </a:r>
            <a:r>
              <a:rPr lang="en-US" altLang="zh-CN" dirty="0"/>
              <a:t>90°</a:t>
            </a:r>
            <a:r>
              <a:rPr lang="zh-CN" altLang="en-US" dirty="0"/>
              <a:t>旋转，文档内所有文本将转换为从右往左的竖直排列形式，如图 </a:t>
            </a:r>
            <a:r>
              <a:rPr lang="en-US" altLang="zh-CN" dirty="0"/>
              <a:t>2-68 </a:t>
            </a:r>
            <a:r>
              <a:rPr lang="zh-CN" altLang="en-US" dirty="0"/>
              <a:t>所示。</a:t>
            </a:r>
          </a:p>
        </p:txBody>
      </p:sp>
      <p:sp>
        <p:nvSpPr>
          <p:cNvPr id="3" name="文本占位符 2">
            <a:extLst>
              <a:ext uri="{FF2B5EF4-FFF2-40B4-BE49-F238E27FC236}">
                <a16:creationId xmlns:a16="http://schemas.microsoft.com/office/drawing/2014/main" id="{8EA339A0-BA28-4387-A314-F1123A4671F2}"/>
              </a:ext>
            </a:extLst>
          </p:cNvPr>
          <p:cNvSpPr>
            <a:spLocks noGrp="1"/>
          </p:cNvSpPr>
          <p:nvPr>
            <p:ph type="body" sz="quarter" idx="13"/>
          </p:nvPr>
        </p:nvSpPr>
        <p:spPr/>
        <p:txBody>
          <a:bodyPr/>
          <a:lstStyle/>
          <a:p>
            <a:r>
              <a:rPr lang="zh-CN" altLang="en-US" dirty="0"/>
              <a:t>图 </a:t>
            </a:r>
            <a:r>
              <a:rPr lang="en-US" altLang="zh-CN" dirty="0"/>
              <a:t>2-68</a:t>
            </a:r>
            <a:r>
              <a:rPr lang="zh-CN" altLang="en-US" dirty="0"/>
              <a:t>　竖排文档效果</a:t>
            </a:r>
          </a:p>
        </p:txBody>
      </p:sp>
      <p:pic>
        <p:nvPicPr>
          <p:cNvPr id="9" name="图片占位符 8">
            <a:extLst>
              <a:ext uri="{FF2B5EF4-FFF2-40B4-BE49-F238E27FC236}">
                <a16:creationId xmlns:a16="http://schemas.microsoft.com/office/drawing/2014/main" id="{71936C27-2F4A-CF78-91AA-DBEC2786B112}"/>
              </a:ext>
            </a:extLst>
          </p:cNvPr>
          <p:cNvPicPr>
            <a:picLocks noGrp="1" noChangeAspect="1"/>
          </p:cNvPicPr>
          <p:nvPr>
            <p:ph type="pic" sz="quarter" idx="12"/>
          </p:nvPr>
        </p:nvPicPr>
        <p:blipFill rotWithShape="1">
          <a:blip r:embed="rId2"/>
          <a:srcRect t="-46984" b="-46984"/>
          <a:stretch>
            <a:fillRect/>
          </a:stretch>
        </p:blipFill>
        <p:spPr>
          <a:prstGeom prst="rect">
            <a:avLst/>
          </a:prstGeom>
        </p:spPr>
      </p:pic>
    </p:spTree>
    <p:extLst>
      <p:ext uri="{BB962C8B-B14F-4D97-AF65-F5344CB8AC3E}">
        <p14:creationId xmlns:p14="http://schemas.microsoft.com/office/powerpoint/2010/main" val="4261629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730F0-86A4-D1B1-3008-7E0407F1EA82}"/>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664F630-4BB9-3DDC-6385-327F1357A770}"/>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71B55EB6-8A55-DBE0-D805-D3566E7B5795}"/>
              </a:ext>
            </a:extLst>
          </p:cNvPr>
          <p:cNvSpPr>
            <a:spLocks noGrp="1"/>
          </p:cNvSpPr>
          <p:nvPr>
            <p:ph type="body" sz="quarter" idx="11"/>
          </p:nvPr>
        </p:nvSpPr>
        <p:spPr>
          <a:xfrm>
            <a:off x="174886" y="2765569"/>
            <a:ext cx="5440724" cy="2063835"/>
          </a:xfrm>
        </p:spPr>
        <p:txBody>
          <a:bodyPr/>
          <a:lstStyle/>
          <a:p>
            <a:r>
              <a:rPr lang="en-US" altLang="zh-CN" dirty="0"/>
              <a:t>2.4.1</a:t>
            </a:r>
            <a:r>
              <a:rPr lang="zh-CN" altLang="en-US" dirty="0"/>
              <a:t>　设置纸张大小</a:t>
            </a:r>
            <a:endParaRPr lang="en-US" altLang="zh-CN" dirty="0"/>
          </a:p>
          <a:p>
            <a:r>
              <a:rPr lang="en-US" altLang="zh-CN" dirty="0"/>
              <a:t>01</a:t>
            </a:r>
            <a:r>
              <a:rPr lang="zh-CN" altLang="en-US" dirty="0"/>
              <a:t>　切换至“页面”选项卡，单击“纸张大小”下拉按钮，在弹出的下拉列表中选择纸张大小选项，如图 </a:t>
            </a:r>
            <a:r>
              <a:rPr lang="en-US" altLang="zh-CN" dirty="0"/>
              <a:t>2-69 </a:t>
            </a:r>
            <a:r>
              <a:rPr lang="zh-CN" altLang="en-US" dirty="0"/>
              <a:t>所示。</a:t>
            </a:r>
          </a:p>
        </p:txBody>
      </p:sp>
      <p:sp>
        <p:nvSpPr>
          <p:cNvPr id="3" name="文本占位符 2">
            <a:extLst>
              <a:ext uri="{FF2B5EF4-FFF2-40B4-BE49-F238E27FC236}">
                <a16:creationId xmlns:a16="http://schemas.microsoft.com/office/drawing/2014/main" id="{80733EB8-A7BF-ADC0-20D8-634B289B1024}"/>
              </a:ext>
            </a:extLst>
          </p:cNvPr>
          <p:cNvSpPr>
            <a:spLocks noGrp="1"/>
          </p:cNvSpPr>
          <p:nvPr>
            <p:ph type="body" sz="quarter" idx="13"/>
          </p:nvPr>
        </p:nvSpPr>
        <p:spPr/>
        <p:txBody>
          <a:bodyPr/>
          <a:lstStyle/>
          <a:p>
            <a:r>
              <a:rPr lang="zh-CN" altLang="en-US" dirty="0"/>
              <a:t>图 </a:t>
            </a:r>
            <a:r>
              <a:rPr lang="en-US" altLang="zh-CN" dirty="0"/>
              <a:t>2-69</a:t>
            </a:r>
            <a:r>
              <a:rPr lang="zh-CN" altLang="en-US" dirty="0"/>
              <a:t>　选择纸张大小选项</a:t>
            </a:r>
          </a:p>
        </p:txBody>
      </p:sp>
      <p:pic>
        <p:nvPicPr>
          <p:cNvPr id="8" name="图片占位符 7">
            <a:extLst>
              <a:ext uri="{FF2B5EF4-FFF2-40B4-BE49-F238E27FC236}">
                <a16:creationId xmlns:a16="http://schemas.microsoft.com/office/drawing/2014/main" id="{9B6789B8-6632-FCAB-650F-902E286A5E78}"/>
              </a:ext>
            </a:extLst>
          </p:cNvPr>
          <p:cNvPicPr>
            <a:picLocks noGrp="1" noChangeAspect="1"/>
          </p:cNvPicPr>
          <p:nvPr>
            <p:ph type="pic" sz="quarter" idx="12"/>
          </p:nvPr>
        </p:nvPicPr>
        <p:blipFill rotWithShape="1">
          <a:blip r:embed="rId2"/>
          <a:srcRect t="-182861" b="-182861"/>
          <a:stretch>
            <a:fillRect/>
          </a:stretch>
        </p:blipFill>
        <p:spPr>
          <a:prstGeom prst="rect">
            <a:avLst/>
          </a:prstGeom>
        </p:spPr>
      </p:pic>
    </p:spTree>
    <p:extLst>
      <p:ext uri="{BB962C8B-B14F-4D97-AF65-F5344CB8AC3E}">
        <p14:creationId xmlns:p14="http://schemas.microsoft.com/office/powerpoint/2010/main" val="17850691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A22D7-2DDB-4A29-5A14-9E39C4FB552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6C06C6CE-73F7-BFEB-8A47-17686597CDC2}"/>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CB60B034-6385-BEA9-491A-3901AF7DEA30}"/>
              </a:ext>
            </a:extLst>
          </p:cNvPr>
          <p:cNvSpPr>
            <a:spLocks noGrp="1"/>
          </p:cNvSpPr>
          <p:nvPr>
            <p:ph type="body" sz="quarter" idx="11"/>
          </p:nvPr>
        </p:nvSpPr>
        <p:spPr>
          <a:xfrm>
            <a:off x="174886" y="1749907"/>
            <a:ext cx="5440724" cy="4095160"/>
          </a:xfrm>
        </p:spPr>
        <p:txBody>
          <a:bodyPr/>
          <a:lstStyle/>
          <a:p>
            <a:r>
              <a:rPr lang="en-US" altLang="zh-CN" dirty="0"/>
              <a:t>2.4.1</a:t>
            </a:r>
            <a:r>
              <a:rPr lang="zh-CN" altLang="en-US" dirty="0"/>
              <a:t>　设置纸张大小</a:t>
            </a:r>
            <a:endParaRPr lang="en-US" altLang="zh-CN" dirty="0"/>
          </a:p>
          <a:p>
            <a:r>
              <a:rPr lang="en-US" altLang="zh-CN" dirty="0"/>
              <a:t>02</a:t>
            </a:r>
            <a:r>
              <a:rPr lang="zh-CN" altLang="en-US" dirty="0"/>
              <a:t>　若预设选项中不存在符合要求的纸张规格，可选择最下方的“其他页面大小” 选项，在弹出的“页面设置”对话框的“纸张”选项卡中进行自定义设置。其中“宽度” 数值框表示文档页面的宽度，“高度”数值框表示文档页面的高度，如图 </a:t>
            </a:r>
            <a:r>
              <a:rPr lang="en-US" altLang="zh-CN" dirty="0"/>
              <a:t>2-70 </a:t>
            </a:r>
            <a:r>
              <a:rPr lang="zh-CN" altLang="en-US" dirty="0"/>
              <a:t>所示。</a:t>
            </a:r>
          </a:p>
        </p:txBody>
      </p:sp>
      <p:sp>
        <p:nvSpPr>
          <p:cNvPr id="3" name="文本占位符 2">
            <a:extLst>
              <a:ext uri="{FF2B5EF4-FFF2-40B4-BE49-F238E27FC236}">
                <a16:creationId xmlns:a16="http://schemas.microsoft.com/office/drawing/2014/main" id="{4A4DA325-6AC1-4FD5-3A7E-E4D7885F9801}"/>
              </a:ext>
            </a:extLst>
          </p:cNvPr>
          <p:cNvSpPr>
            <a:spLocks noGrp="1"/>
          </p:cNvSpPr>
          <p:nvPr>
            <p:ph type="body" sz="quarter" idx="13"/>
          </p:nvPr>
        </p:nvSpPr>
        <p:spPr/>
        <p:txBody>
          <a:bodyPr/>
          <a:lstStyle/>
          <a:p>
            <a:r>
              <a:rPr lang="zh-CN" altLang="en-US" dirty="0"/>
              <a:t>图 </a:t>
            </a:r>
            <a:r>
              <a:rPr lang="en-US" altLang="zh-CN" dirty="0"/>
              <a:t>2-70</a:t>
            </a:r>
            <a:r>
              <a:rPr lang="zh-CN" altLang="en-US" dirty="0"/>
              <a:t>　自定义设置纸张大小</a:t>
            </a:r>
          </a:p>
        </p:txBody>
      </p:sp>
      <p:pic>
        <p:nvPicPr>
          <p:cNvPr id="9" name="图片占位符 8">
            <a:extLst>
              <a:ext uri="{FF2B5EF4-FFF2-40B4-BE49-F238E27FC236}">
                <a16:creationId xmlns:a16="http://schemas.microsoft.com/office/drawing/2014/main" id="{E3E162FB-6FE1-97A1-5F50-AF61BDEF4985}"/>
              </a:ext>
            </a:extLst>
          </p:cNvPr>
          <p:cNvPicPr>
            <a:picLocks noGrp="1" noChangeAspect="1"/>
          </p:cNvPicPr>
          <p:nvPr>
            <p:ph type="pic" sz="quarter" idx="12"/>
          </p:nvPr>
        </p:nvPicPr>
        <p:blipFill rotWithShape="1">
          <a:blip r:embed="rId2"/>
          <a:srcRect l="-20185" r="-20185"/>
          <a:stretch>
            <a:fillRect/>
          </a:stretch>
        </p:blipFill>
        <p:spPr>
          <a:prstGeom prst="rect">
            <a:avLst/>
          </a:prstGeom>
        </p:spPr>
      </p:pic>
    </p:spTree>
    <p:extLst>
      <p:ext uri="{BB962C8B-B14F-4D97-AF65-F5344CB8AC3E}">
        <p14:creationId xmlns:p14="http://schemas.microsoft.com/office/powerpoint/2010/main" val="243276932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E64C7-AFC6-9AC9-76B9-434D5D73195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E8F7D641-7152-37F4-D9CE-017A8689A755}"/>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2A2E47F2-8194-6204-5DD2-0D6D0F03577B}"/>
              </a:ext>
            </a:extLst>
          </p:cNvPr>
          <p:cNvSpPr>
            <a:spLocks noGrp="1"/>
          </p:cNvSpPr>
          <p:nvPr>
            <p:ph type="body" sz="quarter" idx="11"/>
          </p:nvPr>
        </p:nvSpPr>
        <p:spPr>
          <a:xfrm>
            <a:off x="174886" y="1749907"/>
            <a:ext cx="5440724" cy="4095160"/>
          </a:xfrm>
        </p:spPr>
        <p:txBody>
          <a:bodyPr/>
          <a:lstStyle/>
          <a:p>
            <a:r>
              <a:rPr lang="en-US" altLang="zh-CN" dirty="0"/>
              <a:t>2.4.2</a:t>
            </a:r>
            <a:r>
              <a:rPr lang="zh-CN" altLang="en-US" dirty="0"/>
              <a:t>　设置页边距</a:t>
            </a:r>
            <a:endParaRPr lang="en-US" altLang="zh-CN" dirty="0"/>
          </a:p>
          <a:p>
            <a:r>
              <a:rPr lang="zh-CN" altLang="en-US" dirty="0"/>
              <a:t>设置页边距的方式如下：切换至“页面”选项卡，单击“页边距”下拉按钮，在弹出的下拉列表中，可选择程序预先设定的几种常用页边距参数。若下拉列表中无合适选项，还能在“页边距”按钮旁的 </a:t>
            </a:r>
            <a:r>
              <a:rPr lang="en-US" altLang="zh-CN" dirty="0"/>
              <a:t>4 </a:t>
            </a:r>
            <a:r>
              <a:rPr lang="zh-CN" altLang="en-US" dirty="0"/>
              <a:t>个数值框内手动设定上、下、左、右 </a:t>
            </a:r>
            <a:r>
              <a:rPr lang="en-US" altLang="zh-CN" dirty="0"/>
              <a:t>4 </a:t>
            </a:r>
            <a:r>
              <a:rPr lang="zh-CN" altLang="en-US" dirty="0"/>
              <a:t>个方向的页边距参数，如图 </a:t>
            </a:r>
            <a:r>
              <a:rPr lang="en-US" altLang="zh-CN" dirty="0"/>
              <a:t>2-71 </a:t>
            </a:r>
            <a:r>
              <a:rPr lang="zh-CN" altLang="en-US" dirty="0"/>
              <a:t>所示。</a:t>
            </a:r>
          </a:p>
        </p:txBody>
      </p:sp>
      <p:sp>
        <p:nvSpPr>
          <p:cNvPr id="3" name="文本占位符 2">
            <a:extLst>
              <a:ext uri="{FF2B5EF4-FFF2-40B4-BE49-F238E27FC236}">
                <a16:creationId xmlns:a16="http://schemas.microsoft.com/office/drawing/2014/main" id="{7D74EC40-883F-77B0-0642-017B20DDD696}"/>
              </a:ext>
            </a:extLst>
          </p:cNvPr>
          <p:cNvSpPr>
            <a:spLocks noGrp="1"/>
          </p:cNvSpPr>
          <p:nvPr>
            <p:ph type="body" sz="quarter" idx="13"/>
          </p:nvPr>
        </p:nvSpPr>
        <p:spPr/>
        <p:txBody>
          <a:bodyPr/>
          <a:lstStyle/>
          <a:p>
            <a:r>
              <a:rPr lang="zh-CN" altLang="en-US" dirty="0"/>
              <a:t>图 </a:t>
            </a:r>
            <a:r>
              <a:rPr lang="en-US" altLang="zh-CN" dirty="0"/>
              <a:t>2-71</a:t>
            </a:r>
            <a:r>
              <a:rPr lang="zh-CN" altLang="en-US" dirty="0"/>
              <a:t>　设置页边距参数</a:t>
            </a:r>
          </a:p>
        </p:txBody>
      </p:sp>
      <p:pic>
        <p:nvPicPr>
          <p:cNvPr id="11" name="图片占位符 10">
            <a:extLst>
              <a:ext uri="{FF2B5EF4-FFF2-40B4-BE49-F238E27FC236}">
                <a16:creationId xmlns:a16="http://schemas.microsoft.com/office/drawing/2014/main" id="{A9BAA5E3-289A-CBFE-B3B0-4C912CFDE92F}"/>
              </a:ext>
            </a:extLst>
          </p:cNvPr>
          <p:cNvPicPr>
            <a:picLocks noGrp="1" noChangeAspect="1"/>
          </p:cNvPicPr>
          <p:nvPr>
            <p:ph type="pic" sz="quarter" idx="12"/>
          </p:nvPr>
        </p:nvPicPr>
        <p:blipFill rotWithShape="1">
          <a:blip r:embed="rId2"/>
          <a:srcRect t="-172658" b="-172658"/>
          <a:stretch>
            <a:fillRect/>
          </a:stretch>
        </p:blipFill>
        <p:spPr>
          <a:prstGeom prst="rect">
            <a:avLst/>
          </a:prstGeom>
        </p:spPr>
      </p:pic>
    </p:spTree>
    <p:extLst>
      <p:ext uri="{BB962C8B-B14F-4D97-AF65-F5344CB8AC3E}">
        <p14:creationId xmlns:p14="http://schemas.microsoft.com/office/powerpoint/2010/main" val="40230217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90813-6C37-7D34-7FBB-A4375CFFD25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32E40D46-758C-87AF-7B82-B903BB2891C7}"/>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5BFF854D-4165-8883-093C-76737F5DCB61}"/>
              </a:ext>
            </a:extLst>
          </p:cNvPr>
          <p:cNvSpPr>
            <a:spLocks noGrp="1"/>
          </p:cNvSpPr>
          <p:nvPr>
            <p:ph type="body" sz="quarter" idx="11"/>
          </p:nvPr>
        </p:nvSpPr>
        <p:spPr>
          <a:xfrm>
            <a:off x="174886" y="1749907"/>
            <a:ext cx="5440724" cy="4095160"/>
          </a:xfrm>
        </p:spPr>
        <p:txBody>
          <a:bodyPr/>
          <a:lstStyle/>
          <a:p>
            <a:r>
              <a:rPr lang="en-US" altLang="zh-CN" dirty="0"/>
              <a:t>2.4.2</a:t>
            </a:r>
            <a:r>
              <a:rPr lang="zh-CN" altLang="en-US" dirty="0"/>
              <a:t>　设置页边距</a:t>
            </a:r>
            <a:endParaRPr lang="en-US" altLang="zh-CN" dirty="0"/>
          </a:p>
          <a:p>
            <a:r>
              <a:rPr lang="zh-CN" altLang="en-US" dirty="0"/>
              <a:t>此外，用户还可在“页边距”下拉列表中选取“自定义页边距”选项，在弹出的“页面设置” 对话框内进行设置。采用对页形式的文档（例如书籍），通常需将页边距设定为对称形式，此时可在“多页”下拉列表中选择“对称页边距”选项，进而分别设置内、外页边距，如图 </a:t>
            </a:r>
            <a:r>
              <a:rPr lang="en-US" altLang="zh-CN" dirty="0"/>
              <a:t>2-72 </a:t>
            </a:r>
            <a:r>
              <a:rPr lang="zh-CN" altLang="en-US" dirty="0"/>
              <a:t>所示。</a:t>
            </a:r>
          </a:p>
        </p:txBody>
      </p:sp>
      <p:sp>
        <p:nvSpPr>
          <p:cNvPr id="3" name="文本占位符 2">
            <a:extLst>
              <a:ext uri="{FF2B5EF4-FFF2-40B4-BE49-F238E27FC236}">
                <a16:creationId xmlns:a16="http://schemas.microsoft.com/office/drawing/2014/main" id="{36913819-5BC5-1DFE-40D5-B49ADCDF2249}"/>
              </a:ext>
            </a:extLst>
          </p:cNvPr>
          <p:cNvSpPr>
            <a:spLocks noGrp="1"/>
          </p:cNvSpPr>
          <p:nvPr>
            <p:ph type="body" sz="quarter" idx="13"/>
          </p:nvPr>
        </p:nvSpPr>
        <p:spPr/>
        <p:txBody>
          <a:bodyPr/>
          <a:lstStyle/>
          <a:p>
            <a:r>
              <a:rPr lang="zh-CN" altLang="en-US" dirty="0"/>
              <a:t>图 </a:t>
            </a:r>
            <a:r>
              <a:rPr lang="en-US" altLang="zh-CN" dirty="0"/>
              <a:t>2-72</a:t>
            </a:r>
            <a:r>
              <a:rPr lang="zh-CN" altLang="en-US" dirty="0"/>
              <a:t>　选择“对称页边距”选项</a:t>
            </a:r>
          </a:p>
        </p:txBody>
      </p:sp>
      <p:pic>
        <p:nvPicPr>
          <p:cNvPr id="8" name="图片占位符 7">
            <a:extLst>
              <a:ext uri="{FF2B5EF4-FFF2-40B4-BE49-F238E27FC236}">
                <a16:creationId xmlns:a16="http://schemas.microsoft.com/office/drawing/2014/main" id="{E1DE6A05-C4A4-75A3-6E64-5ED0775CE0A5}"/>
              </a:ext>
            </a:extLst>
          </p:cNvPr>
          <p:cNvPicPr>
            <a:picLocks noGrp="1" noChangeAspect="1"/>
          </p:cNvPicPr>
          <p:nvPr>
            <p:ph type="pic" sz="quarter" idx="12"/>
          </p:nvPr>
        </p:nvPicPr>
        <p:blipFill rotWithShape="1">
          <a:blip r:embed="rId2"/>
          <a:srcRect l="-23592" r="-23592"/>
          <a:stretch>
            <a:fillRect/>
          </a:stretch>
        </p:blipFill>
        <p:spPr>
          <a:prstGeom prst="rect">
            <a:avLst/>
          </a:prstGeom>
        </p:spPr>
      </p:pic>
    </p:spTree>
    <p:extLst>
      <p:ext uri="{BB962C8B-B14F-4D97-AF65-F5344CB8AC3E}">
        <p14:creationId xmlns:p14="http://schemas.microsoft.com/office/powerpoint/2010/main" val="28869767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53BB52-5EA8-BD43-7BB2-3CB3A901271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2F2B58F6-F22D-5407-371B-4043A477D36D}"/>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C097E95A-9AF2-68F9-3D7D-A27F3B18ADA4}"/>
              </a:ext>
            </a:extLst>
          </p:cNvPr>
          <p:cNvSpPr>
            <a:spLocks noGrp="1"/>
          </p:cNvSpPr>
          <p:nvPr>
            <p:ph type="body" sz="quarter" idx="11"/>
          </p:nvPr>
        </p:nvSpPr>
        <p:spPr>
          <a:xfrm>
            <a:off x="174886" y="2003823"/>
            <a:ext cx="5440724" cy="3587329"/>
          </a:xfrm>
        </p:spPr>
        <p:txBody>
          <a:bodyPr/>
          <a:lstStyle/>
          <a:p>
            <a:r>
              <a:rPr lang="en-US" altLang="zh-CN" dirty="0"/>
              <a:t>2.4.3</a:t>
            </a:r>
            <a:r>
              <a:rPr lang="zh-CN" altLang="en-US" dirty="0"/>
              <a:t>　设置页面背景色</a:t>
            </a:r>
            <a:endParaRPr lang="en-US" altLang="zh-CN" dirty="0"/>
          </a:p>
          <a:p>
            <a:r>
              <a:rPr lang="zh-CN" altLang="en-US" dirty="0"/>
              <a:t>默认状态下，页面背景呈现为“白纸”样式，可通过为其赋予颜色，使文档具备彩色背景。为文档添加背景色的操作较为简单，切换至“页面”选项卡，单击“背景”下拉按钮，在弹出的下拉列表中选取所需颜色即可，如图 </a:t>
            </a:r>
            <a:r>
              <a:rPr lang="en-US" altLang="zh-CN" dirty="0"/>
              <a:t>2-73 </a:t>
            </a:r>
            <a:r>
              <a:rPr lang="zh-CN" altLang="en-US" dirty="0"/>
              <a:t>所示。</a:t>
            </a:r>
          </a:p>
        </p:txBody>
      </p:sp>
      <p:sp>
        <p:nvSpPr>
          <p:cNvPr id="3" name="文本占位符 2">
            <a:extLst>
              <a:ext uri="{FF2B5EF4-FFF2-40B4-BE49-F238E27FC236}">
                <a16:creationId xmlns:a16="http://schemas.microsoft.com/office/drawing/2014/main" id="{E0646907-92E1-BBD7-884A-23AEE46E1BBF}"/>
              </a:ext>
            </a:extLst>
          </p:cNvPr>
          <p:cNvSpPr>
            <a:spLocks noGrp="1"/>
          </p:cNvSpPr>
          <p:nvPr>
            <p:ph type="body" sz="quarter" idx="13"/>
          </p:nvPr>
        </p:nvSpPr>
        <p:spPr/>
        <p:txBody>
          <a:bodyPr/>
          <a:lstStyle/>
          <a:p>
            <a:r>
              <a:rPr lang="zh-CN" altLang="en-US" dirty="0"/>
              <a:t>图 </a:t>
            </a:r>
            <a:r>
              <a:rPr lang="en-US" altLang="zh-CN" dirty="0"/>
              <a:t>2-73</a:t>
            </a:r>
            <a:r>
              <a:rPr lang="zh-CN" altLang="en-US" dirty="0"/>
              <a:t>　设置背景色</a:t>
            </a:r>
          </a:p>
        </p:txBody>
      </p:sp>
      <p:pic>
        <p:nvPicPr>
          <p:cNvPr id="8" name="图片占位符 7">
            <a:extLst>
              <a:ext uri="{FF2B5EF4-FFF2-40B4-BE49-F238E27FC236}">
                <a16:creationId xmlns:a16="http://schemas.microsoft.com/office/drawing/2014/main" id="{F5E32D8C-9753-6AD8-663B-E024FB1CD765}"/>
              </a:ext>
            </a:extLst>
          </p:cNvPr>
          <p:cNvPicPr>
            <a:picLocks noGrp="1" noChangeAspect="1"/>
          </p:cNvPicPr>
          <p:nvPr>
            <p:ph type="pic" sz="quarter" idx="12"/>
          </p:nvPr>
        </p:nvPicPr>
        <p:blipFill rotWithShape="1">
          <a:blip r:embed="rId2"/>
          <a:srcRect l="-145122" r="-145122"/>
          <a:stretch>
            <a:fillRect/>
          </a:stretch>
        </p:blipFill>
        <p:spPr>
          <a:prstGeom prst="rect">
            <a:avLst/>
          </a:prstGeom>
        </p:spPr>
      </p:pic>
    </p:spTree>
    <p:extLst>
      <p:ext uri="{BB962C8B-B14F-4D97-AF65-F5344CB8AC3E}">
        <p14:creationId xmlns:p14="http://schemas.microsoft.com/office/powerpoint/2010/main" val="23588402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59E03-AE2D-326A-CD63-2F7595A8C7B4}"/>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507C0772-15E9-355E-BFDC-6242B9AEA4CE}"/>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E3F59920-27D5-FA51-630C-E07FC5F4E155}"/>
              </a:ext>
            </a:extLst>
          </p:cNvPr>
          <p:cNvSpPr>
            <a:spLocks noGrp="1"/>
          </p:cNvSpPr>
          <p:nvPr>
            <p:ph type="body" sz="quarter" idx="11"/>
          </p:nvPr>
        </p:nvSpPr>
        <p:spPr>
          <a:xfrm>
            <a:off x="174886" y="2003823"/>
            <a:ext cx="5440724" cy="3587329"/>
          </a:xfrm>
        </p:spPr>
        <p:txBody>
          <a:bodyPr/>
          <a:lstStyle/>
          <a:p>
            <a:r>
              <a:rPr lang="en-US" altLang="zh-CN" dirty="0"/>
              <a:t>2.4.3</a:t>
            </a:r>
            <a:r>
              <a:rPr lang="zh-CN" altLang="en-US" dirty="0"/>
              <a:t>　设置页面背景色</a:t>
            </a:r>
            <a:endParaRPr lang="en-US" altLang="zh-CN" dirty="0"/>
          </a:p>
          <a:p>
            <a:r>
              <a:rPr lang="zh-CN" altLang="en-US" dirty="0"/>
              <a:t>除纯色背景设置外，还能够将页面背景设定为“渐变色”“纹理”等更为复杂的样式。在“背景”下拉列表中，展开“其他背景”子列表，选择“纹理”选项，在打开的“填充效果” 对话框中即可进行相关设置，如图 </a:t>
            </a:r>
            <a:r>
              <a:rPr lang="en-US" altLang="zh-CN" dirty="0"/>
              <a:t>2-74 </a:t>
            </a:r>
            <a:r>
              <a:rPr lang="zh-CN" altLang="en-US" dirty="0"/>
              <a:t>所示。</a:t>
            </a:r>
          </a:p>
        </p:txBody>
      </p:sp>
      <p:sp>
        <p:nvSpPr>
          <p:cNvPr id="3" name="文本占位符 2">
            <a:extLst>
              <a:ext uri="{FF2B5EF4-FFF2-40B4-BE49-F238E27FC236}">
                <a16:creationId xmlns:a16="http://schemas.microsoft.com/office/drawing/2014/main" id="{06BD07ED-204F-DBE9-C1C4-77B7107DE752}"/>
              </a:ext>
            </a:extLst>
          </p:cNvPr>
          <p:cNvSpPr>
            <a:spLocks noGrp="1"/>
          </p:cNvSpPr>
          <p:nvPr>
            <p:ph type="body" sz="quarter" idx="13"/>
          </p:nvPr>
        </p:nvSpPr>
        <p:spPr/>
        <p:txBody>
          <a:bodyPr/>
          <a:lstStyle/>
          <a:p>
            <a:r>
              <a:rPr lang="zh-CN" altLang="en-US" dirty="0"/>
              <a:t>图 </a:t>
            </a:r>
            <a:r>
              <a:rPr lang="en-US" altLang="zh-CN" dirty="0"/>
              <a:t>2-74</a:t>
            </a:r>
            <a:r>
              <a:rPr lang="zh-CN" altLang="en-US" dirty="0"/>
              <a:t>　设置背景纹理</a:t>
            </a:r>
          </a:p>
        </p:txBody>
      </p:sp>
      <p:pic>
        <p:nvPicPr>
          <p:cNvPr id="9" name="图片占位符 8">
            <a:extLst>
              <a:ext uri="{FF2B5EF4-FFF2-40B4-BE49-F238E27FC236}">
                <a16:creationId xmlns:a16="http://schemas.microsoft.com/office/drawing/2014/main" id="{A772F209-C15B-5D5B-822E-C250F81228C5}"/>
              </a:ext>
            </a:extLst>
          </p:cNvPr>
          <p:cNvPicPr>
            <a:picLocks noGrp="1" noChangeAspect="1"/>
          </p:cNvPicPr>
          <p:nvPr>
            <p:ph type="pic" sz="quarter" idx="12"/>
          </p:nvPr>
        </p:nvPicPr>
        <p:blipFill rotWithShape="1">
          <a:blip r:embed="rId2"/>
          <a:srcRect l="-19228" r="-19228"/>
          <a:stretch>
            <a:fillRect/>
          </a:stretch>
        </p:blipFill>
        <p:spPr>
          <a:prstGeom prst="rect">
            <a:avLst/>
          </a:prstGeom>
        </p:spPr>
      </p:pic>
    </p:spTree>
    <p:extLst>
      <p:ext uri="{BB962C8B-B14F-4D97-AF65-F5344CB8AC3E}">
        <p14:creationId xmlns:p14="http://schemas.microsoft.com/office/powerpoint/2010/main" val="217704048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0B3CB-EE9E-2303-4352-B6290DB823BA}"/>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06A6199C-2DF7-CCFE-C245-4A8449B49E30}"/>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5FCE5E35-6BA4-A951-3AE1-99CF821F2D7E}"/>
              </a:ext>
            </a:extLst>
          </p:cNvPr>
          <p:cNvSpPr>
            <a:spLocks noGrp="1"/>
          </p:cNvSpPr>
          <p:nvPr>
            <p:ph type="body" sz="quarter" idx="11"/>
          </p:nvPr>
        </p:nvSpPr>
        <p:spPr>
          <a:xfrm>
            <a:off x="174885" y="1212188"/>
            <a:ext cx="11842230" cy="5110823"/>
          </a:xfrm>
        </p:spPr>
        <p:txBody>
          <a:bodyPr/>
          <a:lstStyle/>
          <a:p>
            <a:r>
              <a:rPr lang="en-US" altLang="zh-CN" dirty="0"/>
              <a:t>2.4.4</a:t>
            </a:r>
            <a:r>
              <a:rPr lang="zh-CN" altLang="en-US" dirty="0"/>
              <a:t>　文档的打印和预览</a:t>
            </a:r>
            <a:endParaRPr lang="en-US" altLang="zh-CN" dirty="0"/>
          </a:p>
          <a:p>
            <a:r>
              <a:rPr lang="en-US" altLang="zh-CN" dirty="0"/>
              <a:t>1. </a:t>
            </a:r>
            <a:r>
              <a:rPr lang="zh-CN" altLang="en-US" dirty="0"/>
              <a:t>打印预览</a:t>
            </a:r>
            <a:endParaRPr lang="en-US" altLang="zh-CN" dirty="0"/>
          </a:p>
          <a:p>
            <a:r>
              <a:rPr lang="zh-CN" altLang="en-US" dirty="0"/>
              <a:t>由于屏幕显示效果与实际打印结果可能存在差异，建议在打印前先进行打印预览。打印预览功能通过模拟目标打印机的输出效果，在屏幕上呈现文档的最终打印样式，便于用户发现并修正版面问题。</a:t>
            </a:r>
            <a:endParaRPr lang="en-US" altLang="zh-CN" dirty="0"/>
          </a:p>
          <a:p>
            <a:pPr marL="1074738" indent="-342900">
              <a:buSzPct val="80000"/>
              <a:buFont typeface="Wingdings" panose="05000000000000000000" pitchFamily="2" charset="2"/>
              <a:buChar char="l"/>
            </a:pPr>
            <a:r>
              <a:rPr lang="zh-CN" altLang="en-US" dirty="0"/>
              <a:t>在 </a:t>
            </a:r>
            <a:r>
              <a:rPr lang="en-US" altLang="zh-CN" dirty="0"/>
              <a:t>WPS </a:t>
            </a:r>
            <a:r>
              <a:rPr lang="zh-CN" altLang="en-US" dirty="0"/>
              <a:t>文字中，可通过以下三种方式进入打印预览界面。打开目标文档后，单击左上角的“文件”按钮，在弹出的菜单中选择“打印”命令，再选择子菜单中的“打印预览”命令即可进入。</a:t>
            </a:r>
            <a:endParaRPr lang="en-US" altLang="zh-CN" dirty="0"/>
          </a:p>
          <a:p>
            <a:pPr marL="1074738" indent="-342900">
              <a:buSzPct val="80000"/>
              <a:buFont typeface="Wingdings" panose="05000000000000000000" pitchFamily="2" charset="2"/>
              <a:buChar char="l"/>
            </a:pPr>
            <a:r>
              <a:rPr lang="zh-CN" altLang="en-US" dirty="0"/>
              <a:t>直接按下 </a:t>
            </a:r>
            <a:r>
              <a:rPr lang="en-US" altLang="zh-CN" dirty="0" err="1"/>
              <a:t>Ctrl+Alt+P</a:t>
            </a:r>
            <a:r>
              <a:rPr lang="en-US" altLang="zh-CN" dirty="0"/>
              <a:t> </a:t>
            </a:r>
            <a:r>
              <a:rPr lang="zh-CN" altLang="en-US" dirty="0"/>
              <a:t>组合键，即可进入打印预览界面。</a:t>
            </a:r>
            <a:endParaRPr lang="en-US" altLang="zh-CN" dirty="0"/>
          </a:p>
          <a:p>
            <a:pPr marL="1074738" indent="-342900">
              <a:buSzPct val="80000"/>
              <a:buFont typeface="Wingdings" panose="05000000000000000000" pitchFamily="2" charset="2"/>
              <a:buChar char="l"/>
            </a:pPr>
            <a:r>
              <a:rPr lang="zh-CN" altLang="en-US" dirty="0"/>
              <a:t>直接单击快速访问工具栏中的“打印预览”按钮 ，也可直接进入打印预览界面。</a:t>
            </a:r>
          </a:p>
        </p:txBody>
      </p:sp>
    </p:spTree>
    <p:extLst>
      <p:ext uri="{BB962C8B-B14F-4D97-AF65-F5344CB8AC3E}">
        <p14:creationId xmlns:p14="http://schemas.microsoft.com/office/powerpoint/2010/main" val="406637155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823E7-EA62-4836-A481-F63D951C7BE9}"/>
            </a:ext>
          </a:extLst>
        </p:cNvPr>
        <p:cNvGrpSpPr/>
        <p:nvPr/>
      </p:nvGrpSpPr>
      <p:grpSpPr>
        <a:xfrm>
          <a:off x="0" y="0"/>
          <a:ext cx="0" cy="0"/>
          <a:chOff x="0" y="0"/>
          <a:chExt cx="0" cy="0"/>
        </a:xfrm>
      </p:grpSpPr>
      <p:sp>
        <p:nvSpPr>
          <p:cNvPr id="4" name="文本占位符 3">
            <a:extLst>
              <a:ext uri="{FF2B5EF4-FFF2-40B4-BE49-F238E27FC236}">
                <a16:creationId xmlns:a16="http://schemas.microsoft.com/office/drawing/2014/main" id="{A6F0B384-606B-8CF9-3637-3DADBE5A89F9}"/>
              </a:ext>
            </a:extLst>
          </p:cNvPr>
          <p:cNvSpPr>
            <a:spLocks noGrp="1"/>
          </p:cNvSpPr>
          <p:nvPr>
            <p:ph type="body" sz="quarter" idx="10"/>
          </p:nvPr>
        </p:nvSpPr>
        <p:spPr/>
        <p:txBody>
          <a:bodyPr/>
          <a:lstStyle/>
          <a:p>
            <a:r>
              <a:rPr lang="en-US" altLang="zh-CN" dirty="0"/>
              <a:t>2.4</a:t>
            </a:r>
            <a:r>
              <a:rPr lang="zh-CN" altLang="en-US" dirty="0"/>
              <a:t>　页面设置与打印</a:t>
            </a:r>
          </a:p>
        </p:txBody>
      </p:sp>
      <p:sp>
        <p:nvSpPr>
          <p:cNvPr id="5" name="文本占位符 4">
            <a:extLst>
              <a:ext uri="{FF2B5EF4-FFF2-40B4-BE49-F238E27FC236}">
                <a16:creationId xmlns:a16="http://schemas.microsoft.com/office/drawing/2014/main" id="{7190F2E7-50C3-87A0-D760-5DC7AD7DD6CF}"/>
              </a:ext>
            </a:extLst>
          </p:cNvPr>
          <p:cNvSpPr>
            <a:spLocks noGrp="1"/>
          </p:cNvSpPr>
          <p:nvPr>
            <p:ph type="body" sz="quarter" idx="11"/>
          </p:nvPr>
        </p:nvSpPr>
        <p:spPr>
          <a:xfrm>
            <a:off x="174886" y="2257730"/>
            <a:ext cx="5440724" cy="3079497"/>
          </a:xfrm>
        </p:spPr>
        <p:txBody>
          <a:bodyPr/>
          <a:lstStyle/>
          <a:p>
            <a:r>
              <a:rPr lang="en-US" altLang="zh-CN" dirty="0"/>
              <a:t>2.4.4</a:t>
            </a:r>
            <a:r>
              <a:rPr lang="zh-CN" altLang="en-US" dirty="0"/>
              <a:t>　文档的打印和预览</a:t>
            </a:r>
            <a:endParaRPr lang="en-US" altLang="zh-CN" dirty="0"/>
          </a:p>
          <a:p>
            <a:r>
              <a:rPr lang="en-US" altLang="zh-CN" dirty="0"/>
              <a:t>2. </a:t>
            </a:r>
            <a:r>
              <a:rPr lang="zh-CN" altLang="en-US" dirty="0"/>
              <a:t>打印文档</a:t>
            </a:r>
            <a:endParaRPr lang="en-US" altLang="zh-CN" dirty="0"/>
          </a:p>
          <a:p>
            <a:r>
              <a:rPr lang="en-US" altLang="zh-CN" dirty="0"/>
              <a:t>01</a:t>
            </a:r>
            <a:r>
              <a:rPr lang="zh-CN" altLang="en-US" dirty="0"/>
              <a:t>　打开目标文档，单击左上角的“文件”按钮，在弹出的菜单中选择“打印”命令，或者直接按下 </a:t>
            </a:r>
            <a:r>
              <a:rPr lang="en-US" altLang="zh-CN" dirty="0" err="1"/>
              <a:t>Ctrl+P</a:t>
            </a:r>
            <a:r>
              <a:rPr lang="en-US" altLang="zh-CN" dirty="0"/>
              <a:t> </a:t>
            </a:r>
            <a:r>
              <a:rPr lang="zh-CN" altLang="en-US" dirty="0"/>
              <a:t>组合键，弹出“打印”对话框，如图 </a:t>
            </a:r>
            <a:r>
              <a:rPr lang="en-US" altLang="zh-CN" dirty="0"/>
              <a:t>2-77 </a:t>
            </a:r>
            <a:r>
              <a:rPr lang="zh-CN" altLang="en-US" dirty="0"/>
              <a:t>所示。</a:t>
            </a:r>
          </a:p>
        </p:txBody>
      </p:sp>
      <p:pic>
        <p:nvPicPr>
          <p:cNvPr id="7" name="图片占位符 6">
            <a:extLst>
              <a:ext uri="{FF2B5EF4-FFF2-40B4-BE49-F238E27FC236}">
                <a16:creationId xmlns:a16="http://schemas.microsoft.com/office/drawing/2014/main" id="{097A9ABC-6E50-861E-E8DD-6A2BF99B04FC}"/>
              </a:ext>
            </a:extLst>
          </p:cNvPr>
          <p:cNvPicPr>
            <a:picLocks noGrp="1" noChangeAspect="1"/>
          </p:cNvPicPr>
          <p:nvPr>
            <p:ph type="pic" sz="quarter" idx="12"/>
          </p:nvPr>
        </p:nvPicPr>
        <p:blipFill rotWithShape="1">
          <a:blip r:embed="rId2"/>
          <a:srcRect l="-13606" r="-13606"/>
          <a:stretch>
            <a:fillRect/>
          </a:stretch>
        </p:blipFill>
        <p:spPr>
          <a:prstGeom prst="rect">
            <a:avLst/>
          </a:prstGeom>
        </p:spPr>
      </p:pic>
      <p:sp>
        <p:nvSpPr>
          <p:cNvPr id="3" name="文本占位符 2">
            <a:extLst>
              <a:ext uri="{FF2B5EF4-FFF2-40B4-BE49-F238E27FC236}">
                <a16:creationId xmlns:a16="http://schemas.microsoft.com/office/drawing/2014/main" id="{0ADA874B-F79C-9723-FE8D-05FF72B0EA33}"/>
              </a:ext>
            </a:extLst>
          </p:cNvPr>
          <p:cNvSpPr>
            <a:spLocks noGrp="1"/>
          </p:cNvSpPr>
          <p:nvPr>
            <p:ph type="body" sz="quarter" idx="13"/>
          </p:nvPr>
        </p:nvSpPr>
        <p:spPr/>
        <p:txBody>
          <a:bodyPr/>
          <a:lstStyle/>
          <a:p>
            <a:r>
              <a:rPr lang="zh-CN" altLang="en-US" dirty="0"/>
              <a:t>图 </a:t>
            </a:r>
            <a:r>
              <a:rPr lang="en-US" altLang="zh-CN" dirty="0"/>
              <a:t>2-77</a:t>
            </a:r>
            <a:r>
              <a:rPr lang="zh-CN" altLang="en-US" dirty="0"/>
              <a:t>　</a:t>
            </a:r>
            <a:r>
              <a:rPr lang="en-US" altLang="zh-CN" dirty="0"/>
              <a:t>“</a:t>
            </a:r>
            <a:r>
              <a:rPr lang="zh-CN" altLang="en-US" dirty="0"/>
              <a:t>打印”对话框</a:t>
            </a:r>
          </a:p>
        </p:txBody>
      </p:sp>
    </p:spTree>
    <p:extLst>
      <p:ext uri="{BB962C8B-B14F-4D97-AF65-F5344CB8AC3E}">
        <p14:creationId xmlns:p14="http://schemas.microsoft.com/office/powerpoint/2010/main" val="238009969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3183</TotalTime>
  <Words>40011</Words>
  <Application>Microsoft Office PowerPoint</Application>
  <PresentationFormat>宽屏</PresentationFormat>
  <Paragraphs>2519</Paragraphs>
  <Slides>545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545</vt:i4>
      </vt:variant>
    </vt:vector>
  </HeadingPairs>
  <TitlesOfParts>
    <vt:vector size="551" baseType="lpstr">
      <vt:lpstr>等线</vt:lpstr>
      <vt:lpstr>楷体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204</cp:revision>
  <dcterms:created xsi:type="dcterms:W3CDTF">2025-09-29T07:21:14Z</dcterms:created>
  <dcterms:modified xsi:type="dcterms:W3CDTF">2026-04-30T06:23:43Z</dcterms:modified>
</cp:coreProperties>
</file>